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491" autoAdjust="0"/>
  </p:normalViewPr>
  <p:slideViewPr>
    <p:cSldViewPr>
      <p:cViewPr varScale="1">
        <p:scale>
          <a:sx n="69" d="100"/>
          <a:sy n="69" d="100"/>
        </p:scale>
        <p:origin x="-19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53B5-F67B-4E8F-8E0D-C6E6106CF04A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FFC0-E948-49EF-AC34-CCD1E9DD0B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Opisoval</a:t>
            </a:r>
            <a:r>
              <a:rPr lang="en-US" dirty="0" smtClean="0"/>
              <a:t> co je to </a:t>
            </a:r>
            <a:r>
              <a:rPr lang="en-US" dirty="0" err="1" smtClean="0"/>
              <a:t>ta</a:t>
            </a:r>
            <a:r>
              <a:rPr lang="en-US" dirty="0" smtClean="0"/>
              <a:t> e-era,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ludia</a:t>
            </a:r>
            <a:r>
              <a:rPr lang="en-US" dirty="0" smtClean="0"/>
              <a:t> </a:t>
            </a:r>
            <a:r>
              <a:rPr lang="en-US" dirty="0" err="1" smtClean="0"/>
              <a:t>mozu</a:t>
            </a:r>
            <a:r>
              <a:rPr lang="en-US" dirty="0" smtClean="0"/>
              <a:t> </a:t>
            </a:r>
            <a:r>
              <a:rPr lang="en-US" dirty="0" err="1" smtClean="0"/>
              <a:t>prostrednictvom</a:t>
            </a:r>
            <a:r>
              <a:rPr lang="en-US" dirty="0" smtClean="0"/>
              <a:t> </a:t>
            </a:r>
            <a:r>
              <a:rPr lang="en-US" dirty="0" err="1" smtClean="0"/>
              <a:t>pocitacov</a:t>
            </a:r>
            <a:r>
              <a:rPr lang="en-US" dirty="0" smtClean="0"/>
              <a:t> </a:t>
            </a:r>
            <a:r>
              <a:rPr lang="en-US" dirty="0" err="1" smtClean="0"/>
              <a:t>komunikovat</a:t>
            </a:r>
            <a:r>
              <a:rPr lang="en-US" dirty="0" smtClean="0"/>
              <a:t> a </a:t>
            </a:r>
            <a:r>
              <a:rPr lang="en-US" dirty="0" err="1" smtClean="0"/>
              <a:t>ovplivnovat</a:t>
            </a:r>
            <a:r>
              <a:rPr lang="en-US" dirty="0" smtClean="0"/>
              <a:t> </a:t>
            </a:r>
            <a:r>
              <a:rPr lang="en-US" dirty="0" err="1" smtClean="0"/>
              <a:t>najroznejsie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Opisal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davu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prejavuje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vyuzit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napriklad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politike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zdravotnictve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vyucbe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dalej</a:t>
            </a:r>
            <a:r>
              <a:rPr lang="en-US" baseline="0" dirty="0" smtClean="0"/>
              <a:t>. Mal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niekolko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zaujimavych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prikladov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napriklad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Barac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prvy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americky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prezident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socialne</a:t>
            </a:r>
            <a:r>
              <a:rPr lang="en-US" baseline="0" dirty="0" smtClean="0"/>
              <a:t> media a </a:t>
            </a:r>
            <a:r>
              <a:rPr lang="en-US" baseline="0" dirty="0" err="1" smtClean="0"/>
              <a:t>vdaka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</a:t>
            </a:r>
            <a:r>
              <a:rPr lang="en-US" baseline="0" dirty="0" smtClean="0"/>
              <a:t> ho </a:t>
            </a:r>
            <a:r>
              <a:rPr lang="en-US" baseline="0" dirty="0" err="1" smtClean="0"/>
              <a:t>vlastne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zvolili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Presne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naopak</a:t>
            </a:r>
            <a:r>
              <a:rPr lang="en-US" baseline="0" dirty="0" smtClean="0"/>
              <a:t> Na </a:t>
            </a:r>
            <a:r>
              <a:rPr lang="en-US" baseline="0" dirty="0" err="1" smtClean="0"/>
              <a:t>Husniho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Mubaraka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dohodli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sieti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zvrhli</a:t>
            </a:r>
            <a:r>
              <a:rPr lang="en-US" baseline="0" dirty="0" smtClean="0"/>
              <a:t> ho.</a:t>
            </a:r>
          </a:p>
          <a:p>
            <a:r>
              <a:rPr lang="en-US" baseline="0" dirty="0" err="1" smtClean="0"/>
              <a:t>Dalej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ukazovat</a:t>
            </a:r>
            <a:r>
              <a:rPr lang="en-US" baseline="0" dirty="0" smtClean="0"/>
              <a:t> social games, </a:t>
            </a:r>
            <a:r>
              <a:rPr lang="en-US" baseline="0" dirty="0" err="1" smtClean="0"/>
              <a:t>konkretne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ohybanie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proteinov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hladanie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rakovinu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Najlepsi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rakovinu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myslim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upratovacka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velkej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britanie</a:t>
            </a:r>
            <a:r>
              <a:rPr lang="en-US" baseline="0" dirty="0" smtClean="0"/>
              <a:t>. Este </a:t>
            </a:r>
            <a:r>
              <a:rPr lang="en-US" baseline="0" dirty="0" err="1" smtClean="0"/>
              <a:t>jeden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zaujimavy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priklad</a:t>
            </a:r>
            <a:r>
              <a:rPr lang="en-US" baseline="0" dirty="0" smtClean="0"/>
              <a:t> bolo </a:t>
            </a:r>
            <a:r>
              <a:rPr lang="en-US" baseline="0" dirty="0" err="1" smtClean="0"/>
              <a:t>odhalovanie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samotnych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doktorov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analyzy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dopytov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vyhladavaca</a:t>
            </a:r>
            <a:r>
              <a:rPr lang="en-US" baseline="0" dirty="0" smtClean="0"/>
              <a:t>. Ked </a:t>
            </a:r>
            <a:r>
              <a:rPr lang="en-US" baseline="0" dirty="0" err="1" smtClean="0"/>
              <a:t>zacali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vyhladavat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teplota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nachladnutie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zle</a:t>
            </a:r>
            <a:r>
              <a:rPr lang="en-US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C0-E948-49EF-AC34-CCD1E9DD0B88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clanku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zaujimave</a:t>
            </a:r>
            <a:r>
              <a:rPr lang="en-US" dirty="0" smtClean="0"/>
              <a:t> </a:t>
            </a:r>
            <a:r>
              <a:rPr lang="en-US" dirty="0" err="1" smtClean="0"/>
              <a:t>veci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Chceli</a:t>
            </a:r>
            <a:r>
              <a:rPr lang="en-US" dirty="0" smtClean="0"/>
              <a:t> </a:t>
            </a:r>
            <a:r>
              <a:rPr lang="en-US" dirty="0" err="1" smtClean="0"/>
              <a:t>vyrobit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sumarizaciu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zoberu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sumarizatory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kazdy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nechaju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vyrobit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nejaku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sumarizaciu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spravia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nejaku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kombinaciu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kazdy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algoritmom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nejaku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vahu</a:t>
            </a:r>
            <a:r>
              <a:rPr lang="en-US" baseline="0" dirty="0" smtClean="0"/>
              <a:t>. To je </a:t>
            </a:r>
            <a:r>
              <a:rPr lang="en-US" baseline="0" dirty="0" err="1" smtClean="0"/>
              <a:t>prva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zaujimava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druha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spravili</a:t>
            </a:r>
            <a:r>
              <a:rPr lang="en-US" baseline="0" dirty="0" smtClean="0"/>
              <a:t> dataset. </a:t>
            </a:r>
            <a:r>
              <a:rPr lang="en-US" baseline="0" dirty="0" err="1" smtClean="0"/>
              <a:t>Kedze</a:t>
            </a:r>
            <a:r>
              <a:rPr lang="en-US" baseline="0" dirty="0" smtClean="0"/>
              <a:t> ale </a:t>
            </a:r>
            <a:r>
              <a:rPr lang="en-US" baseline="0" dirty="0" err="1" smtClean="0"/>
              <a:t>neexistoval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ziadny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rozumny</a:t>
            </a:r>
            <a:r>
              <a:rPr lang="en-US" baseline="0" dirty="0" smtClean="0"/>
              <a:t> dataset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vyhodnotenie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rozhodli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spravit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vlastny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vsetky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spustili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nim</a:t>
            </a:r>
            <a:r>
              <a:rPr lang="en-US" baseline="0" dirty="0" smtClean="0"/>
              <a:t>. Na </a:t>
            </a:r>
            <a:r>
              <a:rPr lang="en-US" baseline="0" dirty="0" err="1" smtClean="0"/>
              <a:t>vytvorenie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datasetu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zobrali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clanky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CNN a </a:t>
            </a:r>
            <a:r>
              <a:rPr lang="en-US" baseline="0" dirty="0" err="1" smtClean="0"/>
              <a:t>sumarizacia</a:t>
            </a:r>
            <a:r>
              <a:rPr lang="en-US" baseline="0" dirty="0" smtClean="0"/>
              <a:t> bola </a:t>
            </a:r>
            <a:r>
              <a:rPr lang="en-US" baseline="0" dirty="0" err="1" smtClean="0"/>
              <a:t>jednoducho</a:t>
            </a:r>
            <a:r>
              <a:rPr lang="en-US" baseline="0" dirty="0" smtClean="0"/>
              <a:t> highlight, </a:t>
            </a:r>
            <a:r>
              <a:rPr lang="en-US" baseline="0" dirty="0" err="1" smtClean="0"/>
              <a:t>ktory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pripojeny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kazdemu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clanku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Spravili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porovnanie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algoritmov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vyrobili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dobry</a:t>
            </a:r>
            <a:r>
              <a:rPr lang="en-US" baseline="0" dirty="0" smtClean="0"/>
              <a:t> dataset, ale ked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spytal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bude</a:t>
            </a:r>
            <a:r>
              <a:rPr lang="en-US" baseline="0" dirty="0" smtClean="0"/>
              <a:t> ten dataset </a:t>
            </a:r>
            <a:r>
              <a:rPr lang="en-US" baseline="0" dirty="0" err="1" smtClean="0"/>
              <a:t>dostupny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zasekol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povedal</a:t>
            </a:r>
            <a:r>
              <a:rPr lang="en-US" baseline="0" dirty="0" smtClean="0"/>
              <a:t> mi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bude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zrejme</a:t>
            </a:r>
            <a:r>
              <a:rPr lang="en-US" baseline="0" dirty="0" smtClean="0"/>
              <a:t> problem s </a:t>
            </a:r>
            <a:r>
              <a:rPr lang="en-US" baseline="0" dirty="0" err="1" smtClean="0"/>
              <a:t>licenciou</a:t>
            </a:r>
            <a:r>
              <a:rPr lang="en-US" baseline="0" dirty="0" smtClean="0"/>
              <a:t>. 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C0-E948-49EF-AC34-CCD1E9DD0B88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Vyrobili</a:t>
            </a:r>
            <a:r>
              <a:rPr lang="en-US" dirty="0" smtClean="0"/>
              <a:t> framework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zbieranie</a:t>
            </a:r>
            <a:r>
              <a:rPr lang="en-US" dirty="0" smtClean="0"/>
              <a:t> </a:t>
            </a:r>
            <a:r>
              <a:rPr lang="en-US" dirty="0" err="1" smtClean="0"/>
              <a:t>odpovedi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nejake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otazky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twitteru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Obrazovkas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vyskladat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roznych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komponentov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motivovat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ludi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tomu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spatnu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vazbu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napriklad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ludi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odpovedalo</a:t>
            </a:r>
            <a:r>
              <a:rPr lang="en-US" baseline="0" dirty="0" smtClean="0"/>
              <a:t>, 100 </a:t>
            </a:r>
            <a:r>
              <a:rPr lang="en-US" baseline="0" dirty="0" err="1" smtClean="0"/>
              <a:t>ludi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odpovedalo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otazok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10 v </a:t>
            </a:r>
            <a:r>
              <a:rPr lang="en-US" baseline="0" dirty="0" err="1" smtClean="0"/>
              <a:t>poradi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podobne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Tieto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motivacie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kategorizovali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podrobne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opisali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niekto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chcel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nieco</a:t>
            </a:r>
            <a:r>
              <a:rPr lang="en-US" baseline="0" dirty="0" smtClean="0"/>
              <a:t> o tom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motivovat</a:t>
            </a:r>
            <a:r>
              <a:rPr lang="en-US" baseline="0" dirty="0" smtClean="0"/>
              <a:t> a ale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pouzivatelske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celkom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clanok</a:t>
            </a:r>
            <a:r>
              <a:rPr lang="en-US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C0-E948-49EF-AC34-CCD1E9DD0B88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DB30-48C3-468C-BE8E-775931580B1E}" type="datetimeFigureOut">
              <a:rPr lang="en-US" smtClean="0"/>
              <a:pPr/>
              <a:t>11/20/2012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5D99-452E-46C0-91AD-1A53444309B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WWW/Internet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Jakub</a:t>
            </a:r>
            <a:r>
              <a:rPr lang="en-US" dirty="0" smtClean="0"/>
              <a:t> </a:t>
            </a:r>
            <a:r>
              <a:rPr lang="en-US" dirty="0" err="1"/>
              <a:t>Š</a:t>
            </a:r>
            <a:r>
              <a:rPr lang="en-US" dirty="0" err="1" smtClean="0"/>
              <a:t>evcech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Pictures\madrid\P101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media\Data\skola\stu\ing\2.rocnik\www-internet\foto\P1010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35" y="0"/>
            <a:ext cx="88297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WWW/Internet 2012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– 21 October, Madrid, Spain</a:t>
            </a:r>
          </a:p>
          <a:p>
            <a:r>
              <a:rPr lang="en-US" dirty="0" smtClean="0"/>
              <a:t>201 </a:t>
            </a:r>
            <a:r>
              <a:rPr lang="en-US" dirty="0" err="1" smtClean="0"/>
              <a:t>submitions</a:t>
            </a:r>
            <a:endParaRPr lang="en-US" dirty="0" smtClean="0"/>
          </a:p>
          <a:p>
            <a:r>
              <a:rPr lang="en-US" dirty="0" smtClean="0"/>
              <a:t>49 full papers</a:t>
            </a:r>
          </a:p>
          <a:p>
            <a:r>
              <a:rPr lang="en-US" dirty="0" smtClean="0"/>
              <a:t>25% acceptance rate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86200"/>
            <a:ext cx="3584082" cy="2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Pictures\madrid\P101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media\Data\skola\stu\ing\2.rocnik\www-internet\foto\P1010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6" y="0"/>
            <a:ext cx="9133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Pictures\madrid\P1010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609600"/>
            <a:ext cx="6858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ictures\madrid\P101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Keynote speech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Irwin King - </a:t>
            </a:r>
            <a:r>
              <a:rPr lang="sk-SK" dirty="0" smtClean="0"/>
              <a:t>SOCIAL COMPUTING IN THE E-ERA</a:t>
            </a:r>
            <a:endParaRPr lang="en-US" dirty="0" smtClean="0"/>
          </a:p>
          <a:p>
            <a:pPr lvl="1"/>
            <a:r>
              <a:rPr lang="en-US" dirty="0" smtClean="0"/>
              <a:t>e-Era: health, government, politics, education …</a:t>
            </a:r>
          </a:p>
          <a:p>
            <a:pPr lvl="1"/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vsade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pozit</a:t>
            </a:r>
            <a:r>
              <a:rPr lang="en-US" dirty="0" smtClean="0"/>
              <a:t> social media</a:t>
            </a:r>
          </a:p>
          <a:p>
            <a:pPr lvl="2"/>
            <a:r>
              <a:rPr lang="en-US" dirty="0" err="1" smtClean="0"/>
              <a:t>Volenie</a:t>
            </a:r>
            <a:r>
              <a:rPr lang="en-US" dirty="0" smtClean="0"/>
              <a:t> / </a:t>
            </a:r>
            <a:r>
              <a:rPr lang="en-US" dirty="0" err="1" smtClean="0"/>
              <a:t>zvrhnutie</a:t>
            </a:r>
            <a:r>
              <a:rPr lang="en-US" dirty="0" smtClean="0"/>
              <a:t> </a:t>
            </a:r>
            <a:r>
              <a:rPr lang="en-US" dirty="0" err="1" smtClean="0"/>
              <a:t>prezidenta</a:t>
            </a:r>
            <a:endParaRPr lang="en-US" dirty="0" smtClean="0"/>
          </a:p>
          <a:p>
            <a:pPr lvl="2"/>
            <a:r>
              <a:rPr lang="en-US" dirty="0" err="1" smtClean="0"/>
              <a:t>Hladanie</a:t>
            </a:r>
            <a:r>
              <a:rPr lang="en-US" dirty="0" smtClean="0"/>
              <a:t> </a:t>
            </a:r>
            <a:r>
              <a:rPr lang="en-US" dirty="0" err="1" smtClean="0"/>
              <a:t>lieku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rakovinu</a:t>
            </a:r>
            <a:endParaRPr lang="en-US" dirty="0" smtClean="0"/>
          </a:p>
          <a:p>
            <a:pPr lvl="2"/>
            <a:r>
              <a:rPr lang="en-US" dirty="0" err="1" smtClean="0"/>
              <a:t>Odhalovanie</a:t>
            </a:r>
            <a:r>
              <a:rPr lang="en-US" dirty="0" smtClean="0"/>
              <a:t> </a:t>
            </a:r>
            <a:r>
              <a:rPr lang="en-US" dirty="0" err="1" smtClean="0"/>
              <a:t>epidemii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Rafael </a:t>
            </a:r>
            <a:r>
              <a:rPr lang="en-US" dirty="0" err="1" smtClean="0"/>
              <a:t>Dueire</a:t>
            </a:r>
            <a:r>
              <a:rPr lang="en-US" dirty="0" smtClean="0"/>
              <a:t> </a:t>
            </a:r>
            <a:r>
              <a:rPr lang="en-US" dirty="0" err="1" smtClean="0"/>
              <a:t>Lins</a:t>
            </a:r>
            <a:r>
              <a:rPr lang="en-US" dirty="0" smtClean="0"/>
              <a:t>  et al.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 MULTI-TOOL SCHEME FOR SUMMARIZING TEXTUAL DOCUMENTS</a:t>
            </a:r>
          </a:p>
          <a:p>
            <a:pPr lvl="1"/>
            <a:r>
              <a:rPr lang="en-US" dirty="0" err="1" smtClean="0"/>
              <a:t>Vytvaranie</a:t>
            </a:r>
            <a:r>
              <a:rPr lang="en-US" dirty="0" smtClean="0"/>
              <a:t> </a:t>
            </a:r>
            <a:r>
              <a:rPr lang="en-US" dirty="0" err="1" smtClean="0"/>
              <a:t>sumarizacie</a:t>
            </a:r>
            <a:r>
              <a:rPr lang="en-US" dirty="0" smtClean="0"/>
              <a:t> </a:t>
            </a:r>
            <a:r>
              <a:rPr lang="en-US" dirty="0" err="1" smtClean="0"/>
              <a:t>kombinovanim</a:t>
            </a:r>
            <a:r>
              <a:rPr lang="en-US" dirty="0" smtClean="0"/>
              <a:t> </a:t>
            </a:r>
            <a:r>
              <a:rPr lang="en-US" dirty="0" err="1" smtClean="0"/>
              <a:t>nastrojov</a:t>
            </a:r>
            <a:endParaRPr lang="en-US" dirty="0" smtClean="0"/>
          </a:p>
          <a:p>
            <a:pPr lvl="1"/>
            <a:r>
              <a:rPr lang="en-US" dirty="0" err="1" smtClean="0"/>
              <a:t>Vyhodnocovanie</a:t>
            </a:r>
            <a:r>
              <a:rPr lang="en-US" dirty="0" smtClean="0"/>
              <a:t> </a:t>
            </a:r>
            <a:r>
              <a:rPr lang="en-US" dirty="0" err="1" smtClean="0"/>
              <a:t>sumarizacie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endParaRPr lang="en-US" dirty="0" smtClean="0"/>
          </a:p>
          <a:p>
            <a:pPr lvl="1"/>
            <a:r>
              <a:rPr lang="en-US" dirty="0" err="1" smtClean="0"/>
              <a:t>Porovnanie</a:t>
            </a:r>
            <a:r>
              <a:rPr lang="en-US" dirty="0" smtClean="0"/>
              <a:t> </a:t>
            </a:r>
            <a:r>
              <a:rPr lang="en-US" dirty="0" err="1" smtClean="0"/>
              <a:t>mnozstva</a:t>
            </a:r>
            <a:r>
              <a:rPr lang="en-US" dirty="0" smtClean="0"/>
              <a:t> </a:t>
            </a:r>
            <a:r>
              <a:rPr lang="en-US" dirty="0" err="1" smtClean="0"/>
              <a:t>nastrojov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datasete</a:t>
            </a:r>
            <a:r>
              <a:rPr lang="en-US" dirty="0" smtClean="0"/>
              <a:t> </a:t>
            </a:r>
            <a:r>
              <a:rPr lang="en-US" dirty="0" err="1" smtClean="0"/>
              <a:t>ziskanom</a:t>
            </a:r>
            <a:r>
              <a:rPr lang="en-US" dirty="0" smtClean="0"/>
              <a:t> z CNN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Agnis Stibe and Harri Oinas-Kukkonen</a:t>
            </a:r>
            <a:r>
              <a:rPr lang="en-US" dirty="0" smtClean="0"/>
              <a:t> EXPLORING THE EFFECTS OF SOCIAL INFLUENCE ON USER BEHAVIOR TARGETED TO FEEDBACK SHARING</a:t>
            </a:r>
          </a:p>
          <a:p>
            <a:pPr lvl="1"/>
            <a:r>
              <a:rPr lang="en-US" dirty="0" err="1" smtClean="0"/>
              <a:t>Zbieranie</a:t>
            </a:r>
            <a:r>
              <a:rPr lang="en-US" dirty="0" smtClean="0"/>
              <a:t> </a:t>
            </a:r>
            <a:r>
              <a:rPr lang="en-US" dirty="0" err="1" smtClean="0"/>
              <a:t>feedbacku</a:t>
            </a:r>
            <a:r>
              <a:rPr lang="en-US" dirty="0" smtClean="0"/>
              <a:t> </a:t>
            </a:r>
            <a:r>
              <a:rPr lang="en-US" dirty="0" err="1" smtClean="0"/>
              <a:t>pomocou</a:t>
            </a:r>
            <a:r>
              <a:rPr lang="en-US" dirty="0" smtClean="0"/>
              <a:t> </a:t>
            </a:r>
            <a:r>
              <a:rPr lang="en-US" dirty="0" err="1" smtClean="0"/>
              <a:t>Twitteru</a:t>
            </a:r>
            <a:endParaRPr lang="en-US" dirty="0" smtClean="0"/>
          </a:p>
          <a:p>
            <a:pPr lvl="1"/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okolia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poskytovanie</a:t>
            </a:r>
            <a:r>
              <a:rPr lang="en-US" dirty="0" smtClean="0"/>
              <a:t> </a:t>
            </a:r>
            <a:r>
              <a:rPr lang="en-US" dirty="0" err="1" smtClean="0"/>
              <a:t>spätnej</a:t>
            </a:r>
            <a:r>
              <a:rPr lang="en-US" dirty="0" smtClean="0"/>
              <a:t> </a:t>
            </a:r>
            <a:r>
              <a:rPr lang="en-US" dirty="0" err="1" smtClean="0"/>
              <a:t>väzby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471</Words>
  <Application>Microsoft Office PowerPoint</Application>
  <PresentationFormat>Prezentácia na obrazovke (4:3)</PresentationFormat>
  <Paragraphs>31</Paragraphs>
  <Slides>11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WWW/Internet</vt:lpstr>
      <vt:lpstr>WWW/Internet 2012</vt:lpstr>
      <vt:lpstr>Snímka 3</vt:lpstr>
      <vt:lpstr>Snímka 4</vt:lpstr>
      <vt:lpstr>Snímka 5</vt:lpstr>
      <vt:lpstr>Snímka 6</vt:lpstr>
      <vt:lpstr>Keynote speech</vt:lpstr>
      <vt:lpstr>Paper</vt:lpstr>
      <vt:lpstr>Paper</vt:lpstr>
      <vt:lpstr>Snímka 10</vt:lpstr>
      <vt:lpstr>Snímka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WWW/Internet</dc:title>
  <dc:creator>jakub</dc:creator>
  <cp:lastModifiedBy>jakub</cp:lastModifiedBy>
  <cp:revision>23</cp:revision>
  <dcterms:created xsi:type="dcterms:W3CDTF">2012-11-19T14:18:27Z</dcterms:created>
  <dcterms:modified xsi:type="dcterms:W3CDTF">2012-11-20T09:28:14Z</dcterms:modified>
</cp:coreProperties>
</file>