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3" r:id="rId8"/>
    <p:sldId id="265" r:id="rId9"/>
    <p:sldId id="264" r:id="rId10"/>
    <p:sldId id="266" r:id="rId11"/>
    <p:sldId id="262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ACAEA8-75E2-4267-BCAA-1D833EC201B1}" type="datetimeFigureOut">
              <a:rPr lang="sk-SK" smtClean="0"/>
              <a:t>25. 3. 2013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ADAAF1-5784-4127-BD33-65B571825612}" type="slidenum">
              <a:rPr lang="sk-SK" smtClean="0"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Adaptívna spätná väzba vo webovom systéme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Marek Grznár</a:t>
            </a:r>
          </a:p>
          <a:p>
            <a:r>
              <a:rPr lang="sk-SK" dirty="0"/>
              <a:t>v</a:t>
            </a:r>
            <a:r>
              <a:rPr lang="sk-SK" dirty="0" smtClean="0"/>
              <a:t>edúci Ing. Martin Labaj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142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Používateľ má otvorený prehliadač – je na tabke s úlohou</a:t>
            </a:r>
            <a:endParaRPr lang="sk-SK" dirty="0"/>
          </a:p>
          <a:p>
            <a:r>
              <a:rPr lang="sk-SK" dirty="0" smtClean="0"/>
              <a:t>Nič nepíše ani nepohybuje myšou</a:t>
            </a:r>
          </a:p>
          <a:p>
            <a:r>
              <a:rPr lang="sk-SK" dirty="0" smtClean="0"/>
              <a:t>Zistenie prítomnosti </a:t>
            </a:r>
          </a:p>
          <a:p>
            <a:r>
              <a:rPr lang="sk-SK" dirty="0" smtClean="0"/>
              <a:t>Závislosť času od hodnotenia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Prehľad </a:t>
            </a:r>
            <a:r>
              <a:rPr lang="sk-SK" dirty="0" smtClean="0"/>
              <a:t>metódy </a:t>
            </a:r>
            <a:r>
              <a:rPr lang="sk-SK" sz="1400" dirty="0" smtClean="0"/>
              <a:t>4.situácia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2212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2 skupiny používateľov</a:t>
            </a:r>
          </a:p>
          <a:p>
            <a:pPr marL="0" indent="0">
              <a:buNone/>
            </a:pPr>
            <a:r>
              <a:rPr lang="sk-SK" dirty="0" smtClean="0"/>
              <a:t>(bez adaptívnej spätnej väzby a s adaptívnou spätnou väzbou)</a:t>
            </a:r>
          </a:p>
          <a:p>
            <a:r>
              <a:rPr lang="sk-SK" dirty="0" smtClean="0"/>
              <a:t>Experiment -  sledujeme používateľa a dávame mu riešiť úlohy a s adaptívnou spätnou väzbou aj bez nej. 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538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Zistiť či adaptívnosť spätnej väzby zvýši jej početnosť</a:t>
            </a:r>
          </a:p>
          <a:p>
            <a:r>
              <a:rPr lang="sk-SK" dirty="0" smtClean="0"/>
              <a:t>Chceme zistiť ako mení pohľad používateľa na náročnosť úlohy počas jej riešenia</a:t>
            </a:r>
          </a:p>
          <a:p>
            <a:r>
              <a:rPr lang="sk-SK" dirty="0" smtClean="0"/>
              <a:t>Zistiť závislosť hodnotenia náročnosti od času riešenia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7680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Zmeniť statické získavanie spätnej väzby</a:t>
            </a:r>
          </a:p>
          <a:p>
            <a:r>
              <a:rPr lang="sk-SK" dirty="0" smtClean="0"/>
              <a:t>Motivovať užívateľov hodnotiť LO</a:t>
            </a:r>
          </a:p>
          <a:p>
            <a:r>
              <a:rPr lang="sk-SK" dirty="0" smtClean="0"/>
              <a:t>Zvýšenie kvantity spätnej väzby</a:t>
            </a:r>
          </a:p>
          <a:p>
            <a:r>
              <a:rPr lang="sk-SK" dirty="0" smtClean="0"/>
              <a:t>Zvýšenie kvality spätnej väzby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Ciele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601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Využitie implicitnej spätnej väzby: 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1. Sledovanie činnosti používateľa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2. Zistenie prítomnosti používateľa</a:t>
            </a:r>
          </a:p>
          <a:p>
            <a:r>
              <a:rPr lang="sk-SK" dirty="0" smtClean="0"/>
              <a:t>Využitie explicitnej spätnej väzby: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	Získanie hodnotenia náročnosti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Metóda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70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 explicitnej spätnej väzby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84784"/>
            <a:ext cx="8828531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5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Prehľad metódy</a:t>
            </a:r>
            <a:br>
              <a:rPr lang="sk-SK" dirty="0" smtClean="0"/>
            </a:br>
            <a:r>
              <a:rPr lang="sk-SK" sz="2700" dirty="0" smtClean="0"/>
              <a:t>(základný predpoklad)</a:t>
            </a:r>
            <a:endParaRPr lang="sk-SK" sz="2700" dirty="0"/>
          </a:p>
        </p:txBody>
      </p:sp>
      <p:pic>
        <p:nvPicPr>
          <p:cNvPr id="8" name="Picture 2" descr="C:\Dropbox\Skola\5_semester\Bakalarka\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111" y="3032956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726" y="2910242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1727684" y="4005064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/>
              <a:t>Používateľ</a:t>
            </a:r>
            <a:endParaRPr lang="sk-SK" sz="1600" dirty="0"/>
          </a:p>
        </p:txBody>
      </p:sp>
      <p:sp>
        <p:nvSpPr>
          <p:cNvPr id="11" name="BlokTextu 10"/>
          <p:cNvSpPr txBox="1"/>
          <p:nvPr/>
        </p:nvSpPr>
        <p:spPr>
          <a:xfrm>
            <a:off x="3950962" y="3517528"/>
            <a:ext cx="9306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/>
              <a:t>p</a:t>
            </a:r>
            <a:r>
              <a:rPr lang="sk-SK" sz="1600" dirty="0" smtClean="0"/>
              <a:t>racuje s</a:t>
            </a:r>
            <a:endParaRPr lang="sk-SK" sz="1600" dirty="0"/>
          </a:p>
        </p:txBody>
      </p:sp>
      <p:sp>
        <p:nvSpPr>
          <p:cNvPr id="12" name="BlokTextu 11"/>
          <p:cNvSpPr txBox="1"/>
          <p:nvPr/>
        </p:nvSpPr>
        <p:spPr>
          <a:xfrm>
            <a:off x="5839107" y="4013749"/>
            <a:ext cx="1544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/>
              <a:t>v</a:t>
            </a:r>
            <a:r>
              <a:rPr lang="sk-SK" sz="1600" dirty="0" smtClean="0"/>
              <a:t>ýučbový objekt</a:t>
            </a:r>
          </a:p>
          <a:p>
            <a:r>
              <a:rPr lang="sk-SK" sz="1600" dirty="0" smtClean="0"/>
              <a:t>(úloha, cvičenie)</a:t>
            </a:r>
            <a:endParaRPr lang="sk-SK" sz="1600" dirty="0"/>
          </a:p>
        </p:txBody>
      </p:sp>
      <p:cxnSp>
        <p:nvCxnSpPr>
          <p:cNvPr id="13" name="Rovná spojovacia šípka 12"/>
          <p:cNvCxnSpPr/>
          <p:nvPr/>
        </p:nvCxnSpPr>
        <p:spPr>
          <a:xfrm>
            <a:off x="3347864" y="3521224"/>
            <a:ext cx="201622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58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Prehľad metódy </a:t>
            </a:r>
            <a:r>
              <a:rPr lang="sk-SK" sz="1400" dirty="0" smtClean="0"/>
              <a:t>1. situácia</a:t>
            </a:r>
            <a:endParaRPr lang="sk-SK" sz="1400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3347864" y="2479658"/>
            <a:ext cx="201622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Dropbox\Skola\5_semester\Bakalarka\Us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788" y="1902130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Marek\AppData\Local\Microsoft\Windows\Temporary Internet Files\Content.IE5\PV47BQRK\MC9004346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472891"/>
            <a:ext cx="432048" cy="43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784" y="4365104"/>
            <a:ext cx="1656184" cy="101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Rovná spojovacia šípka 11"/>
          <p:cNvCxnSpPr/>
          <p:nvPr/>
        </p:nvCxnSpPr>
        <p:spPr>
          <a:xfrm flipH="1" flipV="1">
            <a:off x="2843808" y="3506257"/>
            <a:ext cx="2880320" cy="136815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>
            <a:off x="2876874" y="2056018"/>
            <a:ext cx="3073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1. Odpovedal / odovzdal riešenie</a:t>
            </a:r>
            <a:endParaRPr lang="sk-SK" sz="1400" dirty="0"/>
          </a:p>
        </p:txBody>
      </p:sp>
      <p:sp>
        <p:nvSpPr>
          <p:cNvPr id="14" name="BlokTextu 13"/>
          <p:cNvSpPr txBox="1"/>
          <p:nvPr/>
        </p:nvSpPr>
        <p:spPr>
          <a:xfrm rot="1539512">
            <a:off x="1925380" y="4425556"/>
            <a:ext cx="4273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/>
              <a:t>2. Zobrazenie výzvy na hodnotenie úlohy</a:t>
            </a: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83747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Používateľ začal prácu s objektom ale viac oň nejaví záujem.</a:t>
            </a:r>
          </a:p>
          <a:p>
            <a:r>
              <a:rPr lang="sk-SK" dirty="0" smtClean="0"/>
              <a:t>Listuje v menu</a:t>
            </a:r>
          </a:p>
          <a:p>
            <a:r>
              <a:rPr lang="sk-SK" dirty="0" smtClean="0"/>
              <a:t>Ak objekt ešte nehodnotil zobrazenie výzvy</a:t>
            </a:r>
          </a:p>
          <a:p>
            <a:r>
              <a:rPr lang="sk-SK" dirty="0" smtClean="0"/>
              <a:t>Nevieme či nejavil oň záujem preto, že bol veľmi náročný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Prehľad </a:t>
            </a:r>
            <a:r>
              <a:rPr lang="sk-SK" dirty="0" smtClean="0"/>
              <a:t>metódy</a:t>
            </a:r>
            <a:r>
              <a:rPr lang="sk-SK" sz="4400" dirty="0"/>
              <a:t> </a:t>
            </a:r>
            <a:r>
              <a:rPr lang="sk-SK" sz="1400" dirty="0" smtClean="0"/>
              <a:t>2. </a:t>
            </a:r>
            <a:r>
              <a:rPr lang="sk-SK" sz="1400" dirty="0"/>
              <a:t>situácia</a:t>
            </a:r>
          </a:p>
        </p:txBody>
      </p:sp>
    </p:spTree>
    <p:extLst>
      <p:ext uri="{BB962C8B-B14F-4D97-AF65-F5344CB8AC3E}">
        <p14:creationId xmlns:p14="http://schemas.microsoft.com/office/powerpoint/2010/main" val="42939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Prehľad </a:t>
            </a:r>
            <a:r>
              <a:rPr lang="sk-SK" dirty="0" smtClean="0"/>
              <a:t>metódy </a:t>
            </a:r>
            <a:r>
              <a:rPr lang="sk-SK" sz="1400" dirty="0" smtClean="0"/>
              <a:t>3. </a:t>
            </a:r>
            <a:r>
              <a:rPr lang="sk-SK" sz="1400" dirty="0"/>
              <a:t>situácia</a:t>
            </a:r>
          </a:p>
        </p:txBody>
      </p:sp>
      <p:cxnSp>
        <p:nvCxnSpPr>
          <p:cNvPr id="4" name="Rovná spojovacia šípka 3"/>
          <p:cNvCxnSpPr/>
          <p:nvPr/>
        </p:nvCxnSpPr>
        <p:spPr>
          <a:xfrm flipV="1">
            <a:off x="3347864" y="1940058"/>
            <a:ext cx="2549707" cy="108778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Dropbox\Skola\5_semester\Bakalarka\Us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027843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299" y="1280284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315" y="2895286"/>
            <a:ext cx="1656184" cy="101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Rovná spojovacia šípka 8"/>
          <p:cNvCxnSpPr/>
          <p:nvPr/>
        </p:nvCxnSpPr>
        <p:spPr>
          <a:xfrm flipH="1">
            <a:off x="2948983" y="3530192"/>
            <a:ext cx="295857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Marek\AppData\Local\Microsoft\Windows\Temporary Internet Files\Content.IE5\ER9KMKN9\MC90043469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677" y="1850570"/>
            <a:ext cx="419563" cy="42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519" y="4161632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Rovná spojovacia šípka 15"/>
          <p:cNvCxnSpPr/>
          <p:nvPr/>
        </p:nvCxnSpPr>
        <p:spPr>
          <a:xfrm>
            <a:off x="3059832" y="4229577"/>
            <a:ext cx="2304256" cy="47316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C:\Users\Marek\AppData\Local\Microsoft\Windows\Temporary Internet Files\Content.IE5\PV47BQRK\MC90043467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011" y="4752397"/>
            <a:ext cx="432048" cy="43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943" y="5374160"/>
            <a:ext cx="1656184" cy="101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Rovná spojovacia šípka 22"/>
          <p:cNvCxnSpPr/>
          <p:nvPr/>
        </p:nvCxnSpPr>
        <p:spPr>
          <a:xfrm>
            <a:off x="2411760" y="4581128"/>
            <a:ext cx="2592288" cy="11521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BlokTextu 23"/>
          <p:cNvSpPr txBox="1"/>
          <p:nvPr/>
        </p:nvSpPr>
        <p:spPr>
          <a:xfrm rot="20268168">
            <a:off x="3261369" y="2123202"/>
            <a:ext cx="2198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1. Vyžiadanie pomôcky</a:t>
            </a:r>
            <a:endParaRPr lang="sk-SK" sz="1400" dirty="0"/>
          </a:p>
        </p:txBody>
      </p:sp>
      <p:sp>
        <p:nvSpPr>
          <p:cNvPr id="25" name="BlokTextu 24"/>
          <p:cNvSpPr txBox="1"/>
          <p:nvPr/>
        </p:nvSpPr>
        <p:spPr>
          <a:xfrm>
            <a:off x="2648458" y="3143843"/>
            <a:ext cx="3948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2. Zistenie momentálneho názoru na úlohu</a:t>
            </a:r>
            <a:endParaRPr lang="sk-SK" sz="1400" dirty="0"/>
          </a:p>
        </p:txBody>
      </p:sp>
      <p:sp>
        <p:nvSpPr>
          <p:cNvPr id="27" name="BlokTextu 26"/>
          <p:cNvSpPr txBox="1"/>
          <p:nvPr/>
        </p:nvSpPr>
        <p:spPr>
          <a:xfrm rot="670084">
            <a:off x="3131185" y="4007744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3. Dokončenie úlohy</a:t>
            </a:r>
            <a:endParaRPr lang="sk-SK" sz="1400" dirty="0"/>
          </a:p>
        </p:txBody>
      </p:sp>
      <p:sp>
        <p:nvSpPr>
          <p:cNvPr id="28" name="BlokTextu 27"/>
          <p:cNvSpPr txBox="1"/>
          <p:nvPr/>
        </p:nvSpPr>
        <p:spPr>
          <a:xfrm rot="1435681">
            <a:off x="1561545" y="5231157"/>
            <a:ext cx="3648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4. Zistenie hodnotenia náročnosti úlohy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8507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535353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1183</TotalTime>
  <Words>218</Words>
  <Application>Microsoft Office PowerPoint</Application>
  <PresentationFormat>Prezentácia na obrazovke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Hala</vt:lpstr>
      <vt:lpstr>Adaptívna spätná väzba vo webovom systéme</vt:lpstr>
      <vt:lpstr>Motivácia</vt:lpstr>
      <vt:lpstr>Ciele</vt:lpstr>
      <vt:lpstr>Metóda</vt:lpstr>
      <vt:lpstr>Návrh explicitnej spätnej väzby</vt:lpstr>
      <vt:lpstr>Prehľad metódy (základný predpoklad)</vt:lpstr>
      <vt:lpstr>Prehľad metódy 1. situácia</vt:lpstr>
      <vt:lpstr>Prehľad metódy 2. situácia</vt:lpstr>
      <vt:lpstr>Prehľad metódy 3. situácia</vt:lpstr>
      <vt:lpstr>Prehľad metódy 4.situácia</vt:lpstr>
      <vt:lpstr>Overenie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Adaptívna spätná väzba vo webovom systéme</dc:title>
  <dc:creator>Marek</dc:creator>
  <cp:lastModifiedBy>Marek</cp:lastModifiedBy>
  <cp:revision>26</cp:revision>
  <dcterms:created xsi:type="dcterms:W3CDTF">2013-03-18T09:00:21Z</dcterms:created>
  <dcterms:modified xsi:type="dcterms:W3CDTF">2013-03-24T23:44:18Z</dcterms:modified>
</cp:coreProperties>
</file>