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3" r:id="rId4"/>
    <p:sldId id="268" r:id="rId5"/>
  </p:sldIdLst>
  <p:sldSz cx="10080625" cy="7559675"/>
  <p:notesSz cx="7559675" cy="10691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73" autoAdjust="0"/>
  </p:normalViewPr>
  <p:slideViewPr>
    <p:cSldViewPr>
      <p:cViewPr varScale="1">
        <p:scale>
          <a:sx n="115" d="100"/>
          <a:sy n="115" d="100"/>
        </p:scale>
        <p:origin x="-1158" y="-102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sk-SK" sz="14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sk-SK" sz="14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sk-SK" sz="14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76DB24D3-A874-441E-9EAE-69956B8C13F5}" type="slidenum">
              <a:t>‹#›</a:t>
            </a:fld>
            <a:endParaRPr lang="sk-SK" sz="14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8556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sk-SK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sk-SK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sk-SK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sk-SK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sk-SK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sk-SK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sk-SK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sk-SK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4B5E3FCC-79FF-445A-B0EA-E3B904BD2344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3935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sk-SK" sz="2000" b="0" i="0" u="none" strike="noStrike" kern="1200">
        <a:ln>
          <a:noFill/>
        </a:ln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35E0F5-5979-4EF3-8986-D250B93D712F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373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C1E697-5BF0-444A-ABB4-55C75389D211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022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8B924A-6A4E-421A-826D-A5E4EC91D9AB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065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A6FFF78-85BA-46B4-932E-BC6155AF6794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985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7E2209-6764-4DC5-BDF6-8E082E02DC2D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6303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9CFBE9A-689A-4D57-A76D-1E254C605D09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497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52E9D1-52E8-431E-8806-A843AD02F0EB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752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335DA7-EEED-4C2C-81ED-AE1F081FD0C6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268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E18828A-6ADD-4E5B-AB2E-56A07C7C3C4C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4397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1D972C-8280-490C-BA6B-E455577D49F0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3225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624BFC-2500-422A-B13F-8119C669392A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414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sk-SK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k-SK" sz="32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k-SK" sz="32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sk-SK" sz="2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sk-SK" sz="24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sk-SK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sk-SK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sk-SK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sk-SK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sk-SK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0895C00B-BCD9-4CF5-9D98-F46BA5C269D8}" type="slidenum"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sk-SK" sz="4400" b="0" i="0" u="none" strike="noStrike" kern="1200">
          <a:ln>
            <a:noFill/>
          </a:ln>
          <a:latin typeface="Arial" pitchFamily="18"/>
          <a:ea typeface="Arial Unicode MS" pitchFamily="2"/>
          <a:cs typeface="Tahoma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sk-SK" sz="3200" b="0" i="0" u="none" strike="noStrike" kern="1200">
          <a:ln>
            <a:noFill/>
          </a:ln>
          <a:latin typeface="Arial" pitchFamily="18"/>
          <a:ea typeface="Arial Unicode MS" pitchFamily="2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584280" y="4179959"/>
            <a:ext cx="9071640" cy="12625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k-SK" sz="4800" b="1"/>
              <a:t>Adaptive Web-based Learning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55640" y="6323399"/>
            <a:ext cx="3289319" cy="3672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sk-SK" sz="1800" b="0" i="0" u="none" strike="noStrike" kern="1200" dirty="0" err="1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PeWe</a:t>
            </a:r>
            <a:r>
              <a:rPr lang="sk-SK" sz="18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, </a:t>
            </a:r>
            <a:r>
              <a:rPr lang="en-US" sz="1800" b="0" i="0" u="none" strike="noStrike" kern="1200" dirty="0" smtClean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18</a:t>
            </a:r>
            <a:r>
              <a:rPr lang="sk-SK" sz="1800" b="0" i="0" u="none" strike="noStrike" kern="1200" dirty="0" smtClean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. </a:t>
            </a:r>
            <a:r>
              <a:rPr lang="en-US" sz="1800" b="0" i="0" u="none" strike="noStrike" kern="1200" dirty="0" smtClean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2</a:t>
            </a:r>
            <a:r>
              <a:rPr lang="sk-SK" sz="1800" b="0" i="0" u="none" strike="noStrike" kern="1200" dirty="0" smtClean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. 201</a:t>
            </a:r>
            <a:r>
              <a:rPr lang="en-US" sz="1800" b="0" i="0" u="none" strike="noStrike" kern="1200" dirty="0" smtClean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3</a:t>
            </a:r>
            <a:endParaRPr lang="sk-SK" sz="1800" b="0" i="0" u="none" strike="noStrike" kern="1200" dirty="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2080" y="6147360"/>
            <a:ext cx="5522400" cy="515611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algn="l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sk-SK" sz="22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Marián </a:t>
            </a:r>
            <a:r>
              <a:rPr lang="sk-SK" sz="2200" b="0" i="0" u="none" strike="noStrike" kern="1200" dirty="0" smtClean="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rPr>
              <a:t>Šimko</a:t>
            </a:r>
            <a:endParaRPr lang="sk-SK" sz="2200" b="0" i="0" u="none" strike="noStrike" kern="1200" dirty="0">
              <a:ln>
                <a:noFill/>
              </a:ln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36056" y="1835621"/>
            <a:ext cx="55446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dirty="0" smtClean="0"/>
              <a:t>ALEF</a:t>
            </a:r>
            <a:endParaRPr lang="sk-SK" sz="16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5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k-SK"/>
              <a:t>ALEF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8992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k-SK" sz="32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k-SK" sz="32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sk-SK" sz="2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sk-SK" sz="24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sk-SK" u="sng"/>
              <a:t>A</a:t>
            </a:r>
            <a:r>
              <a:rPr lang="sk-SK"/>
              <a:t>daptive </a:t>
            </a:r>
            <a:r>
              <a:rPr lang="sk-SK" u="sng"/>
              <a:t>LE</a:t>
            </a:r>
            <a:r>
              <a:rPr lang="sk-SK"/>
              <a:t>arning </a:t>
            </a:r>
            <a:r>
              <a:rPr lang="sk-SK" u="sng"/>
              <a:t>F</a:t>
            </a:r>
            <a:r>
              <a:rPr lang="sk-SK"/>
              <a:t>ramework</a:t>
            </a:r>
          </a:p>
          <a:p>
            <a:pPr lvl="0"/>
            <a:r>
              <a:rPr lang="sk-SK"/>
              <a:t>Adaptive Web-based Learning 2.0</a:t>
            </a:r>
          </a:p>
          <a:p>
            <a:pPr lvl="1" rtl="0" hangingPunct="0">
              <a:buSzPct val="100000"/>
              <a:buAutoNum type="arabicPeriod"/>
            </a:pPr>
            <a:r>
              <a:rPr lang="sk-SK"/>
              <a:t>extensible personalization and course adaptation</a:t>
            </a:r>
          </a:p>
          <a:p>
            <a:pPr lvl="1" rtl="0" hangingPunct="0">
              <a:buSzPct val="100000"/>
              <a:buAutoNum type="arabicPeriod"/>
            </a:pPr>
            <a:r>
              <a:rPr lang="sk-SK"/>
              <a:t>student active participation in a learning process</a:t>
            </a:r>
          </a:p>
          <a:p>
            <a:pPr lvl="1" rtl="0" hangingPunct="0">
              <a:buSzPct val="100000"/>
              <a:buAutoNum type="arabicPeriod"/>
            </a:pPr>
            <a:r>
              <a:rPr lang="sk-SK"/>
              <a:t>simplified domain modeling</a:t>
            </a:r>
          </a:p>
          <a:p>
            <a:pPr lvl="1" rtl="0" hangingPunct="0">
              <a:buNone/>
            </a:pPr>
            <a:endParaRPr lang="sk-SK"/>
          </a:p>
          <a:p>
            <a:pPr lvl="0"/>
            <a:r>
              <a:rPr lang="sk-SK" sz="4400"/>
              <a:t>Learning</a:t>
            </a:r>
            <a:r>
              <a:rPr lang="sk-SK"/>
              <a:t> and </a:t>
            </a:r>
            <a:r>
              <a:rPr lang="sk-SK" sz="4000"/>
              <a:t>Collaboration/Creation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0" y="160560"/>
            <a:ext cx="10079640" cy="7399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ALEF team</a:t>
            </a:r>
            <a:r>
              <a:rPr lang="sk-SK" dirty="0" smtClean="0"/>
              <a:t> and </a:t>
            </a:r>
            <a:r>
              <a:rPr lang="sk-SK" dirty="0" err="1" smtClean="0"/>
              <a:t>stats</a:t>
            </a:r>
            <a:endParaRPr lang="sk-SK" dirty="0"/>
          </a:p>
        </p:txBody>
      </p:sp>
      <p:sp>
        <p:nvSpPr>
          <p:cNvPr id="3" name="Text Placeholder 2"/>
          <p:cNvSpPr txBox="1">
            <a:spLocks noGrp="1"/>
          </p:cNvSpPr>
          <p:nvPr>
            <p:ph sz="half" idx="1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k-SK" sz="32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k-SK" sz="32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sk-SK" sz="2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sk-SK" sz="24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r>
              <a:rPr lang="sk-SK" dirty="0" smtClean="0"/>
              <a:t>cca 14 </a:t>
            </a:r>
            <a:r>
              <a:rPr lang="sk-SK" dirty="0" smtClean="0"/>
              <a:t>členov</a:t>
            </a:r>
            <a:endParaRPr lang="en-US" dirty="0" smtClean="0"/>
          </a:p>
          <a:p>
            <a:pPr lvl="1"/>
            <a:r>
              <a:rPr lang="sk-SK" dirty="0" err="1"/>
              <a:t>z</a:t>
            </a:r>
            <a:r>
              <a:rPr lang="sk-SK" dirty="0" err="1" smtClean="0"/>
              <a:t>áv</a:t>
            </a:r>
            <a:r>
              <a:rPr lang="sk-SK" dirty="0" smtClean="0"/>
              <a:t>. práce</a:t>
            </a:r>
            <a:endParaRPr lang="en-US" dirty="0" smtClean="0"/>
          </a:p>
          <a:p>
            <a:pPr lvl="1"/>
            <a:r>
              <a:rPr lang="sk-SK" dirty="0" smtClean="0"/>
              <a:t>o</a:t>
            </a:r>
            <a:r>
              <a:rPr lang="en-US" dirty="0" err="1" smtClean="0"/>
              <a:t>dborn</a:t>
            </a:r>
            <a:r>
              <a:rPr lang="sk-SK" dirty="0" smtClean="0"/>
              <a:t>é praktikum</a:t>
            </a:r>
          </a:p>
          <a:p>
            <a:pPr lvl="1"/>
            <a:r>
              <a:rPr lang="sk-SK" dirty="0"/>
              <a:t>p</a:t>
            </a:r>
            <a:r>
              <a:rPr lang="sk-SK" dirty="0" smtClean="0"/>
              <a:t>rojektovanie</a:t>
            </a:r>
          </a:p>
          <a:p>
            <a:pPr lvl="0"/>
            <a:r>
              <a:rPr lang="sk-SK" dirty="0" smtClean="0"/>
              <a:t>vynachádzame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m</a:t>
            </a:r>
            <a:r>
              <a:rPr lang="sk-SK" dirty="0" err="1" smtClean="0"/>
              <a:t>odely</a:t>
            </a:r>
            <a:endParaRPr lang="sk-SK" dirty="0" smtClean="0"/>
          </a:p>
          <a:p>
            <a:pPr lvl="1"/>
            <a:r>
              <a:rPr lang="en-US" dirty="0" smtClean="0"/>
              <a:t>m</a:t>
            </a:r>
            <a:r>
              <a:rPr lang="sk-SK" dirty="0" err="1" smtClean="0"/>
              <a:t>etódy</a:t>
            </a:r>
            <a:endParaRPr lang="sk-SK" dirty="0" smtClean="0"/>
          </a:p>
          <a:p>
            <a:pPr lvl="1" rtl="0" hangingPunct="0"/>
            <a:r>
              <a:rPr lang="sk-SK" dirty="0" smtClean="0"/>
              <a:t>rozhrania</a:t>
            </a:r>
            <a:endParaRPr lang="en-US" dirty="0" smtClean="0"/>
          </a:p>
          <a:p>
            <a:endParaRPr lang="sk-SK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 smtClean="0"/>
              <a:t>4 </a:t>
            </a:r>
            <a:r>
              <a:rPr lang="sk-SK" dirty="0" smtClean="0"/>
              <a:t>roky</a:t>
            </a:r>
            <a:endParaRPr lang="sk-SK" dirty="0" smtClean="0"/>
          </a:p>
          <a:p>
            <a:r>
              <a:rPr lang="sk-SK" dirty="0" smtClean="0"/>
              <a:t>4 </a:t>
            </a:r>
            <a:r>
              <a:rPr lang="sk-SK" dirty="0" smtClean="0"/>
              <a:t>kurzy</a:t>
            </a:r>
            <a:endParaRPr lang="sk-SK" dirty="0" smtClean="0"/>
          </a:p>
          <a:p>
            <a:r>
              <a:rPr lang="sk-SK" dirty="0" smtClean="0"/>
              <a:t>1800+ </a:t>
            </a:r>
            <a:r>
              <a:rPr lang="sk-SK" dirty="0" smtClean="0"/>
              <a:t>vzd</a:t>
            </a:r>
            <a:r>
              <a:rPr lang="sk-SK" dirty="0" smtClean="0"/>
              <a:t>elávacích</a:t>
            </a:r>
            <a:r>
              <a:rPr lang="sk-SK" dirty="0" smtClean="0"/>
              <a:t> objektov</a:t>
            </a:r>
            <a:endParaRPr lang="sk-SK" dirty="0" smtClean="0"/>
          </a:p>
          <a:p>
            <a:r>
              <a:rPr lang="sk-SK" dirty="0" smtClean="0"/>
              <a:t>záznamy z používania</a:t>
            </a:r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73</Words>
  <Application>Microsoft Office PowerPoint</Application>
  <PresentationFormat>Custom</PresentationFormat>
  <Paragraphs>25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</vt:lpstr>
      <vt:lpstr>Adaptive Web-based Learning</vt:lpstr>
      <vt:lpstr>ALEF</vt:lpstr>
      <vt:lpstr>PowerPoint Presentation</vt:lpstr>
      <vt:lpstr>ALEF team and stats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Web-based Learning</dc:title>
  <dc:creator>Simko</dc:creator>
  <cp:lastModifiedBy>Simko</cp:lastModifiedBy>
  <cp:revision>46</cp:revision>
  <dcterms:created xsi:type="dcterms:W3CDTF">2010-03-23T21:49:32Z</dcterms:created>
  <dcterms:modified xsi:type="dcterms:W3CDTF">2013-02-19T07:49:07Z</dcterms:modified>
</cp:coreProperties>
</file>