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9" r:id="rId3"/>
    <p:sldId id="263" r:id="rId4"/>
    <p:sldId id="268" r:id="rId5"/>
  </p:sldIdLst>
  <p:sldSz cx="10080625" cy="7559675"/>
  <p:notesSz cx="7559675" cy="10691813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673" autoAdjust="0"/>
  </p:normalViewPr>
  <p:slideViewPr>
    <p:cSldViewPr>
      <p:cViewPr varScale="1">
        <p:scale>
          <a:sx n="115" d="100"/>
          <a:sy n="115" d="100"/>
        </p:scale>
        <p:origin x="-1158" y="-102"/>
      </p:cViewPr>
      <p:guideLst>
        <p:guide orient="horz" pos="2381"/>
        <p:guide pos="317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sk-SK" sz="14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Tahoma" pitchFamily="2"/>
            </a:endParaRPr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quarter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sk-SK" sz="14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Tahoma" pitchFamily="2"/>
            </a:endParaRPr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anchor="b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sk-SK" sz="14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Tahoma" pitchFamily="2"/>
            </a:endParaRPr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anchor="b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76DB24D3-A874-441E-9EAE-69956B8C13F5}" type="slidenum">
              <a:t>‹#›</a:t>
            </a:fld>
            <a:endParaRPr lang="sk-SK" sz="14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Tahoma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185563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20"/>
            <a:ext cx="5345280" cy="400895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sk-SK"/>
          </a:p>
        </p:txBody>
      </p:sp>
      <p:sp>
        <p:nvSpPr>
          <p:cNvPr id="4" name="Header Placeholder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rtl="0" hangingPunct="0">
              <a:buNone/>
              <a:tabLst/>
              <a:defRPr lang="sk-SK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sk-SK"/>
          </a:p>
        </p:txBody>
      </p:sp>
      <p:sp>
        <p:nvSpPr>
          <p:cNvPr id="5" name="Date Placeholder 4"/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algn="r" rtl="0" hangingPunct="0">
              <a:buNone/>
              <a:tabLst/>
              <a:defRPr lang="sk-SK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sk-SK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>
            <a:lvl1pPr lvl="0" rtl="0" hangingPunct="0">
              <a:buNone/>
              <a:tabLst/>
              <a:defRPr lang="sk-SK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sk-SK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>
            <a:lvl1pPr lvl="0" algn="r" rtl="0" hangingPunct="0">
              <a:buNone/>
              <a:tabLst/>
              <a:defRPr lang="sk-SK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4B5E3FCC-79FF-445A-B0EA-E3B904BD2344}" type="slidenum"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339356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sk-SK" sz="2000" b="0" i="0" u="none" strike="noStrike" kern="1200">
        <a:ln>
          <a:noFill/>
        </a:ln>
        <a:latin typeface="Arial" pitchFamily="18"/>
        <a:ea typeface="Arial Unicode MS" pitchFamily="2"/>
        <a:cs typeface="Tahoma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>
            <a:spAutoFit/>
          </a:bodyPr>
          <a:lstStyle/>
          <a:p>
            <a:endParaRPr lang="sk-SK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721040"/>
          </a:xfrm>
        </p:spPr>
        <p:txBody>
          <a:bodyPr/>
          <a:lstStyle/>
          <a:p>
            <a:endParaRPr lang="sk-SK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721040"/>
          </a:xfrm>
        </p:spPr>
        <p:txBody>
          <a:bodyPr/>
          <a:lstStyle/>
          <a:p>
            <a:endParaRPr lang="sk-SK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735E0F5-5979-4EF3-8986-D250B93D712F}" type="slidenum"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23734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6C1E697-5BF0-444A-ABB4-55C75389D211}" type="slidenum"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30223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8850" y="301625"/>
            <a:ext cx="2266950" cy="64563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3212" cy="64563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B8B924A-6A4E-421A-826D-A5E4EC91D9AB}" type="slidenum"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30659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A6FFF78-85BA-46B4-932E-BC6155AF6794}" type="slidenum"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89856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E7E2209-6764-4DC5-BDF6-8E082E02DC2D}" type="slidenum"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56303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9287" cy="4989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4925" y="1768475"/>
            <a:ext cx="4460875" cy="4989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9CFBE9A-689A-4D57-A76D-1E254C605D09}" type="slidenum"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54978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752E9D1-52E8-431E-8806-A843AD02F0EB}" type="slidenum"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77522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0335DA7-EEED-4C2C-81ED-AE1F081FD0C6}" type="slidenum"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22681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E18828A-6ADD-4E5B-AB2E-56A07C7C3C4C}" type="slidenum"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04397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91D972C-8280-490C-BA6B-E455577D49F0}" type="slidenum"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53225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E624BFC-2500-422A-B13F-8119C669392A}" type="slidenum"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74141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 noGrp="1"/>
          </p:cNvSpPr>
          <p:nvPr>
            <p:ph type="title"/>
          </p:nvPr>
        </p:nvSpPr>
        <p:spPr>
          <a:xfrm>
            <a:off x="503999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sk-SK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503999" y="1769040"/>
            <a:ext cx="9071640" cy="4989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sk-SK" sz="32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Tahoma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sk-SK" sz="32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Tahoma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sk-SK" sz="2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Tahoma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sk-SK" sz="24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Tahoma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sk-SK" sz="20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Tahoma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sk-SK" sz="20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Tahoma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k-SK" sz="20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Tahoma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k-SK" sz="20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Tahoma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k-SK" sz="20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Tahoma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k-SK" sz="20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Tahoma" pitchFamily="2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503999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rtl="0" hangingPunct="0">
              <a:buNone/>
              <a:tabLst/>
              <a:defRPr lang="sk-SK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sk-SK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algn="ctr" rtl="0" hangingPunct="0">
              <a:buNone/>
              <a:tabLst/>
              <a:defRPr lang="sk-SK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sk-SK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algn="r" rtl="0" hangingPunct="0">
              <a:buNone/>
              <a:tabLst/>
              <a:defRPr lang="sk-SK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0895C00B-BCD9-4CF5-9D98-F46BA5C269D8}" type="slidenum"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ctr" rtl="0" hangingPunct="0">
        <a:tabLst/>
        <a:defRPr lang="sk-SK" sz="4400" b="0" i="0" u="none" strike="noStrike" kern="1200">
          <a:ln>
            <a:noFill/>
          </a:ln>
          <a:latin typeface="Arial" pitchFamily="18"/>
          <a:ea typeface="Arial Unicode MS" pitchFamily="2"/>
          <a:cs typeface="Tahoma" pitchFamily="2"/>
        </a:defRPr>
      </a:lvl1pPr>
    </p:titleStyle>
    <p:bodyStyle>
      <a:lvl1pPr rtl="0" hangingPunct="0">
        <a:spcBef>
          <a:spcPts val="0"/>
        </a:spcBef>
        <a:spcAft>
          <a:spcPts val="1417"/>
        </a:spcAft>
        <a:tabLst/>
        <a:defRPr lang="sk-SK" sz="3200" b="0" i="0" u="none" strike="noStrike" kern="1200">
          <a:ln>
            <a:noFill/>
          </a:ln>
          <a:latin typeface="Arial" pitchFamily="18"/>
          <a:ea typeface="Arial Unicode MS" pitchFamily="2"/>
          <a:cs typeface="Tahoma" pitchFamily="2"/>
        </a:defRPr>
      </a:lvl1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 txBox="1">
            <a:spLocks noGrp="1"/>
          </p:cNvSpPr>
          <p:nvPr>
            <p:ph type="title" idx="4294967295"/>
          </p:nvPr>
        </p:nvSpPr>
        <p:spPr>
          <a:xfrm>
            <a:off x="584280" y="4179959"/>
            <a:ext cx="9071640" cy="1262520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sk-SK" sz="4800" b="1"/>
              <a:t>Adaptive Web-based Learning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155640" y="6323399"/>
            <a:ext cx="3289319" cy="36720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compatLnSpc="0">
            <a:sp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sk-SK" sz="1800" b="0" i="0" u="none" strike="noStrike" kern="1200" dirty="0" err="1">
                <a:ln>
                  <a:noFill/>
                </a:ln>
                <a:latin typeface="Arial" pitchFamily="18"/>
                <a:ea typeface="Arial Unicode MS" pitchFamily="2"/>
                <a:cs typeface="Tahoma" pitchFamily="2"/>
              </a:rPr>
              <a:t>PeWe</a:t>
            </a:r>
            <a:r>
              <a:rPr lang="sk-SK" sz="1800" b="0" i="0" u="none" strike="noStrike" kern="1200" dirty="0">
                <a:ln>
                  <a:noFill/>
                </a:ln>
                <a:latin typeface="Arial" pitchFamily="18"/>
                <a:ea typeface="Arial Unicode MS" pitchFamily="2"/>
                <a:cs typeface="Tahoma" pitchFamily="2"/>
              </a:rPr>
              <a:t>, </a:t>
            </a:r>
            <a:r>
              <a:rPr lang="en-US" sz="1800" b="0" i="0" u="none" strike="noStrike" kern="1200" dirty="0" smtClean="0">
                <a:ln>
                  <a:noFill/>
                </a:ln>
                <a:latin typeface="Arial" pitchFamily="18"/>
                <a:ea typeface="Arial Unicode MS" pitchFamily="2"/>
                <a:cs typeface="Tahoma" pitchFamily="2"/>
              </a:rPr>
              <a:t>18</a:t>
            </a:r>
            <a:r>
              <a:rPr lang="sk-SK" sz="1800" b="0" i="0" u="none" strike="noStrike" kern="1200" dirty="0" smtClean="0">
                <a:ln>
                  <a:noFill/>
                </a:ln>
                <a:latin typeface="Arial" pitchFamily="18"/>
                <a:ea typeface="Arial Unicode MS" pitchFamily="2"/>
                <a:cs typeface="Tahoma" pitchFamily="2"/>
              </a:rPr>
              <a:t>. </a:t>
            </a:r>
            <a:r>
              <a:rPr lang="en-US" sz="1800" b="0" i="0" u="none" strike="noStrike" kern="1200" dirty="0" smtClean="0">
                <a:ln>
                  <a:noFill/>
                </a:ln>
                <a:latin typeface="Arial" pitchFamily="18"/>
                <a:ea typeface="Arial Unicode MS" pitchFamily="2"/>
                <a:cs typeface="Tahoma" pitchFamily="2"/>
              </a:rPr>
              <a:t>2</a:t>
            </a:r>
            <a:r>
              <a:rPr lang="sk-SK" sz="1800" b="0" i="0" u="none" strike="noStrike" kern="1200" dirty="0" smtClean="0">
                <a:ln>
                  <a:noFill/>
                </a:ln>
                <a:latin typeface="Arial" pitchFamily="18"/>
                <a:ea typeface="Arial Unicode MS" pitchFamily="2"/>
                <a:cs typeface="Tahoma" pitchFamily="2"/>
              </a:rPr>
              <a:t>. 201</a:t>
            </a:r>
            <a:r>
              <a:rPr lang="en-US" sz="1800" b="0" i="0" u="none" strike="noStrike" kern="1200" dirty="0" smtClean="0">
                <a:ln>
                  <a:noFill/>
                </a:ln>
                <a:latin typeface="Arial" pitchFamily="18"/>
                <a:ea typeface="Arial Unicode MS" pitchFamily="2"/>
                <a:cs typeface="Tahoma" pitchFamily="2"/>
              </a:rPr>
              <a:t>3</a:t>
            </a:r>
            <a:endParaRPr lang="sk-SK" sz="1800" b="0" i="0" u="none" strike="noStrike" kern="1200" dirty="0">
              <a:ln>
                <a:noFill/>
              </a:ln>
              <a:latin typeface="Arial" pitchFamily="18"/>
              <a:ea typeface="Arial Unicode MS" pitchFamily="2"/>
              <a:cs typeface="Tahoma" pitchFamily="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12080" y="6147360"/>
            <a:ext cx="5522400" cy="515611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compatLnSpc="0">
            <a:spAutoFit/>
          </a:bodyPr>
          <a:lstStyle/>
          <a:p>
            <a:pPr marL="0" marR="0" lvl="0" indent="0" algn="l" rtl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sk-SK" sz="2200" b="0" i="0" u="none" strike="noStrike" kern="1200" dirty="0">
                <a:ln>
                  <a:noFill/>
                </a:ln>
                <a:latin typeface="Arial" pitchFamily="18"/>
                <a:ea typeface="Arial Unicode MS" pitchFamily="2"/>
                <a:cs typeface="Tahoma" pitchFamily="2"/>
              </a:rPr>
              <a:t>Marián </a:t>
            </a:r>
            <a:r>
              <a:rPr lang="sk-SK" sz="2200" b="0" i="0" u="none" strike="noStrike" kern="1200" dirty="0" smtClean="0">
                <a:ln>
                  <a:noFill/>
                </a:ln>
                <a:latin typeface="Arial" pitchFamily="18"/>
                <a:ea typeface="Arial Unicode MS" pitchFamily="2"/>
                <a:cs typeface="Tahoma" pitchFamily="2"/>
              </a:rPr>
              <a:t>Šimko</a:t>
            </a:r>
            <a:endParaRPr lang="sk-SK" sz="2200" b="0" i="0" u="none" strike="noStrike" kern="1200" dirty="0">
              <a:ln>
                <a:noFill/>
              </a:ln>
              <a:latin typeface="Arial" pitchFamily="18"/>
              <a:ea typeface="Arial Unicode MS" pitchFamily="2"/>
              <a:cs typeface="Tahoma" pitchFamily="2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736056" y="1835621"/>
            <a:ext cx="554461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0" dirty="0" smtClean="0"/>
              <a:t>ALEF</a:t>
            </a:r>
            <a:endParaRPr lang="sk-SK" sz="160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503999" y="301320"/>
            <a:ext cx="9071640" cy="1262520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sk-SK"/>
              <a:t>ALEF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503999" y="1769040"/>
            <a:ext cx="9071640" cy="4899240"/>
          </a:xfrm>
        </p:spPr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sk-SK" sz="32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Tahoma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sk-SK" sz="32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Tahoma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sk-SK" sz="2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Tahoma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sk-SK" sz="24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Tahoma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sk-SK" sz="20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Tahoma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sk-SK" sz="20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Tahoma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k-SK" sz="20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Tahoma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k-SK" sz="20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Tahoma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k-SK" sz="20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Tahoma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k-SK" sz="20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Tahoma" pitchFamily="2"/>
              </a:defRPr>
            </a:lvl9pPr>
          </a:lstStyle>
          <a:p>
            <a:pPr lvl="0"/>
            <a:r>
              <a:rPr lang="sk-SK" u="sng"/>
              <a:t>A</a:t>
            </a:r>
            <a:r>
              <a:rPr lang="sk-SK"/>
              <a:t>daptive </a:t>
            </a:r>
            <a:r>
              <a:rPr lang="sk-SK" u="sng"/>
              <a:t>LE</a:t>
            </a:r>
            <a:r>
              <a:rPr lang="sk-SK"/>
              <a:t>arning </a:t>
            </a:r>
            <a:r>
              <a:rPr lang="sk-SK" u="sng"/>
              <a:t>F</a:t>
            </a:r>
            <a:r>
              <a:rPr lang="sk-SK"/>
              <a:t>ramework</a:t>
            </a:r>
          </a:p>
          <a:p>
            <a:pPr lvl="0"/>
            <a:r>
              <a:rPr lang="sk-SK"/>
              <a:t>Adaptive Web-based Learning 2.0</a:t>
            </a:r>
          </a:p>
          <a:p>
            <a:pPr lvl="1" rtl="0" hangingPunct="0">
              <a:buSzPct val="100000"/>
              <a:buAutoNum type="arabicPeriod"/>
            </a:pPr>
            <a:r>
              <a:rPr lang="sk-SK"/>
              <a:t>extensible personalization and course adaptation</a:t>
            </a:r>
          </a:p>
          <a:p>
            <a:pPr lvl="1" rtl="0" hangingPunct="0">
              <a:buSzPct val="100000"/>
              <a:buAutoNum type="arabicPeriod"/>
            </a:pPr>
            <a:r>
              <a:rPr lang="sk-SK"/>
              <a:t>student active participation in a learning process</a:t>
            </a:r>
          </a:p>
          <a:p>
            <a:pPr lvl="1" rtl="0" hangingPunct="0">
              <a:buSzPct val="100000"/>
              <a:buAutoNum type="arabicPeriod"/>
            </a:pPr>
            <a:r>
              <a:rPr lang="sk-SK"/>
              <a:t>simplified domain modeling</a:t>
            </a:r>
          </a:p>
          <a:p>
            <a:pPr lvl="1" rtl="0" hangingPunct="0">
              <a:buNone/>
            </a:pPr>
            <a:endParaRPr lang="sk-SK"/>
          </a:p>
          <a:p>
            <a:pPr lvl="0"/>
            <a:r>
              <a:rPr lang="sk-SK" sz="4400"/>
              <a:t>Learning</a:t>
            </a:r>
            <a:r>
              <a:rPr lang="sk-SK"/>
              <a:t> and </a:t>
            </a:r>
            <a:r>
              <a:rPr lang="sk-SK" sz="4000"/>
              <a:t>Collaboration/Creation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360" y="160560"/>
            <a:ext cx="10079640" cy="73994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dirty="0" smtClean="0"/>
              <a:t>ALEF team</a:t>
            </a:r>
            <a:r>
              <a:rPr lang="sk-SK" dirty="0" smtClean="0"/>
              <a:t> and </a:t>
            </a:r>
            <a:r>
              <a:rPr lang="sk-SK" dirty="0" err="1" smtClean="0"/>
              <a:t>stats</a:t>
            </a:r>
            <a:endParaRPr lang="sk-SK" dirty="0"/>
          </a:p>
        </p:txBody>
      </p:sp>
      <p:sp>
        <p:nvSpPr>
          <p:cNvPr id="3" name="Text Placeholder 2"/>
          <p:cNvSpPr txBox="1">
            <a:spLocks noGrp="1"/>
          </p:cNvSpPr>
          <p:nvPr>
            <p:ph sz="half" idx="1"/>
          </p:nvPr>
        </p:nvSpPr>
        <p:spPr/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sk-SK" sz="32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Tahoma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sk-SK" sz="32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Tahoma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sk-SK" sz="2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Tahoma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sk-SK" sz="24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Tahoma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sk-SK" sz="20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Tahoma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sk-SK" sz="20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Tahoma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k-SK" sz="20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Tahoma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k-SK" sz="20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Tahoma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k-SK" sz="20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Tahoma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sk-SK" sz="20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Tahoma" pitchFamily="2"/>
              </a:defRPr>
            </a:lvl9pPr>
          </a:lstStyle>
          <a:p>
            <a:r>
              <a:rPr lang="sk-SK" dirty="0" smtClean="0"/>
              <a:t>cca 14 </a:t>
            </a:r>
            <a:r>
              <a:rPr lang="sk-SK" dirty="0" smtClean="0"/>
              <a:t>členov</a:t>
            </a:r>
            <a:endParaRPr lang="en-US" dirty="0" smtClean="0"/>
          </a:p>
          <a:p>
            <a:pPr lvl="1"/>
            <a:r>
              <a:rPr lang="sk-SK" dirty="0" err="1"/>
              <a:t>z</a:t>
            </a:r>
            <a:r>
              <a:rPr lang="sk-SK" dirty="0" err="1" smtClean="0"/>
              <a:t>áv</a:t>
            </a:r>
            <a:r>
              <a:rPr lang="sk-SK" dirty="0" smtClean="0"/>
              <a:t>. práce</a:t>
            </a:r>
            <a:endParaRPr lang="en-US" dirty="0" smtClean="0"/>
          </a:p>
          <a:p>
            <a:pPr lvl="1"/>
            <a:r>
              <a:rPr lang="sk-SK" dirty="0" smtClean="0"/>
              <a:t>o</a:t>
            </a:r>
            <a:r>
              <a:rPr lang="en-US" dirty="0" err="1" smtClean="0"/>
              <a:t>dborn</a:t>
            </a:r>
            <a:r>
              <a:rPr lang="sk-SK" dirty="0" smtClean="0"/>
              <a:t>é praktikum</a:t>
            </a:r>
          </a:p>
          <a:p>
            <a:pPr lvl="1"/>
            <a:r>
              <a:rPr lang="sk-SK" dirty="0"/>
              <a:t>p</a:t>
            </a:r>
            <a:r>
              <a:rPr lang="sk-SK" dirty="0" smtClean="0"/>
              <a:t>rojektovanie</a:t>
            </a:r>
          </a:p>
          <a:p>
            <a:pPr lvl="0"/>
            <a:r>
              <a:rPr lang="sk-SK" dirty="0" smtClean="0"/>
              <a:t>vynachádzame</a:t>
            </a:r>
            <a:r>
              <a:rPr lang="en-US" dirty="0" smtClean="0"/>
              <a:t>:</a:t>
            </a:r>
            <a:endParaRPr lang="en-US" dirty="0" smtClean="0"/>
          </a:p>
          <a:p>
            <a:pPr lvl="1"/>
            <a:r>
              <a:rPr lang="en-US" dirty="0" smtClean="0"/>
              <a:t>m</a:t>
            </a:r>
            <a:r>
              <a:rPr lang="sk-SK" dirty="0" err="1" smtClean="0"/>
              <a:t>odely</a:t>
            </a:r>
            <a:endParaRPr lang="sk-SK" dirty="0" smtClean="0"/>
          </a:p>
          <a:p>
            <a:pPr lvl="1"/>
            <a:r>
              <a:rPr lang="en-US" dirty="0" smtClean="0"/>
              <a:t>m</a:t>
            </a:r>
            <a:r>
              <a:rPr lang="sk-SK" dirty="0" err="1" smtClean="0"/>
              <a:t>etódy</a:t>
            </a:r>
            <a:endParaRPr lang="sk-SK" dirty="0" smtClean="0"/>
          </a:p>
          <a:p>
            <a:pPr lvl="1" rtl="0" hangingPunct="0"/>
            <a:r>
              <a:rPr lang="sk-SK" dirty="0" smtClean="0"/>
              <a:t>rozhrania</a:t>
            </a:r>
            <a:endParaRPr lang="en-US" dirty="0" smtClean="0"/>
          </a:p>
          <a:p>
            <a:endParaRPr lang="sk-SK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sk-SK" dirty="0" smtClean="0"/>
              <a:t>4 </a:t>
            </a:r>
            <a:r>
              <a:rPr lang="sk-SK" dirty="0" smtClean="0"/>
              <a:t>roky</a:t>
            </a:r>
            <a:endParaRPr lang="sk-SK" dirty="0" smtClean="0"/>
          </a:p>
          <a:p>
            <a:r>
              <a:rPr lang="sk-SK" dirty="0" smtClean="0"/>
              <a:t>4 </a:t>
            </a:r>
            <a:r>
              <a:rPr lang="sk-SK" dirty="0" smtClean="0"/>
              <a:t>kurzy</a:t>
            </a:r>
            <a:endParaRPr lang="sk-SK" dirty="0" smtClean="0"/>
          </a:p>
          <a:p>
            <a:r>
              <a:rPr lang="sk-SK" dirty="0" smtClean="0"/>
              <a:t>1800+ </a:t>
            </a:r>
            <a:r>
              <a:rPr lang="sk-SK" dirty="0" smtClean="0"/>
              <a:t>vzd</a:t>
            </a:r>
            <a:r>
              <a:rPr lang="sk-SK" dirty="0" smtClean="0"/>
              <a:t>elávacích</a:t>
            </a:r>
            <a:r>
              <a:rPr lang="sk-SK" dirty="0" smtClean="0"/>
              <a:t> objektov</a:t>
            </a:r>
            <a:endParaRPr lang="sk-SK" dirty="0" smtClean="0"/>
          </a:p>
          <a:p>
            <a:r>
              <a:rPr lang="sk-SK" dirty="0" smtClean="0"/>
              <a:t>záznamy z používania</a:t>
            </a:r>
            <a:endParaRPr lang="sk-SK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1452</TotalTime>
  <Words>73</Words>
  <Application>Microsoft Office PowerPoint</Application>
  <PresentationFormat>Custom</PresentationFormat>
  <Paragraphs>25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Default</vt:lpstr>
      <vt:lpstr>Adaptive Web-based Learning</vt:lpstr>
      <vt:lpstr>ALEF</vt:lpstr>
      <vt:lpstr>PowerPoint Presentation</vt:lpstr>
      <vt:lpstr>ALEF team and stats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Adaptive Web-based Learning</dc:title>
  <dc:creator>Simko</dc:creator>
  <cp:lastModifiedBy>Simko</cp:lastModifiedBy>
  <cp:revision>46</cp:revision>
  <dcterms:created xsi:type="dcterms:W3CDTF">2010-03-23T21:49:32Z</dcterms:created>
  <dcterms:modified xsi:type="dcterms:W3CDTF">2013-02-19T07:49:07Z</dcterms:modified>
</cp:coreProperties>
</file>