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2"/>
  </p:notes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59" r:id="rId9"/>
    <p:sldId id="261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CC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12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30B86-AF6B-461C-865B-F432F39AC685}" type="datetimeFigureOut">
              <a:rPr lang="sk-SK" smtClean="0"/>
              <a:t>19.2.2013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7F954-C6D9-4610-A76A-91EE138671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42619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DATAKON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1" y="152401"/>
            <a:ext cx="3276600" cy="1295400"/>
          </a:xfrm>
          <a:prstGeom prst="round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1200"/>
            <a:ext cx="8610600" cy="18288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err="1" smtClean="0">
                <a:ea typeface="Tahoma" pitchFamily="34" charset="0"/>
                <a:cs typeface="Tahoma" pitchFamily="34" charset="0"/>
              </a:rPr>
              <a:t>Annota</a:t>
            </a:r>
            <a:r>
              <a:rPr lang="en-US" sz="4800" b="1" dirty="0">
                <a:ea typeface="Tahoma" pitchFamily="34" charset="0"/>
                <a:cs typeface="Tahoma" pitchFamily="34" charset="0"/>
              </a:rPr>
              <a:t/>
            </a:r>
            <a:br>
              <a:rPr lang="en-US" sz="4800" b="1" dirty="0">
                <a:ea typeface="Tahoma" pitchFamily="34" charset="0"/>
                <a:cs typeface="Tahoma" pitchFamily="34" charset="0"/>
              </a:rPr>
            </a:br>
            <a:r>
              <a:rPr lang="en-US" sz="4800" b="1" dirty="0" err="1" smtClean="0">
                <a:ea typeface="Tahoma" pitchFamily="34" charset="0"/>
                <a:cs typeface="Tahoma" pitchFamily="34" charset="0"/>
              </a:rPr>
              <a:t>Novinky</a:t>
            </a:r>
            <a:r>
              <a:rPr lang="en-US" sz="4800" b="1" dirty="0" smtClean="0">
                <a:ea typeface="Tahoma" pitchFamily="34" charset="0"/>
                <a:cs typeface="Tahoma" pitchFamily="34" charset="0"/>
              </a:rPr>
              <a:t> v </a:t>
            </a:r>
            <a:r>
              <a:rPr lang="en-US" sz="4800" b="1" dirty="0" err="1" smtClean="0">
                <a:ea typeface="Tahoma" pitchFamily="34" charset="0"/>
                <a:cs typeface="Tahoma" pitchFamily="34" charset="0"/>
              </a:rPr>
              <a:t>projekte</a:t>
            </a:r>
            <a:endParaRPr lang="sk-SK" sz="48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 smtClean="0"/>
              <a:t>PeWe</a:t>
            </a:r>
            <a:r>
              <a:rPr lang="sk-SK" dirty="0" smtClean="0"/>
              <a:t>, 19.2.2013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048000" cy="1093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0" y="6057331"/>
            <a:ext cx="22098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	FIIT STU</a:t>
            </a:r>
            <a:endParaRPr lang="sk-SK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8600" y="4495800"/>
            <a:ext cx="8610600" cy="11430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sk-SK" sz="4000" cap="none" dirty="0">
              <a:latin typeface="+mn-lt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54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Diskusia, nápady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Na aké funkcie by sme sa mali sústrediť najbližšie?</a:t>
            </a:r>
          </a:p>
          <a:p>
            <a:r>
              <a:rPr lang="sk-SK" dirty="0" smtClean="0"/>
              <a:t>Čo by vám spríjemnilo prácu?</a:t>
            </a:r>
          </a:p>
          <a:p>
            <a:r>
              <a:rPr lang="sk-SK" dirty="0" smtClean="0"/>
              <a:t>Čo vám v iných programoch chýba?</a:t>
            </a:r>
          </a:p>
          <a:p>
            <a:r>
              <a:rPr lang="sk-SK" dirty="0" smtClean="0"/>
              <a:t>Čo je pre vás v súvislosti s výskumnými článkami najnamáhavejšie?</a:t>
            </a:r>
          </a:p>
          <a:p>
            <a:pPr lvl="1"/>
            <a:r>
              <a:rPr lang="sk-SK" dirty="0" smtClean="0"/>
              <a:t>Okrem ich samotného čítania </a:t>
            </a:r>
            <a:r>
              <a:rPr lang="sk-SK" dirty="0" smtClean="0">
                <a:sym typeface="Wingdings" panose="05000000000000000000" pitchFamily="2" charset="2"/>
              </a:rPr>
              <a:t>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 smtClean="0"/>
              <a:t>PeWe</a:t>
            </a:r>
            <a:r>
              <a:rPr lang="sk-SK" dirty="0" smtClean="0"/>
              <a:t>, 19.2.2013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19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sa dá </a:t>
            </a:r>
            <a:r>
              <a:rPr lang="sk-SK" dirty="0" err="1" smtClean="0"/>
              <a:t>Annota</a:t>
            </a:r>
            <a:r>
              <a:rPr lang="sk-SK" dirty="0" smtClean="0"/>
              <a:t> použiť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Vytváranie záložiek na zaujímavé články</a:t>
            </a:r>
          </a:p>
          <a:p>
            <a:r>
              <a:rPr lang="sk-SK" dirty="0" err="1" smtClean="0"/>
              <a:t>Poznámkovanie</a:t>
            </a:r>
            <a:r>
              <a:rPr lang="sk-SK" dirty="0" smtClean="0"/>
              <a:t> článkov</a:t>
            </a:r>
          </a:p>
          <a:p>
            <a:r>
              <a:rPr lang="sk-SK" dirty="0" smtClean="0"/>
              <a:t>Zvýrazňovanie priamo na stránke</a:t>
            </a:r>
          </a:p>
          <a:p>
            <a:r>
              <a:rPr lang="sk-SK" dirty="0" err="1" smtClean="0"/>
              <a:t>Tagovanie</a:t>
            </a:r>
            <a:r>
              <a:rPr lang="sk-SK" dirty="0" smtClean="0"/>
              <a:t> článkov</a:t>
            </a:r>
          </a:p>
          <a:p>
            <a:r>
              <a:rPr lang="sk-SK" dirty="0" smtClean="0"/>
              <a:t>Zdieľanie záložiek v skupinách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 smtClean="0"/>
              <a:t>PeWe</a:t>
            </a:r>
            <a:r>
              <a:rPr lang="sk-SK" dirty="0" smtClean="0"/>
              <a:t>, 19.2.2013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87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Notifikácie – žiadosti, pozvánky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PeWe</a:t>
            </a:r>
            <a:r>
              <a:rPr lang="sk-SK" dirty="0"/>
              <a:t>, 19.2.2013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2775" y="1772380"/>
            <a:ext cx="8153400" cy="415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60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Triedenie </a:t>
            </a:r>
            <a:r>
              <a:rPr lang="sk-SK" dirty="0"/>
              <a:t>záložiek do priečinkov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PeWe</a:t>
            </a:r>
            <a:r>
              <a:rPr lang="sk-SK" dirty="0"/>
              <a:t>, 19.2.2013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60642" y="1600200"/>
            <a:ext cx="7457665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609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Fulltextové vyhľadávanie v záložkách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PeWe</a:t>
            </a:r>
            <a:r>
              <a:rPr lang="sk-SK" dirty="0"/>
              <a:t>, 19.2.2013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2775" y="1628751"/>
            <a:ext cx="8153400" cy="443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342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Verejné záložky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PeWe</a:t>
            </a:r>
            <a:r>
              <a:rPr lang="sk-SK" dirty="0"/>
              <a:t>, 19.2.2013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2775" y="2080959"/>
            <a:ext cx="8153400" cy="353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550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Sumarizácie článkov pri záložkách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PeWe</a:t>
            </a:r>
            <a:r>
              <a:rPr lang="sk-SK" dirty="0"/>
              <a:t>, 19.2.2013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2775" y="2132489"/>
            <a:ext cx="8153400" cy="343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925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Pripravujeme v blízkej budúcnosti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Export naformátovaných citácií – IIT.SRC tvar</a:t>
            </a:r>
          </a:p>
          <a:p>
            <a:r>
              <a:rPr lang="sk-SK" dirty="0" smtClean="0"/>
              <a:t>Generovanie reportov</a:t>
            </a:r>
          </a:p>
          <a:p>
            <a:pPr lvl="1"/>
            <a:r>
              <a:rPr lang="sk-SK" dirty="0" smtClean="0"/>
              <a:t>Z vybraných záložiek alebo za určité obdobie</a:t>
            </a:r>
          </a:p>
          <a:p>
            <a:pPr lvl="1"/>
            <a:r>
              <a:rPr lang="sk-SK" dirty="0" smtClean="0"/>
              <a:t>Citácia, sumár článku, moje poznámky</a:t>
            </a:r>
          </a:p>
          <a:p>
            <a:pPr lvl="1"/>
            <a:r>
              <a:rPr lang="sk-SK" dirty="0" smtClean="0"/>
              <a:t>Pre písanie „</a:t>
            </a:r>
            <a:r>
              <a:rPr lang="sk-SK" dirty="0" err="1" smtClean="0"/>
              <a:t>related</a:t>
            </a:r>
            <a:r>
              <a:rPr lang="sk-SK" dirty="0" smtClean="0"/>
              <a:t> </a:t>
            </a:r>
            <a:r>
              <a:rPr lang="sk-SK" dirty="0" err="1" smtClean="0"/>
              <a:t>work</a:t>
            </a:r>
            <a:r>
              <a:rPr lang="sk-SK" dirty="0" smtClean="0"/>
              <a:t>“, záverečnej práce, </a:t>
            </a:r>
            <a:br>
              <a:rPr lang="sk-SK" dirty="0" smtClean="0"/>
            </a:br>
            <a:r>
              <a:rPr lang="sk-SK" dirty="0" smtClean="0"/>
              <a:t>pripomenutie obsahu prečítaných článkov</a:t>
            </a:r>
          </a:p>
          <a:p>
            <a:r>
              <a:rPr lang="sk-SK" dirty="0" smtClean="0"/>
              <a:t>Export a import dát z/do </a:t>
            </a:r>
            <a:r>
              <a:rPr lang="sk-SK" dirty="0" err="1" smtClean="0"/>
              <a:t>Mendeley</a:t>
            </a:r>
            <a:endParaRPr lang="sk-SK" dirty="0"/>
          </a:p>
          <a:p>
            <a:pPr lvl="1"/>
            <a:r>
              <a:rPr lang="sk-SK" dirty="0" smtClean="0"/>
              <a:t>Dáta vytvorené v jednom nástroji budú aj v druhom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 smtClean="0"/>
              <a:t>PeWe</a:t>
            </a:r>
            <a:r>
              <a:rPr lang="sk-SK" dirty="0" smtClean="0"/>
              <a:t>, 19.2.2013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478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Zapojenie nových výskumníkov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Dáta pre modelovanie používateľa a domény</a:t>
            </a:r>
          </a:p>
          <a:p>
            <a:r>
              <a:rPr lang="sk-SK" dirty="0" smtClean="0"/>
              <a:t>Dáta pre odporúčanie</a:t>
            </a:r>
          </a:p>
          <a:p>
            <a:r>
              <a:rPr lang="sk-SK" dirty="0" smtClean="0"/>
              <a:t>Dáta pre vyhľadávanie a prácu s textom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annota.fiit.stuba.sk</a:t>
            </a:r>
          </a:p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 smtClean="0"/>
              <a:t>PeWe</a:t>
            </a:r>
            <a:r>
              <a:rPr lang="sk-SK" dirty="0" smtClean="0"/>
              <a:t>, 19.2.2013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704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895</TotalTime>
  <Words>178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Tahoma</vt:lpstr>
      <vt:lpstr>Tw Cen MT</vt:lpstr>
      <vt:lpstr>Wingdings</vt:lpstr>
      <vt:lpstr>Wingdings 2</vt:lpstr>
      <vt:lpstr>Median</vt:lpstr>
      <vt:lpstr>Annota Novinky v projekte</vt:lpstr>
      <vt:lpstr>Ako sa dá Annota použiť</vt:lpstr>
      <vt:lpstr>Notifikácie – žiadosti, pozvánky</vt:lpstr>
      <vt:lpstr>Triedenie záložiek do priečinkov</vt:lpstr>
      <vt:lpstr>Fulltextové vyhľadávanie v záložkách</vt:lpstr>
      <vt:lpstr>Verejné záložky</vt:lpstr>
      <vt:lpstr>Sumarizácie článkov pri záložkách</vt:lpstr>
      <vt:lpstr>Pripravujeme v blízkej budúcnosti</vt:lpstr>
      <vt:lpstr>Zapojenie nových výskumníkov</vt:lpstr>
      <vt:lpstr>Diskusia, nápady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mining</dc:title>
  <dc:creator/>
  <cp:lastModifiedBy>Michal Holub</cp:lastModifiedBy>
  <cp:revision>104</cp:revision>
  <dcterms:created xsi:type="dcterms:W3CDTF">2006-08-16T00:00:00Z</dcterms:created>
  <dcterms:modified xsi:type="dcterms:W3CDTF">2013-02-19T09:13:26Z</dcterms:modified>
</cp:coreProperties>
</file>