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4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6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2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8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688E3-7B1E-4D8F-B2E6-7EFFF5A1E14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DCD73-5EAD-4F70-8582-749BD6B6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4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Annota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384" y="3602038"/>
            <a:ext cx="7337232" cy="1655762"/>
          </a:xfrm>
        </p:spPr>
        <p:txBody>
          <a:bodyPr/>
          <a:lstStyle/>
          <a:p>
            <a:r>
              <a:rPr lang="sk-SK" dirty="0" smtClean="0"/>
              <a:t>Mária Bieliková, Michal Holub, Jakub </a:t>
            </a:r>
            <a:r>
              <a:rPr lang="sk-SK" dirty="0" err="1" smtClean="0"/>
              <a:t>Ševcech</a:t>
            </a:r>
            <a:r>
              <a:rPr lang="sk-SK" dirty="0" smtClean="0"/>
              <a:t>, </a:t>
            </a:r>
            <a:r>
              <a:rPr lang="sk-SK" u="sng" dirty="0" smtClean="0"/>
              <a:t>Robo Móro</a:t>
            </a:r>
          </a:p>
          <a:p>
            <a:endParaRPr lang="sk-SK" u="sng" dirty="0"/>
          </a:p>
          <a:p>
            <a:r>
              <a:rPr lang="sk-SK" dirty="0" smtClean="0">
                <a:latin typeface="Lucida Console" panose="020B0609040504020204" pitchFamily="49" charset="0"/>
              </a:rPr>
              <a:t>annota@fiit.stuba.sk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4" name="Shape 25"/>
          <p:cNvSpPr/>
          <p:nvPr/>
        </p:nvSpPr>
        <p:spPr>
          <a:xfrm>
            <a:off x="284602" y="303161"/>
            <a:ext cx="1447800" cy="4857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718" y="152400"/>
            <a:ext cx="2148810" cy="787299"/>
          </a:xfrm>
          <a:prstGeom prst="rect">
            <a:avLst/>
          </a:prstGeom>
        </p:spPr>
      </p:pic>
      <p:sp>
        <p:nvSpPr>
          <p:cNvPr id="6" name="BlokTextu 3"/>
          <p:cNvSpPr txBox="1"/>
          <p:nvPr/>
        </p:nvSpPr>
        <p:spPr>
          <a:xfrm>
            <a:off x="7696200" y="6396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dirty="0" smtClean="0"/>
              <a:t>18.</a:t>
            </a:r>
            <a:r>
              <a:rPr lang="en-US" sz="2400" dirty="0"/>
              <a:t>2</a:t>
            </a:r>
            <a:r>
              <a:rPr lang="sk-SK" sz="2400" dirty="0" smtClean="0"/>
              <a:t>.2014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52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</a:t>
            </a:r>
            <a:r>
              <a:rPr lang="sk-SK" dirty="0" smtClean="0"/>
              <a:t>nnota.fiit.stuba.sk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4"/>
          <p:cNvSpPr/>
          <p:nvPr/>
        </p:nvSpPr>
        <p:spPr>
          <a:xfrm>
            <a:off x="152400" y="1884950"/>
            <a:ext cx="7582698" cy="418482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5" name="Shape 42"/>
          <p:cNvSpPr/>
          <p:nvPr/>
        </p:nvSpPr>
        <p:spPr>
          <a:xfrm>
            <a:off x="5260550" y="1014625"/>
            <a:ext cx="3669100" cy="4697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0656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Annota</a:t>
            </a:r>
            <a:r>
              <a:rPr lang="sk-SK" dirty="0" smtClean="0"/>
              <a:t> pod kapotou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80" y="1690689"/>
            <a:ext cx="6687239" cy="46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piliere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Distribuované získavanie dokumentov a ich spracúvanie</a:t>
            </a:r>
          </a:p>
          <a:p>
            <a:pPr lvl="1"/>
            <a:r>
              <a:rPr lang="sk-SK" dirty="0" smtClean="0"/>
              <a:t>Metadáta článkov z DL + ich texty</a:t>
            </a:r>
          </a:p>
          <a:p>
            <a:r>
              <a:rPr lang="sk-SK" dirty="0" smtClean="0"/>
              <a:t>Podpora spolupráce</a:t>
            </a:r>
          </a:p>
          <a:p>
            <a:pPr lvl="1"/>
            <a:r>
              <a:rPr lang="sk-SK" dirty="0" smtClean="0"/>
              <a:t>Začínajúci výskumník a mentor (vedúci)</a:t>
            </a:r>
          </a:p>
          <a:p>
            <a:pPr lvl="1"/>
            <a:r>
              <a:rPr lang="sk-SK" dirty="0" smtClean="0"/>
              <a:t>Skupina výskumníkov</a:t>
            </a:r>
          </a:p>
          <a:p>
            <a:r>
              <a:rPr lang="sk-SK" dirty="0" smtClean="0"/>
              <a:t>Sociálne črty</a:t>
            </a:r>
          </a:p>
          <a:p>
            <a:pPr lvl="1"/>
            <a:r>
              <a:rPr lang="sk-SK" dirty="0" smtClean="0"/>
              <a:t>Nasledovanie (</a:t>
            </a:r>
            <a:r>
              <a:rPr lang="sk-SK" dirty="0" err="1" smtClean="0"/>
              <a:t>followovanie</a:t>
            </a:r>
            <a:r>
              <a:rPr lang="sk-SK" dirty="0" smtClean="0"/>
              <a:t>) ostatných používateľov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Sprístupnená dátová </a:t>
            </a:r>
            <a:r>
              <a:rPr lang="sk-SK" dirty="0" err="1" smtClean="0"/>
              <a:t>sada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Anonymizované dáta (CSV)</a:t>
            </a:r>
          </a:p>
          <a:p>
            <a:r>
              <a:rPr lang="sk-SK" dirty="0" smtClean="0"/>
              <a:t>Štruktúrované dáta (RDF)</a:t>
            </a:r>
          </a:p>
          <a:p>
            <a:r>
              <a:rPr lang="sk-SK" dirty="0" smtClean="0"/>
              <a:t>26000 článkov, 150000 autorov, 58000 kľúčových slov, citačné prepojenia, abstrakty, </a:t>
            </a:r>
            <a:r>
              <a:rPr lang="sk-SK" dirty="0" err="1" smtClean="0"/>
              <a:t>fulltexty</a:t>
            </a:r>
            <a:r>
              <a:rPr lang="sk-SK" dirty="0" smtClean="0"/>
              <a:t> (nie priamo zverejnené)</a:t>
            </a:r>
          </a:p>
          <a:p>
            <a:endParaRPr lang="sk-SK" dirty="0" smtClean="0"/>
          </a:p>
          <a:p>
            <a:r>
              <a:rPr lang="sk-SK" dirty="0"/>
              <a:t>http://annota.fiit.stuba.sk/dataset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čo sme </a:t>
            </a:r>
            <a:r>
              <a:rPr lang="sk-SK" dirty="0" err="1" smtClean="0"/>
              <a:t>Annotu</a:t>
            </a:r>
            <a:r>
              <a:rPr lang="sk-SK" dirty="0" smtClean="0"/>
              <a:t> použili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Vyhľadávanie súvisiacich dokumentov na základe poznámok</a:t>
            </a:r>
          </a:p>
          <a:p>
            <a:r>
              <a:rPr lang="sk-SK" dirty="0" smtClean="0"/>
              <a:t>Organizácia dokumentov pomocou </a:t>
            </a:r>
            <a:r>
              <a:rPr lang="sk-SK" dirty="0" err="1" smtClean="0"/>
              <a:t>fazetového</a:t>
            </a:r>
            <a:r>
              <a:rPr lang="sk-SK" dirty="0" smtClean="0"/>
              <a:t> stromu</a:t>
            </a:r>
          </a:p>
          <a:p>
            <a:r>
              <a:rPr lang="sk-SK" dirty="0" smtClean="0"/>
              <a:t>Navigácia pomocou oblaku dôležitých slov</a:t>
            </a:r>
          </a:p>
          <a:p>
            <a:pPr lvl="0"/>
            <a:r>
              <a:rPr lang="sk-SK" dirty="0" smtClean="0"/>
              <a:t>Dopytovanie pomocou prirodzeného jazyka</a:t>
            </a:r>
          </a:p>
          <a:p>
            <a:r>
              <a:rPr lang="sk-SK" dirty="0" smtClean="0"/>
              <a:t>Ohodnocovanie relevancie výsledkov vyhľadávania pomocou strojového učenia</a:t>
            </a:r>
          </a:p>
          <a:p>
            <a:r>
              <a:rPr lang="sk-SK" dirty="0" smtClean="0"/>
              <a:t>Modelovanie záujmov používateľa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8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 čom pracujeme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Nový model používateľa</a:t>
            </a:r>
          </a:p>
          <a:p>
            <a:r>
              <a:rPr lang="sk-SK" dirty="0" smtClean="0"/>
              <a:t>Nové metódy navigácie a organizácie zdrojov</a:t>
            </a:r>
          </a:p>
          <a:p>
            <a:pPr lvl="1"/>
            <a:r>
              <a:rPr lang="sk-SK" dirty="0" smtClean="0"/>
              <a:t>Používateľské štúdie</a:t>
            </a:r>
          </a:p>
          <a:p>
            <a:r>
              <a:rPr lang="sk-SK" dirty="0" smtClean="0"/>
              <a:t>Nový dátový model + jednoduché generovanie bibliografie</a:t>
            </a:r>
          </a:p>
          <a:p>
            <a:r>
              <a:rPr lang="sk-SK" dirty="0" smtClean="0"/>
              <a:t>Zlepšenie zdieľania a práce v skupinách</a:t>
            </a:r>
          </a:p>
          <a:p>
            <a:r>
              <a:rPr lang="sk-SK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We</a:t>
            </a:r>
            <a:r>
              <a:rPr lang="sk-SK" dirty="0" smtClean="0"/>
              <a:t> are </a:t>
            </a:r>
            <a:r>
              <a:rPr lang="sk-SK" dirty="0" err="1" smtClean="0"/>
              <a:t>hiring</a:t>
            </a:r>
            <a:r>
              <a:rPr lang="sk-SK" dirty="0" smtClean="0"/>
              <a:t>... </a:t>
            </a:r>
            <a:r>
              <a:rPr lang="sk-SK" dirty="0" err="1" smtClean="0"/>
              <a:t>literally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1015778">
            <a:off x="4859243" y="2830858"/>
            <a:ext cx="3651345" cy="610497"/>
          </a:xfrm>
        </p:spPr>
        <p:txBody>
          <a:bodyPr>
            <a:noAutofit/>
          </a:bodyPr>
          <a:lstStyle/>
          <a:p>
            <a:r>
              <a:rPr lang="sk-SK" sz="4000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figuratively</a:t>
            </a:r>
            <a:endParaRPr lang="en-US" sz="40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23483" y="4076241"/>
            <a:ext cx="2522863" cy="330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160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Lucida Handwriting</vt:lpstr>
      <vt:lpstr>Office Theme</vt:lpstr>
      <vt:lpstr>Annota</vt:lpstr>
      <vt:lpstr>annota.fiit.stuba.sk</vt:lpstr>
      <vt:lpstr>Annota pod kapotou</vt:lpstr>
      <vt:lpstr>Základné piliere</vt:lpstr>
      <vt:lpstr>Sprístupnená dátová sada</vt:lpstr>
      <vt:lpstr>Na čo sme Annotu použili</vt:lpstr>
      <vt:lpstr>Na čom pracujeme</vt:lpstr>
      <vt:lpstr>We are hiring... literally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</dc:title>
  <dc:creator>Róbert Móro</dc:creator>
  <cp:lastModifiedBy>Róbert Móro</cp:lastModifiedBy>
  <cp:revision>10</cp:revision>
  <dcterms:created xsi:type="dcterms:W3CDTF">2014-02-17T22:00:51Z</dcterms:created>
  <dcterms:modified xsi:type="dcterms:W3CDTF">2014-02-18T00:07:41Z</dcterms:modified>
</cp:coreProperties>
</file>