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5" r:id="rId1"/>
  </p:sldMasterIdLst>
  <p:notesMasterIdLst>
    <p:notesMasterId r:id="rId18"/>
  </p:notesMasterIdLst>
  <p:sldIdLst>
    <p:sldId id="256" r:id="rId2"/>
    <p:sldId id="261" r:id="rId3"/>
    <p:sldId id="262" r:id="rId4"/>
    <p:sldId id="266" r:id="rId5"/>
    <p:sldId id="267" r:id="rId6"/>
    <p:sldId id="268" r:id="rId7"/>
    <p:sldId id="263" r:id="rId8"/>
    <p:sldId id="270" r:id="rId9"/>
    <p:sldId id="269" r:id="rId10"/>
    <p:sldId id="264" r:id="rId11"/>
    <p:sldId id="271" r:id="rId12"/>
    <p:sldId id="272" r:id="rId13"/>
    <p:sldId id="273" r:id="rId14"/>
    <p:sldId id="265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907E0-FD21-455A-8F99-CF76539576EB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7C2E4-4977-4319-A32D-F6D89ADEA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72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7C2E4-4977-4319-A32D-F6D89ADEAC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47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7C2E4-4977-4319-A32D-F6D89ADEAC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06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7C2E4-4977-4319-A32D-F6D89ADEACE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8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1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-252000">
              <a:defRPr sz="2800"/>
            </a:lvl1pPr>
            <a:lvl2pPr indent="-252000">
              <a:defRPr sz="2400"/>
            </a:lvl2pPr>
            <a:lvl3pPr indent="-252000">
              <a:defRPr sz="2000"/>
            </a:lvl3pPr>
            <a:lvl4pPr indent="-252000">
              <a:defRPr sz="1800"/>
            </a:lvl4pPr>
            <a:lvl5pPr indent="-252000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smtClean="0"/>
              <a:t>30.09.2014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smtClean="0"/>
              <a:t>Annota, FIIT STU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8C71CAF9-4461-454A-B702-D536C3775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8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smtClean="0"/>
              <a:t>30.09.2014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smtClean="0"/>
              <a:t>Annota, FIIT STU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8C71CAF9-4461-454A-B702-D536C37757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1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5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3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5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9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dirty="0" err="1" smtClean="0"/>
              <a:t>Annota</a:t>
            </a:r>
            <a:r>
              <a:rPr lang="sk-SK" sz="4000" dirty="0" smtClean="0"/>
              <a:t>: </a:t>
            </a:r>
            <a:r>
              <a:rPr lang="sk-SK" sz="4000" dirty="0" err="1" smtClean="0"/>
              <a:t>Záložkovanie</a:t>
            </a:r>
            <a:r>
              <a:rPr lang="sk-SK" sz="4000" dirty="0" smtClean="0"/>
              <a:t> a </a:t>
            </a:r>
            <a:r>
              <a:rPr lang="sk-SK" sz="4000" dirty="0" err="1" smtClean="0"/>
              <a:t>poznámkovanie</a:t>
            </a:r>
            <a:r>
              <a:rPr lang="sk-SK" sz="4000" dirty="0" smtClean="0"/>
              <a:t> výskumných článkov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Róbert </a:t>
            </a:r>
            <a:r>
              <a:rPr lang="sk-SK" dirty="0" err="1" smtClean="0"/>
              <a:t>Móro</a:t>
            </a:r>
            <a:r>
              <a:rPr lang="sk-SK" dirty="0" smtClean="0"/>
              <a:t>, Michal Holub</a:t>
            </a:r>
            <a:r>
              <a:rPr lang="en-US" dirty="0" smtClean="0"/>
              <a:t>, prof. M</a:t>
            </a:r>
            <a:r>
              <a:rPr lang="sk-SK" dirty="0" smtClean="0"/>
              <a:t>ária Bieliková</a:t>
            </a:r>
          </a:p>
          <a:p>
            <a:r>
              <a:rPr lang="sk-SK" dirty="0" err="1" smtClean="0"/>
              <a:t>PeWe</a:t>
            </a:r>
            <a:r>
              <a:rPr lang="sk-SK" dirty="0" smtClean="0"/>
              <a:t> </a:t>
            </a:r>
            <a:r>
              <a:rPr lang="en-US" dirty="0" smtClean="0"/>
              <a:t>@</a:t>
            </a:r>
            <a:r>
              <a:rPr lang="sk-SK" smtClean="0"/>
              <a:t> FIIT</a:t>
            </a:r>
            <a:endParaRPr lang="sk-SK" dirty="0" smtClean="0"/>
          </a:p>
          <a:p>
            <a:r>
              <a:rPr lang="sk-SK" dirty="0" smtClean="0"/>
              <a:t>30.</a:t>
            </a:r>
            <a:r>
              <a:rPr lang="en-US" dirty="0" smtClean="0"/>
              <a:t>09</a:t>
            </a:r>
            <a:r>
              <a:rPr lang="sk-SK" dirty="0" smtClean="0"/>
              <a:t>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funkcie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 vybraných záložiek môžem vygenerovať report</a:t>
            </a:r>
          </a:p>
          <a:p>
            <a:pPr lvl="1"/>
            <a:r>
              <a:rPr lang="sk-SK" dirty="0" smtClean="0"/>
              <a:t>citácia článku podľa vybraného štandardu</a:t>
            </a:r>
          </a:p>
          <a:p>
            <a:pPr lvl="2"/>
            <a:r>
              <a:rPr lang="sk-SK" dirty="0" smtClean="0"/>
              <a:t>môžem použiť v zozname literatúry</a:t>
            </a:r>
          </a:p>
          <a:p>
            <a:pPr lvl="1"/>
            <a:r>
              <a:rPr lang="sk-SK" dirty="0" smtClean="0"/>
              <a:t>s poznámkami, </a:t>
            </a:r>
            <a:r>
              <a:rPr lang="sk-SK" dirty="0" err="1" smtClean="0"/>
              <a:t>tagmi</a:t>
            </a:r>
            <a:endParaRPr lang="sk-SK" dirty="0" smtClean="0"/>
          </a:p>
          <a:p>
            <a:pPr lvl="1"/>
            <a:r>
              <a:rPr lang="sk-SK" dirty="0" smtClean="0"/>
              <a:t>vhodné pri písaní analýzy</a:t>
            </a:r>
          </a:p>
          <a:p>
            <a:pPr lvl="1"/>
            <a:r>
              <a:rPr lang="sk-SK" dirty="0" smtClean="0"/>
              <a:t>môžem poslať vedúcemu, čo som prečítal</a:t>
            </a:r>
          </a:p>
          <a:p>
            <a:r>
              <a:rPr lang="sk-SK" dirty="0"/>
              <a:t>Verejná knižnica – </a:t>
            </a:r>
            <a:r>
              <a:rPr lang="sk-SK" dirty="0" smtClean="0"/>
              <a:t>vidím, čo </a:t>
            </a:r>
            <a:r>
              <a:rPr lang="sk-SK" dirty="0"/>
              <a:t>čítajú </a:t>
            </a:r>
            <a:r>
              <a:rPr lang="sk-SK" dirty="0" smtClean="0"/>
              <a:t>ostatní</a:t>
            </a:r>
          </a:p>
          <a:p>
            <a:r>
              <a:rPr lang="sk-SK" dirty="0" smtClean="0"/>
              <a:t>Nasledovanie </a:t>
            </a:r>
            <a:r>
              <a:rPr lang="sk-SK" dirty="0"/>
              <a:t>(</a:t>
            </a:r>
            <a:r>
              <a:rPr lang="sk-SK" dirty="0" err="1"/>
              <a:t>follow</a:t>
            </a:r>
            <a:r>
              <a:rPr lang="sk-SK" dirty="0"/>
              <a:t>) kamarátov, vedúceho </a:t>
            </a:r>
            <a:r>
              <a:rPr lang="sk-SK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sk-SK" dirty="0" smtClean="0">
                <a:sym typeface="Wingdings" panose="05000000000000000000" pitchFamily="2" charset="2"/>
              </a:rPr>
              <a:t>môžem sa tak dozvedieť o iných článkoch</a:t>
            </a:r>
            <a:endParaRPr lang="en-US" dirty="0"/>
          </a:p>
          <a:p>
            <a:r>
              <a:rPr lang="sk-SK" dirty="0" smtClean="0"/>
              <a:t>Synchronizácia s </a:t>
            </a:r>
            <a:r>
              <a:rPr lang="sk-SK" dirty="0" err="1" smtClean="0"/>
              <a:t>Mendeley</a:t>
            </a:r>
            <a:endParaRPr lang="sk-SK" dirty="0" smtClean="0"/>
          </a:p>
          <a:p>
            <a:endParaRPr lang="sk-S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Report s citáciami podľa ISO 690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1" y="1345153"/>
            <a:ext cx="7812297" cy="5011198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8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Vyhľadávanie v </a:t>
            </a:r>
            <a:r>
              <a:rPr lang="sk-SK" dirty="0" err="1" smtClean="0"/>
              <a:t>Annote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45" y="1825625"/>
            <a:ext cx="7792510" cy="4351338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21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Profil používateľa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56" y="1296917"/>
            <a:ext cx="7255688" cy="5059434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1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začať?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Zaregistrovať sa na </a:t>
            </a:r>
            <a:r>
              <a:rPr lang="sk-SK" b="1" dirty="0" smtClean="0"/>
              <a:t>annota.fiit.stuba.sk</a:t>
            </a:r>
          </a:p>
          <a:p>
            <a:r>
              <a:rPr lang="sk-SK" dirty="0" smtClean="0"/>
              <a:t>Nainštalovať rozšírenie do Firefoxu</a:t>
            </a:r>
          </a:p>
          <a:p>
            <a:pPr lvl="1"/>
            <a:r>
              <a:rPr lang="sk-SK" dirty="0" smtClean="0"/>
              <a:t>umožňuje vytváranie záložiek</a:t>
            </a:r>
          </a:p>
          <a:p>
            <a:r>
              <a:rPr lang="sk-SK" dirty="0" smtClean="0"/>
              <a:t>Hľadať články, vytvárať záložky, čítať, </a:t>
            </a:r>
            <a:r>
              <a:rPr lang="sk-SK" dirty="0" err="1" smtClean="0"/>
              <a:t>poznámkovať</a:t>
            </a:r>
            <a:endParaRPr lang="sk-SK" dirty="0" smtClean="0"/>
          </a:p>
          <a:p>
            <a:endParaRPr lang="sk-S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35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Výskumné príležitosti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Z</a:t>
            </a:r>
            <a:r>
              <a:rPr lang="sk-SK" dirty="0" err="1" smtClean="0"/>
              <a:t>apojenie</a:t>
            </a:r>
            <a:r>
              <a:rPr lang="sk-SK" dirty="0" smtClean="0"/>
              <a:t> </a:t>
            </a:r>
            <a:r>
              <a:rPr lang="sk-SK" dirty="0" smtClean="0"/>
              <a:t>a overovanie metód</a:t>
            </a:r>
          </a:p>
          <a:p>
            <a:pPr lvl="1"/>
            <a:r>
              <a:rPr lang="sk-SK" dirty="0" smtClean="0"/>
              <a:t>modelovanie používateľa z prečítaných článkov</a:t>
            </a:r>
          </a:p>
          <a:p>
            <a:pPr lvl="1"/>
            <a:r>
              <a:rPr lang="sk-SK" dirty="0" smtClean="0"/>
              <a:t>modelovanie domény</a:t>
            </a:r>
          </a:p>
          <a:p>
            <a:pPr lvl="1"/>
            <a:r>
              <a:rPr lang="sk-SK" dirty="0" smtClean="0"/>
              <a:t>vyhľadávanie – relevancia, usporiadanie výsledkov</a:t>
            </a:r>
          </a:p>
          <a:p>
            <a:pPr lvl="1"/>
            <a:r>
              <a:rPr lang="sk-SK" dirty="0" smtClean="0"/>
              <a:t>odporúčanie článkov, používateľov</a:t>
            </a:r>
          </a:p>
          <a:p>
            <a:pPr lvl="1"/>
            <a:r>
              <a:rPr lang="sk-SK" dirty="0" smtClean="0"/>
              <a:t>extrakcia kľúčových slov</a:t>
            </a:r>
          </a:p>
          <a:p>
            <a:pPr lvl="1"/>
            <a:r>
              <a:rPr lang="sk-SK" dirty="0" smtClean="0"/>
              <a:t>prispôsobovanie, adaptácia</a:t>
            </a:r>
          </a:p>
          <a:p>
            <a:pPr lvl="1"/>
            <a:r>
              <a:rPr lang="sk-SK" dirty="0" smtClean="0"/>
              <a:t>organizácia kolekcie dokumentov, </a:t>
            </a:r>
            <a:r>
              <a:rPr lang="sk-SK" dirty="0" err="1" smtClean="0"/>
              <a:t>fazetové</a:t>
            </a:r>
            <a:r>
              <a:rPr lang="sk-SK" dirty="0" smtClean="0"/>
              <a:t> prehliadanie</a:t>
            </a:r>
            <a:endParaRPr lang="sk-SK" dirty="0"/>
          </a:p>
          <a:p>
            <a:endParaRPr lang="sk-S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9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Výskumné príležitosti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Setupy</a:t>
            </a:r>
            <a:r>
              <a:rPr lang="sk-SK" dirty="0"/>
              <a:t> pre experimenty</a:t>
            </a:r>
          </a:p>
          <a:p>
            <a:pPr lvl="1"/>
            <a:r>
              <a:rPr lang="sk-SK" dirty="0"/>
              <a:t>model používateľa</a:t>
            </a:r>
          </a:p>
          <a:p>
            <a:pPr lvl="1"/>
            <a:r>
              <a:rPr lang="sk-SK" dirty="0"/>
              <a:t>rozdelenie používateľov do skupín podľa aktivity v </a:t>
            </a:r>
            <a:r>
              <a:rPr lang="sk-SK" dirty="0" err="1"/>
              <a:t>Annote</a:t>
            </a:r>
            <a:endParaRPr lang="sk-SK" dirty="0"/>
          </a:p>
          <a:p>
            <a:pPr lvl="1"/>
            <a:r>
              <a:rPr lang="sk-SK" dirty="0"/>
              <a:t>A/B testovanie</a:t>
            </a:r>
          </a:p>
          <a:p>
            <a:r>
              <a:rPr lang="sk-SK" dirty="0"/>
              <a:t>Dáta</a:t>
            </a:r>
          </a:p>
          <a:p>
            <a:pPr lvl="1"/>
            <a:r>
              <a:rPr lang="sk-SK" dirty="0"/>
              <a:t>50 000 článkov</a:t>
            </a:r>
          </a:p>
          <a:p>
            <a:pPr lvl="1"/>
            <a:r>
              <a:rPr lang="sk-SK" dirty="0"/>
              <a:t>200 000 autorov</a:t>
            </a:r>
          </a:p>
          <a:p>
            <a:pPr lvl="2"/>
            <a:r>
              <a:rPr lang="sk-SK" dirty="0"/>
              <a:t>Vzťahy </a:t>
            </a:r>
            <a:r>
              <a:rPr lang="sk-SK" dirty="0" err="1"/>
              <a:t>spoulautorstva</a:t>
            </a:r>
            <a:endParaRPr lang="sk-SK" dirty="0"/>
          </a:p>
          <a:p>
            <a:pPr lvl="1"/>
            <a:r>
              <a:rPr lang="sk-SK" dirty="0"/>
              <a:t>27 000 citačných prepojení</a:t>
            </a:r>
          </a:p>
          <a:p>
            <a:pPr lvl="1"/>
            <a:r>
              <a:rPr lang="sk-SK" dirty="0" smtClean="0"/>
              <a:t>RDF </a:t>
            </a:r>
            <a:r>
              <a:rPr lang="sk-SK" dirty="0"/>
              <a:t>dáta v </a:t>
            </a:r>
            <a:r>
              <a:rPr lang="sk-SK" dirty="0" err="1"/>
              <a:t>Sesame</a:t>
            </a:r>
            <a:endParaRPr lang="sk-SK" dirty="0"/>
          </a:p>
          <a:p>
            <a:endParaRPr lang="sk-SK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5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Výskumné články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Typický scenár</a:t>
            </a:r>
          </a:p>
          <a:p>
            <a:pPr lvl="1"/>
            <a:r>
              <a:rPr lang="sk-SK" dirty="0" smtClean="0"/>
              <a:t>nájdem výskumné články v rámci ACM, IEEE, </a:t>
            </a:r>
            <a:r>
              <a:rPr lang="sk-SK" dirty="0" err="1" smtClean="0"/>
              <a:t>Springer</a:t>
            </a:r>
            <a:endParaRPr lang="sk-SK" dirty="0" smtClean="0"/>
          </a:p>
          <a:p>
            <a:pPr lvl="1"/>
            <a:r>
              <a:rPr lang="sk-SK" dirty="0" smtClean="0"/>
              <a:t>študujem ich, získavam informácie</a:t>
            </a:r>
          </a:p>
          <a:p>
            <a:pPr lvl="1"/>
            <a:endParaRPr lang="sk-SK" dirty="0" smtClean="0"/>
          </a:p>
          <a:p>
            <a:r>
              <a:rPr lang="sk-SK" dirty="0" smtClean="0"/>
              <a:t>Ako si ich zapamätám?</a:t>
            </a:r>
          </a:p>
          <a:p>
            <a:r>
              <a:rPr lang="sk-SK" dirty="0" smtClean="0"/>
              <a:t>Kam si napíšem poznámky?</a:t>
            </a:r>
          </a:p>
          <a:p>
            <a:r>
              <a:rPr lang="sk-SK" dirty="0" smtClean="0"/>
              <a:t>Ako ich odkonzultujem s vedúcim projektu?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Annota</a:t>
            </a:r>
            <a:r>
              <a:rPr lang="en-US" dirty="0" smtClean="0"/>
              <a:t>, FIIT STU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6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Annota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Umožňuje vytvoriť záložku priamo na webovú stránku cez rozšírenie do Firefoxu</a:t>
            </a:r>
          </a:p>
          <a:p>
            <a:pPr lvl="1"/>
            <a:r>
              <a:rPr lang="sk-SK" dirty="0" smtClean="0"/>
              <a:t>článok v ACM, IEEE, </a:t>
            </a:r>
            <a:r>
              <a:rPr lang="sk-SK" dirty="0" err="1" smtClean="0"/>
              <a:t>Springer</a:t>
            </a:r>
            <a:endParaRPr lang="sk-SK" dirty="0" smtClean="0"/>
          </a:p>
          <a:p>
            <a:pPr lvl="1"/>
            <a:r>
              <a:rPr lang="sk-SK" dirty="0" err="1" smtClean="0"/>
              <a:t>Annota</a:t>
            </a:r>
            <a:r>
              <a:rPr lang="sk-SK" dirty="0" smtClean="0"/>
              <a:t> automaticky extrahuje metadáta</a:t>
            </a:r>
          </a:p>
          <a:p>
            <a:pPr lvl="2"/>
            <a:r>
              <a:rPr lang="sk-SK" dirty="0" smtClean="0"/>
              <a:t>autor, názov, rok, vydavateľ, strany</a:t>
            </a:r>
          </a:p>
          <a:p>
            <a:r>
              <a:rPr lang="sk-SK" dirty="0" smtClean="0"/>
              <a:t>K článku si môžem písať poznámky</a:t>
            </a:r>
          </a:p>
          <a:p>
            <a:r>
              <a:rPr lang="sk-SK" dirty="0" smtClean="0"/>
              <a:t>Kategorizácia pomocou </a:t>
            </a:r>
            <a:r>
              <a:rPr lang="sk-SK" dirty="0" err="1" smtClean="0"/>
              <a:t>tagov</a:t>
            </a:r>
            <a:r>
              <a:rPr lang="sk-SK" dirty="0" smtClean="0"/>
              <a:t>, zložiek</a:t>
            </a:r>
          </a:p>
          <a:p>
            <a:r>
              <a:rPr lang="sk-SK" dirty="0" smtClean="0"/>
              <a:t>Vyhľadávanie v mojich záložkách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Článok v ACM so záložkou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20" y="1378814"/>
            <a:ext cx="7355760" cy="4977537"/>
          </a:xfr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Rozšírenie pre Firefox - detail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900" y="1690689"/>
            <a:ext cx="1961605" cy="4351338"/>
          </a:xfr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50" y="1690689"/>
            <a:ext cx="2420328" cy="303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6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Annota</a:t>
            </a:r>
            <a:r>
              <a:rPr lang="sk-SK" dirty="0" smtClean="0"/>
              <a:t> – serverová časť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46" y="1227935"/>
            <a:ext cx="6823308" cy="5128416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Spolupráca s vedúcim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Vedúci pre nás vytvorí skupinu</a:t>
            </a:r>
          </a:p>
          <a:p>
            <a:r>
              <a:rPr lang="sk-SK" dirty="0" smtClean="0"/>
              <a:t>Odporučí mi v nej články na štúdium</a:t>
            </a:r>
          </a:p>
          <a:p>
            <a:r>
              <a:rPr lang="sk-SK" dirty="0" smtClean="0"/>
              <a:t>Ja tam dávam články, ktoré som preštudoval</a:t>
            </a:r>
          </a:p>
          <a:p>
            <a:r>
              <a:rPr lang="sk-SK" dirty="0" smtClean="0"/>
              <a:t>Môžeme nad nimi diskutovať – komentáre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Spolupráca v skupine (1)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46" y="1825625"/>
            <a:ext cx="7179708" cy="4351338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6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Spolupráca v skupine (2)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30.09.2014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Annota, FIIT STU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6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424</Words>
  <Application>Microsoft Office PowerPoint</Application>
  <PresentationFormat>On-screen Show (4:3)</PresentationFormat>
  <Paragraphs>117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Annota: Záložkovanie a poznámkovanie výskumných článkov</vt:lpstr>
      <vt:lpstr>Výskumné články</vt:lpstr>
      <vt:lpstr>Annota</vt:lpstr>
      <vt:lpstr>Článok v ACM so záložkou</vt:lpstr>
      <vt:lpstr>Rozšírenie pre Firefox - detail</vt:lpstr>
      <vt:lpstr>Annota – serverová časť</vt:lpstr>
      <vt:lpstr>Spolupráca s vedúcim</vt:lpstr>
      <vt:lpstr>Spolupráca v skupine (1)</vt:lpstr>
      <vt:lpstr>Spolupráca v skupine (2)</vt:lpstr>
      <vt:lpstr>Ďalšie funkcie</vt:lpstr>
      <vt:lpstr>Report s citáciami podľa ISO 690 </vt:lpstr>
      <vt:lpstr>Vyhľadávanie v Annote</vt:lpstr>
      <vt:lpstr>Profil používateľa</vt:lpstr>
      <vt:lpstr>Ako začať?</vt:lpstr>
      <vt:lpstr>Výskumné príležitosti (1)</vt:lpstr>
      <vt:lpstr>Výskumné príležitosti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Annota: The Story so Far</dc:title>
  <dc:creator>Róbert Móro</dc:creator>
  <cp:lastModifiedBy>Róbert Móro</cp:lastModifiedBy>
  <cp:revision>34</cp:revision>
  <dcterms:created xsi:type="dcterms:W3CDTF">2012-07-27T01:16:44Z</dcterms:created>
  <dcterms:modified xsi:type="dcterms:W3CDTF">2014-09-30T06:27:49Z</dcterms:modified>
</cp:coreProperties>
</file>