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51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99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3816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142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7824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83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36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0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23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70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91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0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90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3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69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4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24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UDRŽANIE AKTUÁLNOSTI A KONZISTENTNOSTI INFORMAČNÝCH ZNAČIEK</a:t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Karol Balko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090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sú informačné značky 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470400"/>
          </a:xfrm>
        </p:spPr>
        <p:txBody>
          <a:bodyPr>
            <a:normAutofit fontScale="92500" lnSpcReduction="20000"/>
          </a:bodyPr>
          <a:lstStyle/>
          <a:p>
            <a:r>
              <a:rPr lang="sk-SK" sz="3300" dirty="0" smtClean="0"/>
              <a:t>Metadáta stiahnuté so zdrojovým kódom</a:t>
            </a:r>
          </a:p>
          <a:p>
            <a:r>
              <a:rPr lang="sk-SK" sz="3300" dirty="0" err="1" smtClean="0"/>
              <a:t>Sématický</a:t>
            </a:r>
            <a:r>
              <a:rPr lang="sk-SK" sz="3300" dirty="0" smtClean="0"/>
              <a:t> význam zdrojovému kódu</a:t>
            </a:r>
          </a:p>
          <a:p>
            <a:r>
              <a:rPr lang="sk-SK" sz="3300" dirty="0" smtClean="0"/>
              <a:t>Tento pojem zavedený v projekte </a:t>
            </a:r>
            <a:r>
              <a:rPr lang="sk-SK" sz="3300" dirty="0" err="1" smtClean="0"/>
              <a:t>PerConIK</a:t>
            </a:r>
            <a:endParaRPr lang="sk-SK" sz="3300" dirty="0" smtClean="0"/>
          </a:p>
          <a:p>
            <a:r>
              <a:rPr lang="sk-SK" sz="3300" dirty="0" smtClean="0"/>
              <a:t>Príklady:</a:t>
            </a:r>
          </a:p>
          <a:p>
            <a:pPr lvl="1"/>
            <a:r>
              <a:rPr lang="sk-SK" sz="3300" dirty="0" smtClean="0"/>
              <a:t>Skopírovaný kód zo stránky</a:t>
            </a:r>
          </a:p>
          <a:p>
            <a:pPr lvl="1"/>
            <a:r>
              <a:rPr lang="sk-SK" sz="3300" dirty="0" smtClean="0"/>
              <a:t>Počet bielych znakov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2099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Problém udržiavania aktuálnosti a konzistentnosti informačných značiek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Tri </a:t>
            </a:r>
            <a:r>
              <a:rPr lang="sk-SK" sz="3200" dirty="0" err="1" smtClean="0"/>
              <a:t>podproblémy</a:t>
            </a:r>
            <a:r>
              <a:rPr lang="sk-SK" sz="3200" dirty="0" smtClean="0"/>
              <a:t>:</a:t>
            </a:r>
            <a:endParaRPr lang="sk-SK" sz="3200" dirty="0"/>
          </a:p>
          <a:p>
            <a:pPr marL="600075" lvl="1" indent="-257175">
              <a:buFont typeface="+mj-lt"/>
              <a:buAutoNum type="arabicPeriod"/>
            </a:pPr>
            <a:r>
              <a:rPr lang="sk-SK" sz="2800" dirty="0"/>
              <a:t>Zistenie chýbajúcej informačnej značky</a:t>
            </a:r>
          </a:p>
          <a:p>
            <a:pPr marL="600075" lvl="1" indent="-257175">
              <a:buFont typeface="+mj-lt"/>
              <a:buAutoNum type="arabicPeriod"/>
            </a:pPr>
            <a:r>
              <a:rPr lang="sk-SK" sz="2800" dirty="0"/>
              <a:t>Validácia </a:t>
            </a:r>
            <a:r>
              <a:rPr lang="sk-SK" sz="2800" dirty="0" smtClean="0"/>
              <a:t>už existujúcich </a:t>
            </a:r>
            <a:r>
              <a:rPr lang="sk-SK" sz="2800" dirty="0"/>
              <a:t>informačných značiek</a:t>
            </a:r>
          </a:p>
          <a:p>
            <a:pPr marL="600075" lvl="1" indent="-257175">
              <a:buFont typeface="+mj-lt"/>
              <a:buAutoNum type="arabicPeriod"/>
            </a:pPr>
            <a:r>
              <a:rPr lang="sk-SK" sz="2800" dirty="0"/>
              <a:t>Doplnenie, úprava informačných značiek</a:t>
            </a:r>
          </a:p>
        </p:txBody>
      </p:sp>
    </p:spTree>
    <p:extLst>
      <p:ext uri="{BB962C8B-B14F-4D97-AF65-F5344CB8AC3E}">
        <p14:creationId xmlns:p14="http://schemas.microsoft.com/office/powerpoint/2010/main" val="184091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1. Zistenie chýbajúcej informačnej značky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3777622"/>
          </a:xfrm>
        </p:spPr>
        <p:txBody>
          <a:bodyPr>
            <a:noAutofit/>
          </a:bodyPr>
          <a:lstStyle/>
          <a:p>
            <a:r>
              <a:rPr lang="sk-SK" sz="2000" dirty="0" smtClean="0"/>
              <a:t>Reprezentácia zdrojových kódov ako AST stromov</a:t>
            </a:r>
          </a:p>
          <a:p>
            <a:r>
              <a:rPr lang="sk-SK" sz="2000" dirty="0" smtClean="0"/>
              <a:t>Podobnosť AST stromov pomocou </a:t>
            </a:r>
            <a:r>
              <a:rPr lang="sk-SK" sz="2000" i="1" dirty="0" err="1" smtClean="0"/>
              <a:t>Tree</a:t>
            </a:r>
            <a:r>
              <a:rPr lang="sk-SK" sz="2000" i="1" dirty="0" smtClean="0"/>
              <a:t> </a:t>
            </a:r>
            <a:r>
              <a:rPr lang="sk-SK" sz="2000" i="1" dirty="0" err="1" smtClean="0"/>
              <a:t>edit</a:t>
            </a:r>
            <a:r>
              <a:rPr lang="sk-SK" sz="2000" i="1" dirty="0" smtClean="0"/>
              <a:t> </a:t>
            </a:r>
            <a:r>
              <a:rPr lang="sk-SK" sz="2000" i="1" dirty="0" err="1" smtClean="0"/>
              <a:t>distance</a:t>
            </a:r>
            <a:r>
              <a:rPr lang="sk-SK" sz="2000" dirty="0" smtClean="0"/>
              <a:t> </a:t>
            </a:r>
          </a:p>
          <a:p>
            <a:r>
              <a:rPr lang="sk-SK" sz="2000" i="1" dirty="0" err="1"/>
              <a:t>Tree</a:t>
            </a:r>
            <a:r>
              <a:rPr lang="sk-SK" sz="2000" i="1" dirty="0"/>
              <a:t> </a:t>
            </a:r>
            <a:r>
              <a:rPr lang="sk-SK" sz="2000" i="1" dirty="0" err="1"/>
              <a:t>edit</a:t>
            </a:r>
            <a:r>
              <a:rPr lang="sk-SK" sz="2000" i="1" dirty="0"/>
              <a:t> </a:t>
            </a:r>
            <a:r>
              <a:rPr lang="sk-SK" sz="2000" i="1" dirty="0" err="1"/>
              <a:t>distance</a:t>
            </a:r>
            <a:r>
              <a:rPr lang="sk-SK" sz="2000" dirty="0"/>
              <a:t> </a:t>
            </a:r>
          </a:p>
          <a:p>
            <a:pPr lvl="1"/>
            <a:r>
              <a:rPr lang="sk-SK" sz="1800" dirty="0" smtClean="0"/>
              <a:t> definovaná ako cenovo najmenšia sekvencia operácií editácie uzlov, ktoré treba na transformáciu stromu A na strom B.</a:t>
            </a:r>
          </a:p>
          <a:p>
            <a:r>
              <a:rPr lang="sk-SK" sz="2000" dirty="0" smtClean="0"/>
              <a:t>Skúmanie výslednej hodnoty tohto algoritmu, a zistenie či je strom A predchodcom stromu B</a:t>
            </a:r>
          </a:p>
          <a:p>
            <a:r>
              <a:rPr lang="sk-SK" sz="2000" dirty="0" smtClean="0"/>
              <a:t>Ak existuje </a:t>
            </a:r>
            <a:r>
              <a:rPr lang="sk-SK" sz="2000" dirty="0" err="1" smtClean="0"/>
              <a:t>informčná</a:t>
            </a:r>
            <a:r>
              <a:rPr lang="sk-SK" sz="2000" dirty="0" smtClean="0"/>
              <a:t> značka ku kódu reprezentovanom stromom A =</a:t>
            </a:r>
            <a:r>
              <a:rPr lang="en-US" sz="2000" dirty="0" smtClean="0"/>
              <a:t>&gt; by mala by</a:t>
            </a:r>
            <a:r>
              <a:rPr lang="sk-SK" sz="2000" dirty="0" smtClean="0"/>
              <a:t>ť značka aj pri kóde reprezentovanom stromom B, ak strom B vychádza zo stromu A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08752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 Validácia existujúcich informačných značiek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800" dirty="0"/>
              <a:t>Pre každý typ značky iný prístup</a:t>
            </a:r>
          </a:p>
          <a:p>
            <a:r>
              <a:rPr lang="sk-SK" sz="2800" dirty="0"/>
              <a:t>Informačná značka označujúca časť kódu skopírovaného z webovej adresy</a:t>
            </a:r>
          </a:p>
          <a:p>
            <a:r>
              <a:rPr lang="sk-SK" sz="2800" dirty="0" smtClean="0"/>
              <a:t>Skúmaním URL obsiahnutým v informačnej značke</a:t>
            </a:r>
          </a:p>
          <a:p>
            <a:r>
              <a:rPr lang="sk-SK" sz="2800" dirty="0" smtClean="0"/>
              <a:t>Nástroj na definovanie invariantných podmienok </a:t>
            </a:r>
            <a:r>
              <a:rPr lang="sk-SK" sz="2800" dirty="0" err="1" smtClean="0"/>
              <a:t>inf</a:t>
            </a:r>
            <a:r>
              <a:rPr lang="sk-SK" sz="2800" dirty="0" smtClean="0"/>
              <a:t>. značiek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68624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2. Validácia existujúcich informačných značiek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3200" dirty="0" smtClean="0"/>
              <a:t>Dve skupiny:</a:t>
            </a:r>
          </a:p>
          <a:p>
            <a:r>
              <a:rPr lang="sk-SK" sz="3200" dirty="0" smtClean="0"/>
              <a:t>Informačné značky závislé na obsahu – vieme opravovať</a:t>
            </a:r>
          </a:p>
          <a:p>
            <a:r>
              <a:rPr lang="sk-SK" sz="3200" dirty="0" smtClean="0"/>
              <a:t>Informačné značky nezávislé na obsahu – odstránenie informačnej značky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2533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3. Doplnenie a úprava informačných značiek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419600"/>
          </a:xfrm>
        </p:spPr>
        <p:txBody>
          <a:bodyPr>
            <a:normAutofit fontScale="85000" lnSpcReduction="10000"/>
          </a:bodyPr>
          <a:lstStyle/>
          <a:p>
            <a:r>
              <a:rPr lang="sk-SK" sz="3200" dirty="0"/>
              <a:t>Okrem samotného skúmania informačnej značky a jej validácie chceme umožniť tieto značky aj automaticky opravovať. </a:t>
            </a:r>
          </a:p>
          <a:p>
            <a:r>
              <a:rPr lang="sk-SK" sz="3400" dirty="0"/>
              <a:t>Dopĺňať chýbajúce informačné </a:t>
            </a:r>
            <a:r>
              <a:rPr lang="sk-SK" sz="3400" dirty="0" smtClean="0"/>
              <a:t>značky (záznamy do repozitára značiek)</a:t>
            </a:r>
            <a:endParaRPr lang="sk-SK" sz="3400" dirty="0"/>
          </a:p>
          <a:p>
            <a:r>
              <a:rPr lang="sk-SK" sz="3400"/>
              <a:t>Meniť </a:t>
            </a:r>
            <a:r>
              <a:rPr lang="sk-SK" sz="3400" smtClean="0"/>
              <a:t>(ak </a:t>
            </a:r>
            <a:r>
              <a:rPr lang="sk-SK" sz="3400" dirty="0"/>
              <a:t>je </a:t>
            </a:r>
            <a:r>
              <a:rPr lang="sk-SK" sz="3400"/>
              <a:t>to </a:t>
            </a:r>
            <a:r>
              <a:rPr lang="sk-SK" sz="3400" smtClean="0"/>
              <a:t>možné) </a:t>
            </a:r>
            <a:r>
              <a:rPr lang="sk-SK" sz="3400" dirty="0"/>
              <a:t>inak odstrániť informačné </a:t>
            </a:r>
            <a:r>
              <a:rPr lang="sk-SK" sz="3400" dirty="0" smtClean="0"/>
              <a:t>značky z repozitára</a:t>
            </a:r>
            <a:endParaRPr lang="sk-SK" sz="34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773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Zhrnutie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Problém porovnávania AST stromov ?</a:t>
            </a:r>
          </a:p>
          <a:p>
            <a:r>
              <a:rPr lang="sk-SK" sz="3200" dirty="0" smtClean="0"/>
              <a:t>Automatická oprava informačných značiek nezávislých na obsahu ?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19695856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373</TotalTime>
  <Words>266</Words>
  <Application>Microsoft Office PowerPoint</Application>
  <PresentationFormat>Prezentácia na obrazovke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Dym</vt:lpstr>
      <vt:lpstr>UDRŽANIE AKTUÁLNOSTI A KONZISTENTNOSTI INFORMAČNÝCH ZNAČIEK </vt:lpstr>
      <vt:lpstr>Čo sú informačné značky ?</vt:lpstr>
      <vt:lpstr>Problém udržiavania aktuálnosti a konzistentnosti informačných značiek </vt:lpstr>
      <vt:lpstr>1. Zistenie chýbajúcej informačnej značky</vt:lpstr>
      <vt:lpstr>2. Validácia existujúcich informačných značiek</vt:lpstr>
      <vt:lpstr>2. Validácia existujúcich informačných značiek</vt:lpstr>
      <vt:lpstr>3. Doplnenie a úprava informačných značiek </vt:lpstr>
      <vt:lpstr>Zhrnutie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UDRŽANIE AKTUÁLNOSTI A KONZISTENTNOSTI INFORMAČNÝCH ZNAČIEK</dc:title>
  <dc:creator>Karol Balko</dc:creator>
  <cp:lastModifiedBy>Karol Balko</cp:lastModifiedBy>
  <cp:revision>13</cp:revision>
  <dcterms:created xsi:type="dcterms:W3CDTF">2013-10-27T10:38:03Z</dcterms:created>
  <dcterms:modified xsi:type="dcterms:W3CDTF">2013-10-28T20:28:14Z</dcterms:modified>
</cp:coreProperties>
</file>