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E70F7A6-7409-4E7B-B152-80B38E45A233}" type="datetimeFigureOut">
              <a:rPr lang="sk-SK" smtClean="0"/>
              <a:t>21. 2. 2012</a:t>
            </a:fld>
            <a:endParaRPr lang="sk-SK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sk-SK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DA0F94C-503B-47FC-A71F-858F04239E07}" type="slidenum">
              <a:rPr lang="sk-SK" smtClean="0"/>
              <a:t>‹#›</a:t>
            </a:fld>
            <a:endParaRPr lang="sk-SK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0F7A6-7409-4E7B-B152-80B38E45A233}" type="datetimeFigureOut">
              <a:rPr lang="sk-SK" smtClean="0"/>
              <a:t>21. 2. 2012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F94C-503B-47FC-A71F-858F04239E0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0F7A6-7409-4E7B-B152-80B38E45A233}" type="datetimeFigureOut">
              <a:rPr lang="sk-SK" smtClean="0"/>
              <a:t>21. 2. 2012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F94C-503B-47FC-A71F-858F04239E07}" type="slidenum">
              <a:rPr lang="sk-SK" smtClean="0"/>
              <a:t>‹#›</a:t>
            </a:fld>
            <a:endParaRPr lang="sk-SK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0F7A6-7409-4E7B-B152-80B38E45A233}" type="datetimeFigureOut">
              <a:rPr lang="sk-SK" smtClean="0"/>
              <a:t>21. 2. 2012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F94C-503B-47FC-A71F-858F04239E07}" type="slidenum">
              <a:rPr lang="sk-SK" smtClean="0"/>
              <a:t>‹#›</a:t>
            </a:fld>
            <a:endParaRPr lang="sk-SK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E70F7A6-7409-4E7B-B152-80B38E45A233}" type="datetimeFigureOut">
              <a:rPr lang="sk-SK" smtClean="0"/>
              <a:t>21. 2. 2012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DA0F94C-503B-47FC-A71F-858F04239E07}" type="slidenum">
              <a:rPr lang="sk-SK" smtClean="0"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0F7A6-7409-4E7B-B152-80B38E45A233}" type="datetimeFigureOut">
              <a:rPr lang="sk-SK" smtClean="0"/>
              <a:t>21. 2. 2012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F94C-503B-47FC-A71F-858F04239E07}" type="slidenum">
              <a:rPr lang="sk-SK" smtClean="0"/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0F7A6-7409-4E7B-B152-80B38E45A233}" type="datetimeFigureOut">
              <a:rPr lang="sk-SK" smtClean="0"/>
              <a:t>21. 2. 2012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F94C-503B-47FC-A71F-858F04239E07}" type="slidenum">
              <a:rPr lang="sk-SK" smtClean="0"/>
              <a:t>‹#›</a:t>
            </a:fld>
            <a:endParaRPr lang="sk-SK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0F7A6-7409-4E7B-B152-80B38E45A233}" type="datetimeFigureOut">
              <a:rPr lang="sk-SK" smtClean="0"/>
              <a:t>21. 2. 2012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F94C-503B-47FC-A71F-858F04239E07}" type="slidenum">
              <a:rPr lang="sk-SK" smtClean="0"/>
              <a:t>‹#›</a:t>
            </a:fld>
            <a:endParaRPr lang="sk-SK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0F7A6-7409-4E7B-B152-80B38E45A233}" type="datetimeFigureOut">
              <a:rPr lang="sk-SK" smtClean="0"/>
              <a:t>21. 2. 2012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F94C-503B-47FC-A71F-858F04239E07}" type="slidenum">
              <a:rPr lang="sk-SK" smtClean="0"/>
              <a:t>‹#›</a:t>
            </a:fld>
            <a:endParaRPr lang="sk-SK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0F7A6-7409-4E7B-B152-80B38E45A233}" type="datetimeFigureOut">
              <a:rPr lang="sk-SK" smtClean="0"/>
              <a:t>21. 2. 2012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F94C-503B-47FC-A71F-858F04239E07}" type="slidenum">
              <a:rPr lang="sk-SK" smtClean="0"/>
              <a:t>‹#›</a:t>
            </a:fld>
            <a:endParaRPr lang="sk-SK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0F7A6-7409-4E7B-B152-80B38E45A233}" type="datetimeFigureOut">
              <a:rPr lang="sk-SK" smtClean="0"/>
              <a:t>21. 2. 2012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0F94C-503B-47FC-A71F-858F04239E07}" type="slidenum">
              <a:rPr lang="sk-SK" smtClean="0"/>
              <a:t>‹#›</a:t>
            </a:fld>
            <a:endParaRPr lang="sk-SK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E70F7A6-7409-4E7B-B152-80B38E45A233}" type="datetimeFigureOut">
              <a:rPr lang="sk-SK" smtClean="0"/>
              <a:t>21. 2. 2012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DA0F94C-503B-47FC-A71F-858F04239E07}" type="slidenum">
              <a:rPr lang="sk-SK" smtClean="0"/>
              <a:t>‹#›</a:t>
            </a:fld>
            <a:endParaRPr lang="sk-SK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ACM Logger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Michal </a:t>
            </a:r>
            <a:r>
              <a:rPr lang="en-US" dirty="0" err="1" smtClean="0"/>
              <a:t>Barla</a:t>
            </a:r>
            <a:r>
              <a:rPr lang="en-US" dirty="0" smtClean="0"/>
              <a:t>, Michal </a:t>
            </a:r>
            <a:r>
              <a:rPr lang="en-US" dirty="0" err="1" smtClean="0"/>
              <a:t>Holub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02841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Motivácia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projekt TraDice</a:t>
            </a:r>
          </a:p>
          <a:p>
            <a:pPr lvl="1"/>
            <a:r>
              <a:rPr lang="sk-SK" dirty="0" smtClean="0"/>
              <a:t>cestovanie po digitálnych svetoch</a:t>
            </a:r>
          </a:p>
          <a:p>
            <a:pPr lvl="1"/>
            <a:endParaRPr lang="sk-SK" dirty="0"/>
          </a:p>
          <a:p>
            <a:r>
              <a:rPr lang="sk-SK" dirty="0" smtClean="0"/>
              <a:t>Potenciál domény vedeckých publikácií</a:t>
            </a:r>
          </a:p>
          <a:p>
            <a:pPr lvl="1"/>
            <a:r>
              <a:rPr lang="sk-SK" dirty="0" smtClean="0"/>
              <a:t>aj tak to všetci musíme hľadať a čítať</a:t>
            </a:r>
          </a:p>
          <a:p>
            <a:pPr lvl="1"/>
            <a:r>
              <a:rPr lang="sk-SK" dirty="0" smtClean="0"/>
              <a:t>existujú tam krásne prepojenia</a:t>
            </a:r>
          </a:p>
          <a:p>
            <a:pPr lvl="2"/>
            <a:r>
              <a:rPr lang="sk-SK" dirty="0" smtClean="0"/>
              <a:t>medzi autormi</a:t>
            </a:r>
          </a:p>
          <a:p>
            <a:pPr lvl="2"/>
            <a:r>
              <a:rPr lang="sk-SK" dirty="0" smtClean="0"/>
              <a:t>medzi čitateľmi a autormi (niekedy je to ten istý človek)</a:t>
            </a:r>
          </a:p>
          <a:p>
            <a:pPr lvl="2"/>
            <a:r>
              <a:rPr lang="sk-SK" dirty="0" smtClean="0"/>
              <a:t>medzi článkami, konferenciami, časopismi, ...</a:t>
            </a:r>
          </a:p>
          <a:p>
            <a:pPr lvl="1"/>
            <a:r>
              <a:rPr lang="sk-SK" dirty="0" smtClean="0"/>
              <a:t>je tam toho veľmi veľa</a:t>
            </a:r>
          </a:p>
          <a:p>
            <a:pPr lvl="2"/>
            <a:r>
              <a:rPr lang="sk-SK" dirty="0" smtClean="0"/>
              <a:t>a nie je to vôbec personalizované</a:t>
            </a:r>
            <a:endParaRPr lang="sk-SK" dirty="0"/>
          </a:p>
          <a:p>
            <a:pPr lvl="2"/>
            <a:endParaRPr lang="sk-SK" dirty="0" smtClean="0"/>
          </a:p>
          <a:p>
            <a:pPr lvl="1"/>
            <a:endParaRPr lang="sk-SK" dirty="0"/>
          </a:p>
        </p:txBody>
      </p:sp>
      <p:pic>
        <p:nvPicPr>
          <p:cNvPr id="1026" name="Picture 2" descr="http://www.google.com/url?source=imglanding&amp;ct=img&amp;q=http://upload.wikimedia.org/wikipedia/commons/thumb/3/36/Two_red_dice_01.svg/671px-Two_red_dice_01.svg.png&amp;sa=X&amp;ei=WyFET9KMDsfssgb2rrTWDw&amp;ved=0CAkQ8wc&amp;usg=AFQjCNGTgy_gBqtMrbF3bDynOmWRNnfD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8257" y="1196752"/>
            <a:ext cx="1518692" cy="973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9649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Dáta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V súčastnosti spracúvame </a:t>
            </a:r>
            <a:r>
              <a:rPr lang="sk-SK" dirty="0" smtClean="0"/>
              <a:t>(parsovaním </a:t>
            </a:r>
            <a:r>
              <a:rPr lang="sk-SK" dirty="0" smtClean="0"/>
              <a:t>HTML)</a:t>
            </a:r>
          </a:p>
          <a:p>
            <a:pPr lvl="1"/>
            <a:r>
              <a:rPr lang="sk-SK" dirty="0" smtClean="0"/>
              <a:t>ACM Digital Library</a:t>
            </a:r>
            <a:endParaRPr lang="en-US" dirty="0" smtClean="0"/>
          </a:p>
          <a:p>
            <a:pPr lvl="2"/>
            <a:r>
              <a:rPr lang="en-US" dirty="0" smtClean="0"/>
              <a:t>~ 3000 </a:t>
            </a:r>
            <a:r>
              <a:rPr lang="sk-SK" dirty="0" smtClean="0"/>
              <a:t>článkov</a:t>
            </a:r>
            <a:r>
              <a:rPr lang="en-US" dirty="0" smtClean="0"/>
              <a:t>, ~ 20 </a:t>
            </a:r>
            <a:r>
              <a:rPr lang="en-US" dirty="0" err="1" smtClean="0"/>
              <a:t>konferenci</a:t>
            </a:r>
            <a:r>
              <a:rPr lang="sk-SK" dirty="0" smtClean="0"/>
              <a:t>í</a:t>
            </a:r>
            <a:endParaRPr lang="sk-SK" dirty="0" smtClean="0"/>
          </a:p>
          <a:p>
            <a:pPr lvl="1"/>
            <a:r>
              <a:rPr lang="sk-SK" dirty="0" smtClean="0"/>
              <a:t>CEUR-WS proceedings</a:t>
            </a:r>
          </a:p>
          <a:p>
            <a:pPr lvl="2"/>
            <a:r>
              <a:rPr lang="sk-SK" dirty="0" smtClean="0"/>
              <a:t>zborníky z workshopov</a:t>
            </a:r>
            <a:endParaRPr lang="en-US" dirty="0" smtClean="0"/>
          </a:p>
          <a:p>
            <a:pPr lvl="2"/>
            <a:r>
              <a:rPr lang="en-US" dirty="0" smtClean="0"/>
              <a:t>~ 3000 </a:t>
            </a:r>
            <a:r>
              <a:rPr lang="sk-SK" dirty="0" smtClean="0"/>
              <a:t>článkov, </a:t>
            </a:r>
            <a:r>
              <a:rPr lang="en-US" dirty="0" smtClean="0"/>
              <a:t>~</a:t>
            </a:r>
            <a:r>
              <a:rPr lang="sk-SK" dirty="0" smtClean="0"/>
              <a:t> 7000 autorov, </a:t>
            </a:r>
            <a:r>
              <a:rPr lang="en-US" dirty="0" smtClean="0"/>
              <a:t>~ 200 </a:t>
            </a:r>
            <a:r>
              <a:rPr lang="en-US" dirty="0" err="1" smtClean="0"/>
              <a:t>workshopov</a:t>
            </a:r>
            <a:endParaRPr lang="sk-SK" dirty="0" smtClean="0"/>
          </a:p>
          <a:p>
            <a:pPr lvl="2"/>
            <a:endParaRPr lang="sk-SK" dirty="0"/>
          </a:p>
          <a:p>
            <a:r>
              <a:rPr lang="sk-SK" dirty="0" smtClean="0"/>
              <a:t>V budúcnosti</a:t>
            </a:r>
          </a:p>
          <a:p>
            <a:pPr lvl="1"/>
            <a:r>
              <a:rPr lang="sk-SK" dirty="0" smtClean="0"/>
              <a:t>Springer – má vlastné </a:t>
            </a:r>
            <a:r>
              <a:rPr lang="sk-SK" dirty="0" smtClean="0"/>
              <a:t>API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</a:t>
            </a:r>
            <a:r>
              <a:rPr lang="sk-SK" dirty="0" smtClean="0"/>
              <a:t>ístup k dátam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54167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Aké údaje máme</a:t>
            </a:r>
            <a:endParaRPr lang="sk-SK" dirty="0"/>
          </a:p>
        </p:txBody>
      </p:sp>
      <p:sp>
        <p:nvSpPr>
          <p:cNvPr id="4" name="Rectangle 3"/>
          <p:cNvSpPr/>
          <p:nvPr/>
        </p:nvSpPr>
        <p:spPr>
          <a:xfrm>
            <a:off x="2837317" y="2454022"/>
            <a:ext cx="1158619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udalosť</a:t>
            </a:r>
            <a:endParaRPr lang="sk-SK" dirty="0"/>
          </a:p>
        </p:txBody>
      </p:sp>
      <p:sp>
        <p:nvSpPr>
          <p:cNvPr id="5" name="Rectangle 4"/>
          <p:cNvSpPr/>
          <p:nvPr/>
        </p:nvSpPr>
        <p:spPr>
          <a:xfrm>
            <a:off x="2837317" y="4005064"/>
            <a:ext cx="1158619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publikácia</a:t>
            </a:r>
            <a:endParaRPr lang="sk-SK" dirty="0"/>
          </a:p>
        </p:txBody>
      </p:sp>
      <p:sp>
        <p:nvSpPr>
          <p:cNvPr id="7" name="Rectangle 6"/>
          <p:cNvSpPr/>
          <p:nvPr/>
        </p:nvSpPr>
        <p:spPr>
          <a:xfrm>
            <a:off x="539552" y="4005064"/>
            <a:ext cx="1158619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typ</a:t>
            </a:r>
            <a:endParaRPr lang="sk-SK" dirty="0"/>
          </a:p>
        </p:txBody>
      </p:sp>
      <p:sp>
        <p:nvSpPr>
          <p:cNvPr id="8" name="Rectangle 7"/>
          <p:cNvSpPr/>
          <p:nvPr/>
        </p:nvSpPr>
        <p:spPr>
          <a:xfrm>
            <a:off x="5285589" y="4005064"/>
            <a:ext cx="1158619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článok</a:t>
            </a:r>
            <a:endParaRPr lang="sk-SK" dirty="0"/>
          </a:p>
        </p:txBody>
      </p:sp>
      <p:sp>
        <p:nvSpPr>
          <p:cNvPr id="9" name="Rectangle 8"/>
          <p:cNvSpPr/>
          <p:nvPr/>
        </p:nvSpPr>
        <p:spPr>
          <a:xfrm>
            <a:off x="3989445" y="5661248"/>
            <a:ext cx="1158619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človek</a:t>
            </a:r>
            <a:endParaRPr lang="sk-SK" dirty="0"/>
          </a:p>
        </p:txBody>
      </p:sp>
      <p:sp>
        <p:nvSpPr>
          <p:cNvPr id="10" name="Rectangle 9"/>
          <p:cNvSpPr/>
          <p:nvPr/>
        </p:nvSpPr>
        <p:spPr>
          <a:xfrm>
            <a:off x="5285589" y="2454022"/>
            <a:ext cx="1158619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sekcia</a:t>
            </a:r>
            <a:endParaRPr lang="sk-SK" dirty="0"/>
          </a:p>
        </p:txBody>
      </p:sp>
      <p:cxnSp>
        <p:nvCxnSpPr>
          <p:cNvPr id="15" name="Straight Connector 14"/>
          <p:cNvCxnSpPr>
            <a:stCxn id="4" idx="3"/>
            <a:endCxn id="10" idx="1"/>
          </p:cNvCxnSpPr>
          <p:nvPr/>
        </p:nvCxnSpPr>
        <p:spPr>
          <a:xfrm>
            <a:off x="3995936" y="2742054"/>
            <a:ext cx="12896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067944" y="2348880"/>
            <a:ext cx="1157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skladá sa z</a:t>
            </a:r>
            <a:endParaRPr lang="sk-SK" dirty="0"/>
          </a:p>
        </p:txBody>
      </p:sp>
      <p:cxnSp>
        <p:nvCxnSpPr>
          <p:cNvPr id="19" name="Straight Connector 18"/>
          <p:cNvCxnSpPr>
            <a:stCxn id="4" idx="2"/>
            <a:endCxn id="5" idx="0"/>
          </p:cNvCxnSpPr>
          <p:nvPr/>
        </p:nvCxnSpPr>
        <p:spPr>
          <a:xfrm>
            <a:off x="3416627" y="3030086"/>
            <a:ext cx="0" cy="974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5" idx="1"/>
            <a:endCxn id="7" idx="3"/>
          </p:cNvCxnSpPr>
          <p:nvPr/>
        </p:nvCxnSpPr>
        <p:spPr>
          <a:xfrm flipH="1">
            <a:off x="1698171" y="4293096"/>
            <a:ext cx="11391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2"/>
            <a:endCxn id="8" idx="0"/>
          </p:cNvCxnSpPr>
          <p:nvPr/>
        </p:nvCxnSpPr>
        <p:spPr>
          <a:xfrm>
            <a:off x="5864899" y="3030086"/>
            <a:ext cx="0" cy="974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"/>
            <a:endCxn id="5" idx="3"/>
          </p:cNvCxnSpPr>
          <p:nvPr/>
        </p:nvCxnSpPr>
        <p:spPr>
          <a:xfrm flipH="1">
            <a:off x="3995936" y="4293096"/>
            <a:ext cx="12896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9" idx="0"/>
            <a:endCxn id="8" idx="2"/>
          </p:cNvCxnSpPr>
          <p:nvPr/>
        </p:nvCxnSpPr>
        <p:spPr>
          <a:xfrm flipV="1">
            <a:off x="4568755" y="4581128"/>
            <a:ext cx="1296144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9" idx="0"/>
            <a:endCxn id="5" idx="2"/>
          </p:cNvCxnSpPr>
          <p:nvPr/>
        </p:nvCxnSpPr>
        <p:spPr>
          <a:xfrm flipH="1" flipV="1">
            <a:off x="3416627" y="4581128"/>
            <a:ext cx="1152128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139952" y="4293096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vydaný v</a:t>
            </a:r>
            <a:endParaRPr lang="sk-SK" dirty="0"/>
          </a:p>
        </p:txBody>
      </p:sp>
      <p:sp>
        <p:nvSpPr>
          <p:cNvPr id="31" name="TextBox 30"/>
          <p:cNvSpPr txBox="1"/>
          <p:nvPr/>
        </p:nvSpPr>
        <p:spPr>
          <a:xfrm>
            <a:off x="4932040" y="3356992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patrí do</a:t>
            </a:r>
            <a:endParaRPr lang="sk-SK" dirty="0"/>
          </a:p>
        </p:txBody>
      </p:sp>
      <p:sp>
        <p:nvSpPr>
          <p:cNvPr id="32" name="Folded Corner 31"/>
          <p:cNvSpPr/>
          <p:nvPr/>
        </p:nvSpPr>
        <p:spPr>
          <a:xfrm>
            <a:off x="323528" y="2531167"/>
            <a:ext cx="914400" cy="914400"/>
          </a:xfrm>
          <a:prstGeom prst="foldedCorne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zborník</a:t>
            </a:r>
          </a:p>
          <a:p>
            <a:pPr algn="ctr"/>
            <a:r>
              <a:rPr lang="sk-SK" dirty="0" smtClean="0"/>
              <a:t>kniha</a:t>
            </a:r>
          </a:p>
          <a:p>
            <a:pPr algn="ctr"/>
            <a:r>
              <a:rPr lang="sk-SK" dirty="0" smtClean="0"/>
              <a:t>časopis</a:t>
            </a:r>
            <a:endParaRPr lang="sk-SK" dirty="0"/>
          </a:p>
        </p:txBody>
      </p:sp>
      <p:cxnSp>
        <p:nvCxnSpPr>
          <p:cNvPr id="34" name="Straight Connector 33"/>
          <p:cNvCxnSpPr>
            <a:stCxn id="32" idx="2"/>
            <a:endCxn id="7" idx="0"/>
          </p:cNvCxnSpPr>
          <p:nvPr/>
        </p:nvCxnSpPr>
        <p:spPr>
          <a:xfrm>
            <a:off x="780728" y="3445567"/>
            <a:ext cx="338134" cy="5594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837317" y="1196752"/>
            <a:ext cx="1158619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typ</a:t>
            </a:r>
            <a:endParaRPr lang="sk-SK" dirty="0"/>
          </a:p>
        </p:txBody>
      </p:sp>
      <p:cxnSp>
        <p:nvCxnSpPr>
          <p:cNvPr id="37" name="Straight Connector 36"/>
          <p:cNvCxnSpPr>
            <a:stCxn id="35" idx="2"/>
            <a:endCxn id="4" idx="0"/>
          </p:cNvCxnSpPr>
          <p:nvPr/>
        </p:nvCxnSpPr>
        <p:spPr>
          <a:xfrm>
            <a:off x="3416627" y="1772816"/>
            <a:ext cx="0" cy="6812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olded Corner 37"/>
          <p:cNvSpPr/>
          <p:nvPr/>
        </p:nvSpPr>
        <p:spPr>
          <a:xfrm>
            <a:off x="4932040" y="1254728"/>
            <a:ext cx="1298156" cy="662104"/>
          </a:xfrm>
          <a:prstGeom prst="foldedCorne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konferencia</a:t>
            </a:r>
          </a:p>
          <a:p>
            <a:pPr algn="ctr"/>
            <a:r>
              <a:rPr lang="sk-SK" dirty="0" smtClean="0"/>
              <a:t>workshop</a:t>
            </a:r>
            <a:endParaRPr lang="sk-SK" dirty="0"/>
          </a:p>
        </p:txBody>
      </p:sp>
      <p:cxnSp>
        <p:nvCxnSpPr>
          <p:cNvPr id="40" name="Straight Connector 39"/>
          <p:cNvCxnSpPr>
            <a:stCxn id="38" idx="1"/>
            <a:endCxn id="35" idx="3"/>
          </p:cNvCxnSpPr>
          <p:nvPr/>
        </p:nvCxnSpPr>
        <p:spPr>
          <a:xfrm flipH="1" flipV="1">
            <a:off x="3995936" y="1484784"/>
            <a:ext cx="936104" cy="100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292080" y="5003884"/>
            <a:ext cx="113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má autora</a:t>
            </a:r>
            <a:endParaRPr lang="sk-SK" dirty="0"/>
          </a:p>
        </p:txBody>
      </p:sp>
      <p:sp>
        <p:nvSpPr>
          <p:cNvPr id="45" name="TextBox 44"/>
          <p:cNvSpPr txBox="1"/>
          <p:nvPr/>
        </p:nvSpPr>
        <p:spPr>
          <a:xfrm>
            <a:off x="2640563" y="5003884"/>
            <a:ext cx="1283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je editorom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82678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TradiFox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Firefox add-on</a:t>
            </a:r>
          </a:p>
          <a:p>
            <a:pPr lvl="1"/>
            <a:r>
              <a:rPr lang="sk-SK" dirty="0" smtClean="0"/>
              <a:t>nové Addon-Builder SDK</a:t>
            </a:r>
          </a:p>
          <a:p>
            <a:endParaRPr lang="sk-SK" dirty="0" smtClean="0"/>
          </a:p>
          <a:p>
            <a:r>
              <a:rPr lang="sk-SK" dirty="0" smtClean="0"/>
              <a:t>pri návšteve stránky článku na ACM DL pošle</a:t>
            </a:r>
          </a:p>
          <a:p>
            <a:pPr lvl="1"/>
            <a:r>
              <a:rPr lang="sk-SK" dirty="0" smtClean="0"/>
              <a:t>komplet HTML s metadátami</a:t>
            </a:r>
          </a:p>
          <a:p>
            <a:pPr lvl="1"/>
            <a:r>
              <a:rPr lang="sk-SK" dirty="0" smtClean="0"/>
              <a:t>PDF s článkom</a:t>
            </a:r>
          </a:p>
          <a:p>
            <a:pPr lvl="1"/>
            <a:r>
              <a:rPr lang="sk-SK" dirty="0" smtClean="0"/>
              <a:t>+ ID článku</a:t>
            </a:r>
          </a:p>
          <a:p>
            <a:pPr lvl="1"/>
            <a:r>
              <a:rPr lang="sk-SK" dirty="0" smtClean="0"/>
              <a:t>+ email používateľa (zadá pri prvom spustení)</a:t>
            </a:r>
          </a:p>
          <a:p>
            <a:r>
              <a:rPr lang="sk-SK" dirty="0" smtClean="0"/>
              <a:t>na server</a:t>
            </a:r>
          </a:p>
          <a:p>
            <a:pPr lvl="1"/>
            <a:r>
              <a:rPr lang="sk-SK" dirty="0" smtClean="0"/>
              <a:t>kde to bude uložené na HDD (NoSQL)</a:t>
            </a:r>
          </a:p>
          <a:p>
            <a:pPr lvl="1"/>
            <a:r>
              <a:rPr lang="sk-SK" dirty="0" smtClean="0"/>
              <a:t>Tomáš o tom veľmi rád porozpráva na najbližšom NoWe</a:t>
            </a:r>
          </a:p>
          <a:p>
            <a:pPr marL="594360" lvl="2" indent="0">
              <a:buNone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3879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Aké údaje máme</a:t>
            </a:r>
            <a:endParaRPr lang="sk-SK" dirty="0"/>
          </a:p>
        </p:txBody>
      </p:sp>
      <p:sp>
        <p:nvSpPr>
          <p:cNvPr id="4" name="Rectangle 3"/>
          <p:cNvSpPr/>
          <p:nvPr/>
        </p:nvSpPr>
        <p:spPr>
          <a:xfrm>
            <a:off x="2837317" y="2454022"/>
            <a:ext cx="1158619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udalosť</a:t>
            </a:r>
            <a:endParaRPr lang="sk-SK" dirty="0"/>
          </a:p>
        </p:txBody>
      </p:sp>
      <p:sp>
        <p:nvSpPr>
          <p:cNvPr id="5" name="Rectangle 4"/>
          <p:cNvSpPr/>
          <p:nvPr/>
        </p:nvSpPr>
        <p:spPr>
          <a:xfrm>
            <a:off x="2837317" y="4005064"/>
            <a:ext cx="1158619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publikácia</a:t>
            </a:r>
            <a:endParaRPr lang="sk-SK" dirty="0"/>
          </a:p>
        </p:txBody>
      </p:sp>
      <p:sp>
        <p:nvSpPr>
          <p:cNvPr id="7" name="Rectangle 6"/>
          <p:cNvSpPr/>
          <p:nvPr/>
        </p:nvSpPr>
        <p:spPr>
          <a:xfrm>
            <a:off x="539552" y="4005064"/>
            <a:ext cx="1158619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typ</a:t>
            </a:r>
            <a:endParaRPr lang="sk-SK" dirty="0"/>
          </a:p>
        </p:txBody>
      </p:sp>
      <p:sp>
        <p:nvSpPr>
          <p:cNvPr id="8" name="Rectangle 7"/>
          <p:cNvSpPr/>
          <p:nvPr/>
        </p:nvSpPr>
        <p:spPr>
          <a:xfrm>
            <a:off x="5285589" y="4005064"/>
            <a:ext cx="1158619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článok</a:t>
            </a:r>
            <a:endParaRPr lang="sk-SK" dirty="0"/>
          </a:p>
        </p:txBody>
      </p:sp>
      <p:sp>
        <p:nvSpPr>
          <p:cNvPr id="9" name="Rectangle 8"/>
          <p:cNvSpPr/>
          <p:nvPr/>
        </p:nvSpPr>
        <p:spPr>
          <a:xfrm>
            <a:off x="3989445" y="5661248"/>
            <a:ext cx="1158619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človek</a:t>
            </a:r>
            <a:endParaRPr lang="sk-SK" dirty="0"/>
          </a:p>
        </p:txBody>
      </p:sp>
      <p:sp>
        <p:nvSpPr>
          <p:cNvPr id="10" name="Rectangle 9"/>
          <p:cNvSpPr/>
          <p:nvPr/>
        </p:nvSpPr>
        <p:spPr>
          <a:xfrm>
            <a:off x="5285589" y="2454022"/>
            <a:ext cx="1158619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sekcia</a:t>
            </a:r>
            <a:endParaRPr lang="sk-SK" dirty="0"/>
          </a:p>
        </p:txBody>
      </p:sp>
      <p:cxnSp>
        <p:nvCxnSpPr>
          <p:cNvPr id="15" name="Straight Connector 14"/>
          <p:cNvCxnSpPr>
            <a:stCxn id="4" idx="3"/>
            <a:endCxn id="10" idx="1"/>
          </p:cNvCxnSpPr>
          <p:nvPr/>
        </p:nvCxnSpPr>
        <p:spPr>
          <a:xfrm>
            <a:off x="3995936" y="2742054"/>
            <a:ext cx="12896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067944" y="2348880"/>
            <a:ext cx="1157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skladá sa z</a:t>
            </a:r>
            <a:endParaRPr lang="sk-SK" dirty="0"/>
          </a:p>
        </p:txBody>
      </p:sp>
      <p:cxnSp>
        <p:nvCxnSpPr>
          <p:cNvPr id="19" name="Straight Connector 18"/>
          <p:cNvCxnSpPr>
            <a:stCxn id="4" idx="2"/>
            <a:endCxn id="5" idx="0"/>
          </p:cNvCxnSpPr>
          <p:nvPr/>
        </p:nvCxnSpPr>
        <p:spPr>
          <a:xfrm>
            <a:off x="3416627" y="3030086"/>
            <a:ext cx="0" cy="974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5" idx="1"/>
            <a:endCxn id="7" idx="3"/>
          </p:cNvCxnSpPr>
          <p:nvPr/>
        </p:nvCxnSpPr>
        <p:spPr>
          <a:xfrm flipH="1">
            <a:off x="1698171" y="4293096"/>
            <a:ext cx="11391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2"/>
            <a:endCxn id="8" idx="0"/>
          </p:cNvCxnSpPr>
          <p:nvPr/>
        </p:nvCxnSpPr>
        <p:spPr>
          <a:xfrm>
            <a:off x="5864899" y="3030086"/>
            <a:ext cx="0" cy="974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1"/>
            <a:endCxn id="5" idx="3"/>
          </p:cNvCxnSpPr>
          <p:nvPr/>
        </p:nvCxnSpPr>
        <p:spPr>
          <a:xfrm flipH="1">
            <a:off x="3995936" y="4293096"/>
            <a:ext cx="12896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9" idx="0"/>
            <a:endCxn id="8" idx="2"/>
          </p:cNvCxnSpPr>
          <p:nvPr/>
        </p:nvCxnSpPr>
        <p:spPr>
          <a:xfrm flipV="1">
            <a:off x="4568755" y="4581128"/>
            <a:ext cx="1296144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9" idx="0"/>
            <a:endCxn id="5" idx="2"/>
          </p:cNvCxnSpPr>
          <p:nvPr/>
        </p:nvCxnSpPr>
        <p:spPr>
          <a:xfrm flipH="1" flipV="1">
            <a:off x="3416627" y="4581128"/>
            <a:ext cx="1152128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139952" y="4293096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vydaný v</a:t>
            </a:r>
            <a:endParaRPr lang="sk-SK" dirty="0"/>
          </a:p>
        </p:txBody>
      </p:sp>
      <p:sp>
        <p:nvSpPr>
          <p:cNvPr id="31" name="TextBox 30"/>
          <p:cNvSpPr txBox="1"/>
          <p:nvPr/>
        </p:nvSpPr>
        <p:spPr>
          <a:xfrm>
            <a:off x="4932040" y="3356992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patrí do</a:t>
            </a:r>
            <a:endParaRPr lang="sk-SK" dirty="0"/>
          </a:p>
        </p:txBody>
      </p:sp>
      <p:sp>
        <p:nvSpPr>
          <p:cNvPr id="32" name="Folded Corner 31"/>
          <p:cNvSpPr/>
          <p:nvPr/>
        </p:nvSpPr>
        <p:spPr>
          <a:xfrm>
            <a:off x="323528" y="2531167"/>
            <a:ext cx="914400" cy="914400"/>
          </a:xfrm>
          <a:prstGeom prst="foldedCorne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zborník</a:t>
            </a:r>
          </a:p>
          <a:p>
            <a:pPr algn="ctr"/>
            <a:r>
              <a:rPr lang="sk-SK" dirty="0" smtClean="0"/>
              <a:t>kniha</a:t>
            </a:r>
          </a:p>
          <a:p>
            <a:pPr algn="ctr"/>
            <a:r>
              <a:rPr lang="sk-SK" dirty="0" smtClean="0"/>
              <a:t>časopis</a:t>
            </a:r>
            <a:endParaRPr lang="sk-SK" dirty="0"/>
          </a:p>
        </p:txBody>
      </p:sp>
      <p:cxnSp>
        <p:nvCxnSpPr>
          <p:cNvPr id="34" name="Straight Connector 33"/>
          <p:cNvCxnSpPr>
            <a:stCxn id="32" idx="2"/>
            <a:endCxn id="7" idx="0"/>
          </p:cNvCxnSpPr>
          <p:nvPr/>
        </p:nvCxnSpPr>
        <p:spPr>
          <a:xfrm>
            <a:off x="780728" y="3445567"/>
            <a:ext cx="338134" cy="5594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837317" y="1196752"/>
            <a:ext cx="1158619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typ</a:t>
            </a:r>
            <a:endParaRPr lang="sk-SK" dirty="0"/>
          </a:p>
        </p:txBody>
      </p:sp>
      <p:cxnSp>
        <p:nvCxnSpPr>
          <p:cNvPr id="37" name="Straight Connector 36"/>
          <p:cNvCxnSpPr>
            <a:stCxn id="35" idx="2"/>
            <a:endCxn id="4" idx="0"/>
          </p:cNvCxnSpPr>
          <p:nvPr/>
        </p:nvCxnSpPr>
        <p:spPr>
          <a:xfrm>
            <a:off x="3416627" y="1772816"/>
            <a:ext cx="0" cy="6812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olded Corner 37"/>
          <p:cNvSpPr/>
          <p:nvPr/>
        </p:nvSpPr>
        <p:spPr>
          <a:xfrm>
            <a:off x="4922697" y="1247998"/>
            <a:ext cx="1298156" cy="662104"/>
          </a:xfrm>
          <a:prstGeom prst="foldedCorne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konferencia</a:t>
            </a:r>
          </a:p>
          <a:p>
            <a:pPr algn="ctr"/>
            <a:r>
              <a:rPr lang="sk-SK" dirty="0" smtClean="0"/>
              <a:t>workshop</a:t>
            </a:r>
            <a:endParaRPr lang="sk-SK" dirty="0"/>
          </a:p>
        </p:txBody>
      </p:sp>
      <p:cxnSp>
        <p:nvCxnSpPr>
          <p:cNvPr id="40" name="Straight Connector 39"/>
          <p:cNvCxnSpPr>
            <a:stCxn id="38" idx="1"/>
            <a:endCxn id="35" idx="3"/>
          </p:cNvCxnSpPr>
          <p:nvPr/>
        </p:nvCxnSpPr>
        <p:spPr>
          <a:xfrm flipH="1" flipV="1">
            <a:off x="3995936" y="1484784"/>
            <a:ext cx="926761" cy="942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292080" y="5003884"/>
            <a:ext cx="113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má autora</a:t>
            </a:r>
            <a:endParaRPr lang="sk-SK" dirty="0"/>
          </a:p>
        </p:txBody>
      </p:sp>
      <p:sp>
        <p:nvSpPr>
          <p:cNvPr id="45" name="TextBox 44"/>
          <p:cNvSpPr txBox="1"/>
          <p:nvPr/>
        </p:nvSpPr>
        <p:spPr>
          <a:xfrm>
            <a:off x="3367873" y="4936522"/>
            <a:ext cx="1283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je editorom</a:t>
            </a:r>
            <a:endParaRPr lang="sk-SK" dirty="0"/>
          </a:p>
        </p:txBody>
      </p:sp>
      <p:sp>
        <p:nvSpPr>
          <p:cNvPr id="28" name="Rectangle 27"/>
          <p:cNvSpPr/>
          <p:nvPr/>
        </p:nvSpPr>
        <p:spPr>
          <a:xfrm>
            <a:off x="1764228" y="4833156"/>
            <a:ext cx="1158619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návšteva</a:t>
            </a:r>
            <a:endParaRPr lang="sk-SK" dirty="0"/>
          </a:p>
        </p:txBody>
      </p:sp>
      <p:cxnSp>
        <p:nvCxnSpPr>
          <p:cNvPr id="36" name="Straight Connector 35"/>
          <p:cNvCxnSpPr>
            <a:stCxn id="5" idx="2"/>
            <a:endCxn id="28" idx="0"/>
          </p:cNvCxnSpPr>
          <p:nvPr/>
        </p:nvCxnSpPr>
        <p:spPr>
          <a:xfrm flipH="1">
            <a:off x="2343538" y="4581128"/>
            <a:ext cx="1073089" cy="252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39552" y="5224554"/>
            <a:ext cx="1149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zrealizoval</a:t>
            </a:r>
            <a:endParaRPr lang="sk-SK" dirty="0"/>
          </a:p>
        </p:txBody>
      </p:sp>
      <p:sp>
        <p:nvSpPr>
          <p:cNvPr id="43" name="Rectangle 42"/>
          <p:cNvSpPr/>
          <p:nvPr/>
        </p:nvSpPr>
        <p:spPr>
          <a:xfrm>
            <a:off x="201418" y="5733256"/>
            <a:ext cx="1158619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email</a:t>
            </a:r>
            <a:endParaRPr lang="sk-SK" dirty="0"/>
          </a:p>
        </p:txBody>
      </p:sp>
      <p:cxnSp>
        <p:nvCxnSpPr>
          <p:cNvPr id="46" name="Straight Connector 45"/>
          <p:cNvCxnSpPr>
            <a:stCxn id="28" idx="1"/>
            <a:endCxn id="43" idx="0"/>
          </p:cNvCxnSpPr>
          <p:nvPr/>
        </p:nvCxnSpPr>
        <p:spPr>
          <a:xfrm flipH="1">
            <a:off x="780728" y="5121188"/>
            <a:ext cx="983500" cy="612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857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Neistá budúcnosť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Lepší add-on na zber údajov</a:t>
            </a:r>
          </a:p>
          <a:p>
            <a:pPr lvl="1"/>
            <a:r>
              <a:rPr lang="sk-SK" dirty="0" smtClean="0"/>
              <a:t>môže sa spýtať servera, že aké Idčka článkov má stiahnuť</a:t>
            </a:r>
          </a:p>
          <a:p>
            <a:pPr lvl="2"/>
            <a:r>
              <a:rPr lang="sk-SK" dirty="0" smtClean="0"/>
              <a:t>aby nás nezabanovali</a:t>
            </a:r>
          </a:p>
          <a:p>
            <a:pPr lvl="1"/>
            <a:r>
              <a:rPr lang="sk-SK" dirty="0" smtClean="0"/>
              <a:t>mal by zaznamenávať, čo človek hľadá na ACM DL</a:t>
            </a:r>
          </a:p>
          <a:p>
            <a:pPr lvl="1"/>
            <a:r>
              <a:rPr lang="sk-SK" dirty="0" smtClean="0"/>
              <a:t>okrem zberu údajov aj zásahy </a:t>
            </a:r>
          </a:p>
          <a:p>
            <a:pPr lvl="2"/>
            <a:r>
              <a:rPr lang="sk-SK" dirty="0" smtClean="0"/>
              <a:t>do prezentačnej vrstvy</a:t>
            </a:r>
          </a:p>
          <a:p>
            <a:pPr lvl="2"/>
            <a:r>
              <a:rPr lang="sk-SK" dirty="0" smtClean="0"/>
              <a:t>prekrytie funkcionality</a:t>
            </a:r>
          </a:p>
          <a:p>
            <a:pPr lvl="3"/>
            <a:r>
              <a:rPr lang="sk-SK" dirty="0" smtClean="0"/>
              <a:t>search tlačítko hľadá u nás, nie na ACM DL</a:t>
            </a:r>
          </a:p>
          <a:p>
            <a:pPr lvl="2"/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051635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81</TotalTime>
  <Words>269</Words>
  <Application>Microsoft Office PowerPoint</Application>
  <PresentationFormat>On-screen Show (4:3)</PresentationFormat>
  <Paragraphs>84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Origin</vt:lpstr>
      <vt:lpstr>ACM Logger</vt:lpstr>
      <vt:lpstr>Motivácia</vt:lpstr>
      <vt:lpstr>Dáta</vt:lpstr>
      <vt:lpstr>Aké údaje máme</vt:lpstr>
      <vt:lpstr>TradiFox</vt:lpstr>
      <vt:lpstr>Aké údaje máme</vt:lpstr>
      <vt:lpstr>Neistá budúcnosť</vt:lpstr>
    </vt:vector>
  </TitlesOfParts>
  <Company>FIIT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ACM Logger</dc:title>
  <dc:creator>Michal Holub</dc:creator>
  <cp:lastModifiedBy>Michal Holub</cp:lastModifiedBy>
  <cp:revision>14</cp:revision>
  <dcterms:created xsi:type="dcterms:W3CDTF">2012-02-21T14:50:48Z</dcterms:created>
  <dcterms:modified xsi:type="dcterms:W3CDTF">2012-02-21T23:01:32Z</dcterms:modified>
</cp:coreProperties>
</file>