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9" r:id="rId6"/>
    <p:sldId id="270" r:id="rId7"/>
    <p:sldId id="271" r:id="rId8"/>
    <p:sldId id="257" r:id="rId9"/>
    <p:sldId id="267" r:id="rId10"/>
    <p:sldId id="268" r:id="rId11"/>
    <p:sldId id="262" r:id="rId12"/>
    <p:sldId id="263" r:id="rId13"/>
    <p:sldId id="258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[Book1]Sheet7!PivotTable19</c:name>
    <c:fmtId val="9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Sheet7!$B$3:$B$4</c:f>
              <c:strCache>
                <c:ptCount val="1"/>
                <c:pt idx="0">
                  <c:v>28111537081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Sheet7!$B$5:$B$54</c:f>
              <c:numCache>
                <c:formatCode>General</c:formatCode>
                <c:ptCount val="47"/>
                <c:pt idx="20">
                  <c:v>19</c:v>
                </c:pt>
                <c:pt idx="21">
                  <c:v>57</c:v>
                </c:pt>
                <c:pt idx="37">
                  <c:v>46</c:v>
                </c:pt>
                <c:pt idx="38">
                  <c:v>28</c:v>
                </c:pt>
                <c:pt idx="39">
                  <c:v>4</c:v>
                </c:pt>
                <c:pt idx="40">
                  <c:v>36</c:v>
                </c:pt>
                <c:pt idx="41">
                  <c:v>60</c:v>
                </c:pt>
                <c:pt idx="44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Sheet7!$C$3:$C$4</c:f>
              <c:strCache>
                <c:ptCount val="1"/>
                <c:pt idx="0">
                  <c:v>28111432171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Sheet7!$C$5:$C$54</c:f>
              <c:numCache>
                <c:formatCode>General</c:formatCode>
                <c:ptCount val="47"/>
                <c:pt idx="43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Sheet7!$D$3:$D$4</c:f>
              <c:strCache>
                <c:ptCount val="1"/>
                <c:pt idx="0">
                  <c:v>27012317382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Sheet7!$D$5:$D$54</c:f>
              <c:numCache>
                <c:formatCode>General</c:formatCode>
                <c:ptCount val="47"/>
                <c:pt idx="25">
                  <c:v>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Sheet7!$E$3:$E$4</c:f>
              <c:strCache>
                <c:ptCount val="1"/>
                <c:pt idx="0">
                  <c:v>27012208591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Sheet7!$E$5:$E$54</c:f>
              <c:numCache>
                <c:formatCode>General</c:formatCode>
                <c:ptCount val="47"/>
                <c:pt idx="25">
                  <c:v>9</c:v>
                </c:pt>
                <c:pt idx="26">
                  <c:v>15</c:v>
                </c:pt>
                <c:pt idx="27">
                  <c:v>128</c:v>
                </c:pt>
                <c:pt idx="28">
                  <c:v>4</c:v>
                </c:pt>
                <c:pt idx="29">
                  <c:v>1</c:v>
                </c:pt>
                <c:pt idx="31">
                  <c:v>60</c:v>
                </c:pt>
                <c:pt idx="32">
                  <c:v>39</c:v>
                </c:pt>
                <c:pt idx="35">
                  <c:v>3</c:v>
                </c:pt>
                <c:pt idx="36">
                  <c:v>67</c:v>
                </c:pt>
                <c:pt idx="40">
                  <c:v>51</c:v>
                </c:pt>
                <c:pt idx="41">
                  <c:v>36</c:v>
                </c:pt>
                <c:pt idx="46">
                  <c:v>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Sheet7!$F$3:$F$4</c:f>
              <c:strCache>
                <c:ptCount val="1"/>
                <c:pt idx="0">
                  <c:v>241113162510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Sheet7!$F$5:$F$54</c:f>
              <c:numCache>
                <c:formatCode>General</c:formatCode>
                <c:ptCount val="47"/>
                <c:pt idx="0">
                  <c:v>74</c:v>
                </c:pt>
                <c:pt idx="1">
                  <c:v>38</c:v>
                </c:pt>
                <c:pt idx="2">
                  <c:v>40</c:v>
                </c:pt>
                <c:pt idx="3">
                  <c:v>8</c:v>
                </c:pt>
                <c:pt idx="4">
                  <c:v>54</c:v>
                </c:pt>
                <c:pt idx="5">
                  <c:v>50</c:v>
                </c:pt>
                <c:pt idx="6">
                  <c:v>41</c:v>
                </c:pt>
                <c:pt idx="7">
                  <c:v>13</c:v>
                </c:pt>
                <c:pt idx="8">
                  <c:v>48</c:v>
                </c:pt>
                <c:pt idx="9">
                  <c:v>135</c:v>
                </c:pt>
                <c:pt idx="10">
                  <c:v>82</c:v>
                </c:pt>
                <c:pt idx="11">
                  <c:v>21</c:v>
                </c:pt>
                <c:pt idx="12">
                  <c:v>26</c:v>
                </c:pt>
                <c:pt idx="14">
                  <c:v>102</c:v>
                </c:pt>
                <c:pt idx="15">
                  <c:v>10</c:v>
                </c:pt>
                <c:pt idx="16">
                  <c:v>43</c:v>
                </c:pt>
                <c:pt idx="17">
                  <c:v>161</c:v>
                </c:pt>
                <c:pt idx="18">
                  <c:v>25</c:v>
                </c:pt>
                <c:pt idx="20">
                  <c:v>100</c:v>
                </c:pt>
                <c:pt idx="21">
                  <c:v>42</c:v>
                </c:pt>
                <c:pt idx="22">
                  <c:v>141</c:v>
                </c:pt>
                <c:pt idx="23">
                  <c:v>13</c:v>
                </c:pt>
                <c:pt idx="24">
                  <c:v>64</c:v>
                </c:pt>
                <c:pt idx="25">
                  <c:v>28</c:v>
                </c:pt>
                <c:pt idx="26">
                  <c:v>10</c:v>
                </c:pt>
                <c:pt idx="32">
                  <c:v>14</c:v>
                </c:pt>
                <c:pt idx="33">
                  <c:v>48</c:v>
                </c:pt>
                <c:pt idx="34">
                  <c:v>44</c:v>
                </c:pt>
                <c:pt idx="35">
                  <c:v>71</c:v>
                </c:pt>
                <c:pt idx="37">
                  <c:v>15</c:v>
                </c:pt>
                <c:pt idx="38">
                  <c:v>9</c:v>
                </c:pt>
                <c:pt idx="39">
                  <c:v>5</c:v>
                </c:pt>
                <c:pt idx="40">
                  <c:v>46</c:v>
                </c:pt>
                <c:pt idx="41">
                  <c:v>76</c:v>
                </c:pt>
                <c:pt idx="44">
                  <c:v>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Sheet7!$G$3:$G$4</c:f>
              <c:strCache>
                <c:ptCount val="1"/>
                <c:pt idx="0">
                  <c:v>22011523155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Sheet7!$G$5:$G$54</c:f>
              <c:numCache>
                <c:formatCode>General</c:formatCode>
                <c:ptCount val="47"/>
                <c:pt idx="20">
                  <c:v>1</c:v>
                </c:pt>
                <c:pt idx="21">
                  <c:v>5</c:v>
                </c:pt>
                <c:pt idx="29">
                  <c:v>9</c:v>
                </c:pt>
                <c:pt idx="33">
                  <c:v>2</c:v>
                </c:pt>
                <c:pt idx="35">
                  <c:v>3</c:v>
                </c:pt>
                <c:pt idx="36">
                  <c:v>6</c:v>
                </c:pt>
                <c:pt idx="39">
                  <c:v>19</c:v>
                </c:pt>
                <c:pt idx="40">
                  <c:v>2</c:v>
                </c:pt>
                <c:pt idx="41">
                  <c:v>11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Sheet7!$H$3:$H$4</c:f>
              <c:strCache>
                <c:ptCount val="1"/>
                <c:pt idx="0">
                  <c:v>22011520324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Sheet7!$H$5:$H$54</c:f>
              <c:numCache>
                <c:formatCode>General</c:formatCode>
                <c:ptCount val="47"/>
                <c:pt idx="20">
                  <c:v>67</c:v>
                </c:pt>
                <c:pt idx="21">
                  <c:v>84</c:v>
                </c:pt>
                <c:pt idx="25">
                  <c:v>57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Sheet7!$I$3:$I$4</c:f>
              <c:strCache>
                <c:ptCount val="1"/>
                <c:pt idx="0">
                  <c:v>22011455193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Sheet7!$I$5:$I$54</c:f>
              <c:numCache>
                <c:formatCode>General</c:formatCode>
                <c:ptCount val="47"/>
                <c:pt idx="20">
                  <c:v>6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Sheet7!$J$3:$J$4</c:f>
              <c:strCache>
                <c:ptCount val="1"/>
                <c:pt idx="0">
                  <c:v>15011443131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Sheet7!$J$5:$J$54</c:f>
              <c:numCache>
                <c:formatCode>General</c:formatCode>
                <c:ptCount val="47"/>
                <c:pt idx="13">
                  <c:v>27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Sheet7!$K$3:$K$4</c:f>
              <c:strCache>
                <c:ptCount val="1"/>
                <c:pt idx="0">
                  <c:v>14011928521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Sheet7!$K$5:$K$54</c:f>
              <c:numCache>
                <c:formatCode>General</c:formatCode>
                <c:ptCount val="47"/>
                <c:pt idx="12">
                  <c:v>2</c:v>
                </c:pt>
                <c:pt idx="13">
                  <c:v>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Sheet7!$L$3:$L$4</c:f>
              <c:strCache>
                <c:ptCount val="1"/>
                <c:pt idx="0">
                  <c:v>13112300015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Sheet7!$L$5:$L$54</c:f>
              <c:numCache>
                <c:formatCode>General</c:formatCode>
                <c:ptCount val="47"/>
                <c:pt idx="23">
                  <c:v>8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Sheet7!$M$3:$M$4</c:f>
              <c:strCache>
                <c:ptCount val="1"/>
                <c:pt idx="0">
                  <c:v>13111112301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Sheet7!$M$5:$M$54</c:f>
              <c:numCache>
                <c:formatCode>General</c:formatCode>
                <c:ptCount val="47"/>
                <c:pt idx="6">
                  <c:v>63</c:v>
                </c:pt>
                <c:pt idx="7">
                  <c:v>70</c:v>
                </c:pt>
                <c:pt idx="8">
                  <c:v>61</c:v>
                </c:pt>
                <c:pt idx="9">
                  <c:v>125</c:v>
                </c:pt>
                <c:pt idx="13">
                  <c:v>102</c:v>
                </c:pt>
                <c:pt idx="14">
                  <c:v>47</c:v>
                </c:pt>
                <c:pt idx="15">
                  <c:v>202</c:v>
                </c:pt>
                <c:pt idx="16">
                  <c:v>59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Sheet7!$N$3:$N$4</c:f>
              <c:strCache>
                <c:ptCount val="1"/>
                <c:pt idx="0">
                  <c:v>12121824521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Sheet7!$N$5:$N$54</c:f>
              <c:numCache>
                <c:formatCode>General</c:formatCode>
                <c:ptCount val="47"/>
                <c:pt idx="4">
                  <c:v>124</c:v>
                </c:pt>
                <c:pt idx="6">
                  <c:v>43</c:v>
                </c:pt>
                <c:pt idx="7">
                  <c:v>95</c:v>
                </c:pt>
                <c:pt idx="8">
                  <c:v>75</c:v>
                </c:pt>
                <c:pt idx="9">
                  <c:v>69</c:v>
                </c:pt>
                <c:pt idx="14">
                  <c:v>10</c:v>
                </c:pt>
                <c:pt idx="16">
                  <c:v>64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Sheet7!$O$3:$O$4</c:f>
              <c:strCache>
                <c:ptCount val="1"/>
                <c:pt idx="0">
                  <c:v>12112016401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Sheet7!$O$5:$O$54</c:f>
              <c:numCache>
                <c:formatCode>General</c:formatCode>
                <c:ptCount val="47"/>
                <c:pt idx="4">
                  <c:v>11</c:v>
                </c:pt>
                <c:pt idx="6">
                  <c:v>20</c:v>
                </c:pt>
                <c:pt idx="12">
                  <c:v>75</c:v>
                </c:pt>
                <c:pt idx="13">
                  <c:v>83</c:v>
                </c:pt>
                <c:pt idx="19">
                  <c:v>198</c:v>
                </c:pt>
                <c:pt idx="20">
                  <c:v>40</c:v>
                </c:pt>
                <c:pt idx="21">
                  <c:v>22</c:v>
                </c:pt>
                <c:pt idx="22">
                  <c:v>11</c:v>
                </c:pt>
                <c:pt idx="28">
                  <c:v>31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Sheet7!$P$3:$P$4</c:f>
              <c:strCache>
                <c:ptCount val="1"/>
                <c:pt idx="0">
                  <c:v>12111714277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Sheet7!$P$5:$P$54</c:f>
              <c:numCache>
                <c:formatCode>General</c:formatCode>
                <c:ptCount val="47"/>
                <c:pt idx="0">
                  <c:v>1</c:v>
                </c:pt>
                <c:pt idx="2">
                  <c:v>34</c:v>
                </c:pt>
                <c:pt idx="7">
                  <c:v>2</c:v>
                </c:pt>
                <c:pt idx="8">
                  <c:v>8</c:v>
                </c:pt>
                <c:pt idx="9">
                  <c:v>19</c:v>
                </c:pt>
                <c:pt idx="10">
                  <c:v>2</c:v>
                </c:pt>
                <c:pt idx="13">
                  <c:v>2</c:v>
                </c:pt>
                <c:pt idx="14">
                  <c:v>33</c:v>
                </c:pt>
                <c:pt idx="15">
                  <c:v>7</c:v>
                </c:pt>
                <c:pt idx="21">
                  <c:v>2</c:v>
                </c:pt>
                <c:pt idx="22">
                  <c:v>4</c:v>
                </c:pt>
                <c:pt idx="23">
                  <c:v>116</c:v>
                </c:pt>
                <c:pt idx="24">
                  <c:v>2</c:v>
                </c:pt>
                <c:pt idx="26">
                  <c:v>10</c:v>
                </c:pt>
                <c:pt idx="27">
                  <c:v>3</c:v>
                </c:pt>
                <c:pt idx="28">
                  <c:v>14</c:v>
                </c:pt>
                <c:pt idx="29">
                  <c:v>5</c:v>
                </c:pt>
                <c:pt idx="36">
                  <c:v>2</c:v>
                </c:pt>
                <c:pt idx="37">
                  <c:v>1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Sheet7!$Q$3:$Q$4</c:f>
              <c:strCache>
                <c:ptCount val="1"/>
                <c:pt idx="0">
                  <c:v>12111512302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Sheet7!$Q$5:$Q$54</c:f>
              <c:numCache>
                <c:formatCode>General</c:formatCode>
                <c:ptCount val="47"/>
                <c:pt idx="20">
                  <c:v>8</c:v>
                </c:pt>
                <c:pt idx="35">
                  <c:v>1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Sheet7!$R$3:$R$4</c:f>
              <c:strCache>
                <c:ptCount val="1"/>
                <c:pt idx="0">
                  <c:v>12111402596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Sheet7!$R$5:$R$54</c:f>
              <c:numCache>
                <c:formatCode>General</c:formatCode>
                <c:ptCount val="47"/>
                <c:pt idx="1">
                  <c:v>6</c:v>
                </c:pt>
                <c:pt idx="19">
                  <c:v>82</c:v>
                </c:pt>
                <c:pt idx="20">
                  <c:v>23</c:v>
                </c:pt>
                <c:pt idx="21">
                  <c:v>28</c:v>
                </c:pt>
                <c:pt idx="28">
                  <c:v>24</c:v>
                </c:pt>
                <c:pt idx="29">
                  <c:v>77</c:v>
                </c:pt>
                <c:pt idx="30">
                  <c:v>1</c:v>
                </c:pt>
                <c:pt idx="33">
                  <c:v>31</c:v>
                </c:pt>
                <c:pt idx="34">
                  <c:v>15</c:v>
                </c:pt>
                <c:pt idx="38">
                  <c:v>1</c:v>
                </c:pt>
                <c:pt idx="39">
                  <c:v>3</c:v>
                </c:pt>
                <c:pt idx="40">
                  <c:v>3</c:v>
                </c:pt>
                <c:pt idx="41">
                  <c:v>1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Sheet7!$S$3:$S$4</c:f>
              <c:strCache>
                <c:ptCount val="1"/>
                <c:pt idx="0">
                  <c:v>12111030583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Sheet7!$S$5:$S$54</c:f>
              <c:numCache>
                <c:formatCode>General</c:formatCode>
                <c:ptCount val="47"/>
                <c:pt idx="4">
                  <c:v>15</c:v>
                </c:pt>
                <c:pt idx="7">
                  <c:v>3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Sheet7!$T$3:$T$4</c:f>
              <c:strCache>
                <c:ptCount val="1"/>
                <c:pt idx="0">
                  <c:v>11021400281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Sheet7!$T$5:$T$54</c:f>
              <c:numCache>
                <c:formatCode>General</c:formatCode>
                <c:ptCount val="47"/>
                <c:pt idx="44">
                  <c:v>1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Sheet7!$U$3:$U$4</c:f>
              <c:strCache>
                <c:ptCount val="1"/>
                <c:pt idx="0">
                  <c:v>11021302013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Sheet7!$U$5:$U$54</c:f>
              <c:numCache>
                <c:formatCode>General</c:formatCode>
                <c:ptCount val="47"/>
                <c:pt idx="40">
                  <c:v>1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Sheet7!$V$3:$V$4</c:f>
              <c:strCache>
                <c:ptCount val="1"/>
                <c:pt idx="0">
                  <c:v>11021256312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Sheet7!$V$5:$V$54</c:f>
              <c:numCache>
                <c:formatCode>General</c:formatCode>
                <c:ptCount val="47"/>
                <c:pt idx="40">
                  <c:v>2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Sheet7!$W$3:$W$4</c:f>
              <c:strCache>
                <c:ptCount val="1"/>
                <c:pt idx="0">
                  <c:v>11021223151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Sheet7!$W$5:$W$54</c:f>
              <c:numCache>
                <c:formatCode>General</c:formatCode>
                <c:ptCount val="47"/>
                <c:pt idx="40">
                  <c:v>1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Sheet7!$X$3:$X$4</c:f>
              <c:strCache>
                <c:ptCount val="1"/>
                <c:pt idx="0">
                  <c:v>10011619551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Sheet7!$X$5:$X$54</c:f>
              <c:numCache>
                <c:formatCode>General</c:formatCode>
                <c:ptCount val="47"/>
                <c:pt idx="8">
                  <c:v>102</c:v>
                </c:pt>
                <c:pt idx="9">
                  <c:v>85</c:v>
                </c:pt>
                <c:pt idx="10">
                  <c:v>31</c:v>
                </c:pt>
                <c:pt idx="12">
                  <c:v>65</c:v>
                </c:pt>
                <c:pt idx="13">
                  <c:v>91</c:v>
                </c:pt>
                <c:pt idx="14">
                  <c:v>45</c:v>
                </c:pt>
                <c:pt idx="15">
                  <c:v>87</c:v>
                </c:pt>
                <c:pt idx="16">
                  <c:v>131</c:v>
                </c:pt>
                <c:pt idx="17">
                  <c:v>50</c:v>
                </c:pt>
                <c:pt idx="18">
                  <c:v>20</c:v>
                </c:pt>
                <c:pt idx="19">
                  <c:v>124</c:v>
                </c:pt>
                <c:pt idx="20">
                  <c:v>123</c:v>
                </c:pt>
                <c:pt idx="21">
                  <c:v>52</c:v>
                </c:pt>
                <c:pt idx="22">
                  <c:v>37</c:v>
                </c:pt>
                <c:pt idx="26">
                  <c:v>19</c:v>
                </c:pt>
                <c:pt idx="27">
                  <c:v>81</c:v>
                </c:pt>
                <c:pt idx="28">
                  <c:v>205</c:v>
                </c:pt>
                <c:pt idx="31">
                  <c:v>8</c:v>
                </c:pt>
                <c:pt idx="32">
                  <c:v>43</c:v>
                </c:pt>
                <c:pt idx="33">
                  <c:v>111</c:v>
                </c:pt>
                <c:pt idx="34">
                  <c:v>15</c:v>
                </c:pt>
                <c:pt idx="36">
                  <c:v>45</c:v>
                </c:pt>
                <c:pt idx="37">
                  <c:v>4</c:v>
                </c:pt>
                <c:pt idx="41">
                  <c:v>37</c:v>
                </c:pt>
                <c:pt idx="42">
                  <c:v>23</c:v>
                </c:pt>
                <c:pt idx="43">
                  <c:v>14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Sheet7!$Y$3:$Y$4</c:f>
              <c:strCache>
                <c:ptCount val="1"/>
                <c:pt idx="0">
                  <c:v>09020054531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Sheet7!$Y$5:$Y$54</c:f>
              <c:numCache>
                <c:formatCode>General</c:formatCode>
                <c:ptCount val="47"/>
                <c:pt idx="38">
                  <c:v>28</c:v>
                </c:pt>
                <c:pt idx="40">
                  <c:v>6</c:v>
                </c:pt>
                <c:pt idx="45">
                  <c:v>1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Sheet7!$Z$3:$Z$4</c:f>
              <c:strCache>
                <c:ptCount val="1"/>
                <c:pt idx="0">
                  <c:v>09012256074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Sheet7!$Z$5:$Z$54</c:f>
              <c:numCache>
                <c:formatCode>General</c:formatCode>
                <c:ptCount val="47"/>
                <c:pt idx="7">
                  <c:v>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Sheet7!$AA$3:$AA$4</c:f>
              <c:strCache>
                <c:ptCount val="1"/>
                <c:pt idx="0">
                  <c:v>09012149493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Sheet7!$AA$5:$AA$54</c:f>
              <c:numCache>
                <c:formatCode>General</c:formatCode>
                <c:ptCount val="47"/>
                <c:pt idx="7">
                  <c:v>1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Sheet7!$AB$3:$AB$4</c:f>
              <c:strCache>
                <c:ptCount val="1"/>
                <c:pt idx="0">
                  <c:v>09012146172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Sheet7!$AB$5:$AB$54</c:f>
              <c:numCache>
                <c:formatCode>General</c:formatCode>
                <c:ptCount val="47"/>
                <c:pt idx="7">
                  <c:v>1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Sheet7!$AC$3:$AC$4</c:f>
              <c:strCache>
                <c:ptCount val="1"/>
                <c:pt idx="0">
                  <c:v>09012129311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Sheet7!$AC$5:$AC$54</c:f>
              <c:numCache>
                <c:formatCode>General</c:formatCode>
                <c:ptCount val="47"/>
                <c:pt idx="7">
                  <c:v>1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Sheet7!$AD$3:$AD$4</c:f>
              <c:strCache>
                <c:ptCount val="1"/>
                <c:pt idx="0">
                  <c:v>040119430821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Sheet7!$AD$5:$AD$54</c:f>
              <c:numCache>
                <c:formatCode>General</c:formatCode>
                <c:ptCount val="47"/>
                <c:pt idx="6">
                  <c:v>13</c:v>
                </c:pt>
                <c:pt idx="7">
                  <c:v>34</c:v>
                </c:pt>
                <c:pt idx="8">
                  <c:v>5</c:v>
                </c:pt>
                <c:pt idx="10">
                  <c:v>32</c:v>
                </c:pt>
                <c:pt idx="11">
                  <c:v>8</c:v>
                </c:pt>
                <c:pt idx="12">
                  <c:v>18</c:v>
                </c:pt>
                <c:pt idx="13">
                  <c:v>17</c:v>
                </c:pt>
                <c:pt idx="14">
                  <c:v>39</c:v>
                </c:pt>
                <c:pt idx="15">
                  <c:v>31</c:v>
                </c:pt>
                <c:pt idx="16">
                  <c:v>28</c:v>
                </c:pt>
                <c:pt idx="17">
                  <c:v>36</c:v>
                </c:pt>
                <c:pt idx="18">
                  <c:v>20</c:v>
                </c:pt>
                <c:pt idx="19">
                  <c:v>20</c:v>
                </c:pt>
                <c:pt idx="20">
                  <c:v>3</c:v>
                </c:pt>
                <c:pt idx="21">
                  <c:v>18</c:v>
                </c:pt>
                <c:pt idx="22">
                  <c:v>74</c:v>
                </c:pt>
                <c:pt idx="23">
                  <c:v>200</c:v>
                </c:pt>
                <c:pt idx="24">
                  <c:v>161</c:v>
                </c:pt>
                <c:pt idx="25">
                  <c:v>101</c:v>
                </c:pt>
                <c:pt idx="26">
                  <c:v>40</c:v>
                </c:pt>
                <c:pt idx="27">
                  <c:v>50</c:v>
                </c:pt>
                <c:pt idx="28">
                  <c:v>28</c:v>
                </c:pt>
                <c:pt idx="29">
                  <c:v>80</c:v>
                </c:pt>
                <c:pt idx="30">
                  <c:v>79</c:v>
                </c:pt>
                <c:pt idx="31">
                  <c:v>173</c:v>
                </c:pt>
                <c:pt idx="32">
                  <c:v>139</c:v>
                </c:pt>
                <c:pt idx="33">
                  <c:v>40</c:v>
                </c:pt>
                <c:pt idx="34">
                  <c:v>11</c:v>
                </c:pt>
                <c:pt idx="35">
                  <c:v>107</c:v>
                </c:pt>
                <c:pt idx="36">
                  <c:v>41</c:v>
                </c:pt>
                <c:pt idx="37">
                  <c:v>153</c:v>
                </c:pt>
                <c:pt idx="38">
                  <c:v>215</c:v>
                </c:pt>
                <c:pt idx="39">
                  <c:v>25</c:v>
                </c:pt>
                <c:pt idx="40">
                  <c:v>19</c:v>
                </c:pt>
                <c:pt idx="41">
                  <c:v>17</c:v>
                </c:pt>
                <c:pt idx="42">
                  <c:v>44</c:v>
                </c:pt>
                <c:pt idx="43">
                  <c:v>11</c:v>
                </c:pt>
                <c:pt idx="45">
                  <c:v>6</c:v>
                </c:pt>
                <c:pt idx="46">
                  <c:v>10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Sheet7!$AE$3:$AE$4</c:f>
              <c:strCache>
                <c:ptCount val="1"/>
                <c:pt idx="0">
                  <c:v>01022126181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Sheet7!$A$5:$A$54</c:f>
              <c:multiLvlStrCache>
                <c:ptCount val="47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  <c:pt idx="9">
                    <c:v>11</c:v>
                  </c:pt>
                  <c:pt idx="10">
                    <c:v>12</c:v>
                  </c:pt>
                  <c:pt idx="11">
                    <c:v>13</c:v>
                  </c:pt>
                  <c:pt idx="12">
                    <c:v>14</c:v>
                  </c:pt>
                  <c:pt idx="13">
                    <c:v>15</c:v>
                  </c:pt>
                  <c:pt idx="14">
                    <c:v>16</c:v>
                  </c:pt>
                  <c:pt idx="15">
                    <c:v>17</c:v>
                  </c:pt>
                  <c:pt idx="16">
                    <c:v>18</c:v>
                  </c:pt>
                  <c:pt idx="17">
                    <c:v>19</c:v>
                  </c:pt>
                  <c:pt idx="18">
                    <c:v>20</c:v>
                  </c:pt>
                  <c:pt idx="19">
                    <c:v>21</c:v>
                  </c:pt>
                  <c:pt idx="20">
                    <c:v>22</c:v>
                  </c:pt>
                  <c:pt idx="21">
                    <c:v>23</c:v>
                  </c:pt>
                  <c:pt idx="22">
                    <c:v>24</c:v>
                  </c:pt>
                  <c:pt idx="23">
                    <c:v>25</c:v>
                  </c:pt>
                  <c:pt idx="24">
                    <c:v>26</c:v>
                  </c:pt>
                  <c:pt idx="25">
                    <c:v>27</c:v>
                  </c:pt>
                  <c:pt idx="26">
                    <c:v>28</c:v>
                  </c:pt>
                  <c:pt idx="27">
                    <c:v>29</c:v>
                  </c:pt>
                  <c:pt idx="28">
                    <c:v>30</c:v>
                  </c:pt>
                  <c:pt idx="29">
                    <c:v>31</c:v>
                  </c:pt>
                  <c:pt idx="30">
                    <c:v>1</c:v>
                  </c:pt>
                  <c:pt idx="31">
                    <c:v>2</c:v>
                  </c:pt>
                  <c:pt idx="32">
                    <c:v>3</c:v>
                  </c:pt>
                  <c:pt idx="33">
                    <c:v>4</c:v>
                  </c:pt>
                  <c:pt idx="34">
                    <c:v>5</c:v>
                  </c:pt>
                  <c:pt idx="35">
                    <c:v>6</c:v>
                  </c:pt>
                  <c:pt idx="36">
                    <c:v>7</c:v>
                  </c:pt>
                  <c:pt idx="37">
                    <c:v>8</c:v>
                  </c:pt>
                  <c:pt idx="38">
                    <c:v>9</c:v>
                  </c:pt>
                  <c:pt idx="39">
                    <c:v>10</c:v>
                  </c:pt>
                  <c:pt idx="40">
                    <c:v>11</c:v>
                  </c:pt>
                  <c:pt idx="41">
                    <c:v>12</c:v>
                  </c:pt>
                  <c:pt idx="42">
                    <c:v>13</c:v>
                  </c:pt>
                  <c:pt idx="43">
                    <c:v>14</c:v>
                  </c:pt>
                  <c:pt idx="44">
                    <c:v>15</c:v>
                  </c:pt>
                  <c:pt idx="45">
                    <c:v>16</c:v>
                  </c:pt>
                  <c:pt idx="46">
                    <c:v>17</c:v>
                  </c:pt>
                </c:lvl>
                <c:lvl>
                  <c:pt idx="0">
                    <c:v>1</c:v>
                  </c:pt>
                  <c:pt idx="30">
                    <c:v>2</c:v>
                  </c:pt>
                </c:lvl>
              </c:multiLvlStrCache>
            </c:multiLvlStrRef>
          </c:cat>
          <c:val>
            <c:numRef>
              <c:f>Sheet7!$AE$5:$AE$54</c:f>
              <c:numCache>
                <c:formatCode>General</c:formatCode>
                <c:ptCount val="47"/>
                <c:pt idx="30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7378744"/>
        <c:axId val="557379920"/>
      </c:lineChart>
      <c:catAx>
        <c:axId val="55737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7379920"/>
        <c:crosses val="autoZero"/>
        <c:auto val="1"/>
        <c:lblAlgn val="ctr"/>
        <c:lblOffset val="100"/>
        <c:noMultiLvlLbl val="0"/>
      </c:catAx>
      <c:valAx>
        <c:axId val="55737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7378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Sheet6!$J$1:$J$30</c:f>
              <c:strCache>
                <c:ptCount val="30"/>
                <c:pt idx="0">
                  <c:v>12112016401</c:v>
                </c:pt>
                <c:pt idx="1">
                  <c:v>241113162510</c:v>
                </c:pt>
                <c:pt idx="2">
                  <c:v>12111714277</c:v>
                </c:pt>
                <c:pt idx="3">
                  <c:v>10011619551</c:v>
                </c:pt>
                <c:pt idx="4">
                  <c:v>40119430821</c:v>
                </c:pt>
                <c:pt idx="5">
                  <c:v>13111112301</c:v>
                </c:pt>
                <c:pt idx="6">
                  <c:v>12121824521</c:v>
                </c:pt>
                <c:pt idx="7">
                  <c:v>27012208591</c:v>
                </c:pt>
                <c:pt idx="8">
                  <c:v>12111402596</c:v>
                </c:pt>
                <c:pt idx="9">
                  <c:v>28111537081</c:v>
                </c:pt>
                <c:pt idx="10">
                  <c:v>22011520324</c:v>
                </c:pt>
                <c:pt idx="11">
                  <c:v>22011523155</c:v>
                </c:pt>
                <c:pt idx="12">
                  <c:v>9020054531</c:v>
                </c:pt>
                <c:pt idx="13">
                  <c:v>15011443131</c:v>
                </c:pt>
                <c:pt idx="14">
                  <c:v>12111030583</c:v>
                </c:pt>
                <c:pt idx="15">
                  <c:v>1022126181</c:v>
                </c:pt>
                <c:pt idx="16">
                  <c:v>12111512302</c:v>
                </c:pt>
                <c:pt idx="17">
                  <c:v>13112300015</c:v>
                </c:pt>
                <c:pt idx="18">
                  <c:v>22011455193</c:v>
                </c:pt>
                <c:pt idx="19">
                  <c:v>14011928521</c:v>
                </c:pt>
                <c:pt idx="20">
                  <c:v>9012256074</c:v>
                </c:pt>
                <c:pt idx="21">
                  <c:v>27012317382</c:v>
                </c:pt>
                <c:pt idx="22">
                  <c:v>28111432171</c:v>
                </c:pt>
                <c:pt idx="23">
                  <c:v>11021256312</c:v>
                </c:pt>
                <c:pt idx="24">
                  <c:v>9012129311</c:v>
                </c:pt>
                <c:pt idx="25">
                  <c:v>9012146172</c:v>
                </c:pt>
                <c:pt idx="26">
                  <c:v>9012149493</c:v>
                </c:pt>
                <c:pt idx="27">
                  <c:v>11021223151</c:v>
                </c:pt>
                <c:pt idx="28">
                  <c:v>11021302013</c:v>
                </c:pt>
                <c:pt idx="29">
                  <c:v>11021400281</c:v>
                </c:pt>
              </c:strCache>
            </c:strRef>
          </c:cat>
          <c:val>
            <c:numRef>
              <c:f>Sheet6!$I$1:$I$30</c:f>
              <c:numCache>
                <c:formatCode>General</c:formatCode>
                <c:ptCount val="30"/>
                <c:pt idx="0">
                  <c:v>10467</c:v>
                </c:pt>
                <c:pt idx="1">
                  <c:v>6500</c:v>
                </c:pt>
                <c:pt idx="2">
                  <c:v>3961</c:v>
                </c:pt>
                <c:pt idx="3">
                  <c:v>2537</c:v>
                </c:pt>
                <c:pt idx="4">
                  <c:v>2146</c:v>
                </c:pt>
                <c:pt idx="5">
                  <c:v>2047</c:v>
                </c:pt>
                <c:pt idx="6">
                  <c:v>480</c:v>
                </c:pt>
                <c:pt idx="7">
                  <c:v>414</c:v>
                </c:pt>
                <c:pt idx="8">
                  <c:v>295</c:v>
                </c:pt>
                <c:pt idx="9">
                  <c:v>252</c:v>
                </c:pt>
                <c:pt idx="10">
                  <c:v>208</c:v>
                </c:pt>
                <c:pt idx="11">
                  <c:v>58</c:v>
                </c:pt>
                <c:pt idx="12">
                  <c:v>35</c:v>
                </c:pt>
                <c:pt idx="13">
                  <c:v>27</c:v>
                </c:pt>
                <c:pt idx="14">
                  <c:v>18</c:v>
                </c:pt>
                <c:pt idx="15">
                  <c:v>13</c:v>
                </c:pt>
                <c:pt idx="16">
                  <c:v>9</c:v>
                </c:pt>
                <c:pt idx="17">
                  <c:v>8</c:v>
                </c:pt>
                <c:pt idx="18">
                  <c:v>6</c:v>
                </c:pt>
                <c:pt idx="19">
                  <c:v>4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2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4286544"/>
        <c:axId val="554284976"/>
      </c:barChart>
      <c:catAx>
        <c:axId val="55428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4284976"/>
        <c:crosses val="autoZero"/>
        <c:auto val="1"/>
        <c:lblAlgn val="ctr"/>
        <c:lblOffset val="100"/>
        <c:noMultiLvlLbl val="0"/>
      </c:catAx>
      <c:valAx>
        <c:axId val="554284976"/>
        <c:scaling>
          <c:orientation val="minMax"/>
          <c:max val="1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4286544"/>
        <c:crosses val="autoZero"/>
        <c:crossBetween val="between"/>
        <c:majorUnit val="1000"/>
        <c:minorUnit val="2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Sheet1!$G:$G</c:f>
              <c:strCache>
                <c:ptCount val="93"/>
                <c:pt idx="0">
                  <c:v>15.11.</c:v>
                </c:pt>
                <c:pt idx="1">
                  <c:v>16.11.</c:v>
                </c:pt>
                <c:pt idx="2">
                  <c:v>17.11.</c:v>
                </c:pt>
                <c:pt idx="3">
                  <c:v>18.11.</c:v>
                </c:pt>
                <c:pt idx="4">
                  <c:v>19.11.</c:v>
                </c:pt>
                <c:pt idx="5">
                  <c:v>20.11.</c:v>
                </c:pt>
                <c:pt idx="6">
                  <c:v>21.11.</c:v>
                </c:pt>
                <c:pt idx="7">
                  <c:v>22.11.</c:v>
                </c:pt>
                <c:pt idx="8">
                  <c:v>23.11.</c:v>
                </c:pt>
                <c:pt idx="9">
                  <c:v>24.11.</c:v>
                </c:pt>
                <c:pt idx="10">
                  <c:v>25.11.</c:v>
                </c:pt>
                <c:pt idx="11">
                  <c:v>27.11.</c:v>
                </c:pt>
                <c:pt idx="12">
                  <c:v>28.11.</c:v>
                </c:pt>
                <c:pt idx="13">
                  <c:v>29.11.</c:v>
                </c:pt>
                <c:pt idx="14">
                  <c:v>30.11.</c:v>
                </c:pt>
                <c:pt idx="15">
                  <c:v>01.12.</c:v>
                </c:pt>
                <c:pt idx="16">
                  <c:v>02.12.</c:v>
                </c:pt>
                <c:pt idx="17">
                  <c:v>03.12.</c:v>
                </c:pt>
                <c:pt idx="18">
                  <c:v>04.12.</c:v>
                </c:pt>
                <c:pt idx="19">
                  <c:v>05.12.</c:v>
                </c:pt>
                <c:pt idx="20">
                  <c:v>06.12.</c:v>
                </c:pt>
                <c:pt idx="21">
                  <c:v>07.12.</c:v>
                </c:pt>
                <c:pt idx="22">
                  <c:v>08.12.</c:v>
                </c:pt>
                <c:pt idx="23">
                  <c:v>09.12.</c:v>
                </c:pt>
                <c:pt idx="24">
                  <c:v>10.12.</c:v>
                </c:pt>
                <c:pt idx="25">
                  <c:v>11.12.</c:v>
                </c:pt>
                <c:pt idx="26">
                  <c:v>12.12.</c:v>
                </c:pt>
                <c:pt idx="27">
                  <c:v>13.12.</c:v>
                </c:pt>
                <c:pt idx="28">
                  <c:v>14.12.</c:v>
                </c:pt>
                <c:pt idx="29">
                  <c:v>15.12.</c:v>
                </c:pt>
                <c:pt idx="30">
                  <c:v>16.12.</c:v>
                </c:pt>
                <c:pt idx="31">
                  <c:v>17.12.</c:v>
                </c:pt>
                <c:pt idx="32">
                  <c:v>18.12.</c:v>
                </c:pt>
                <c:pt idx="33">
                  <c:v>19.12.</c:v>
                </c:pt>
                <c:pt idx="34">
                  <c:v>20.12.</c:v>
                </c:pt>
                <c:pt idx="35">
                  <c:v>21.12.</c:v>
                </c:pt>
                <c:pt idx="36">
                  <c:v>22.12.</c:v>
                </c:pt>
                <c:pt idx="37">
                  <c:v>23.12.</c:v>
                </c:pt>
                <c:pt idx="38">
                  <c:v>24.12.</c:v>
                </c:pt>
                <c:pt idx="39">
                  <c:v>25.12.</c:v>
                </c:pt>
                <c:pt idx="40">
                  <c:v>26.12.</c:v>
                </c:pt>
                <c:pt idx="41">
                  <c:v>27.12.</c:v>
                </c:pt>
                <c:pt idx="42">
                  <c:v>28.12.</c:v>
                </c:pt>
                <c:pt idx="43">
                  <c:v>29.12.</c:v>
                </c:pt>
                <c:pt idx="44">
                  <c:v>30.12.</c:v>
                </c:pt>
                <c:pt idx="45">
                  <c:v>31.12.</c:v>
                </c:pt>
                <c:pt idx="46">
                  <c:v>01.01.</c:v>
                </c:pt>
                <c:pt idx="47">
                  <c:v>02.01.</c:v>
                </c:pt>
                <c:pt idx="48">
                  <c:v>03.01.</c:v>
                </c:pt>
                <c:pt idx="49">
                  <c:v>04.01.</c:v>
                </c:pt>
                <c:pt idx="50">
                  <c:v>06.01.</c:v>
                </c:pt>
                <c:pt idx="51">
                  <c:v>07.01.</c:v>
                </c:pt>
                <c:pt idx="52">
                  <c:v>08.01.</c:v>
                </c:pt>
                <c:pt idx="53">
                  <c:v>09.01.</c:v>
                </c:pt>
                <c:pt idx="54">
                  <c:v>10.01.</c:v>
                </c:pt>
                <c:pt idx="55">
                  <c:v>11.01.</c:v>
                </c:pt>
                <c:pt idx="56">
                  <c:v>12.01.</c:v>
                </c:pt>
                <c:pt idx="57">
                  <c:v>13.01.</c:v>
                </c:pt>
                <c:pt idx="58">
                  <c:v>14.01.</c:v>
                </c:pt>
                <c:pt idx="59">
                  <c:v>15.01.</c:v>
                </c:pt>
                <c:pt idx="60">
                  <c:v>16.01.</c:v>
                </c:pt>
                <c:pt idx="61">
                  <c:v>17.01.</c:v>
                </c:pt>
                <c:pt idx="62">
                  <c:v>18.01.</c:v>
                </c:pt>
                <c:pt idx="63">
                  <c:v>19.01.</c:v>
                </c:pt>
                <c:pt idx="64">
                  <c:v>20.01.</c:v>
                </c:pt>
                <c:pt idx="65">
                  <c:v>21.01.</c:v>
                </c:pt>
                <c:pt idx="66">
                  <c:v>22.01.</c:v>
                </c:pt>
                <c:pt idx="67">
                  <c:v>23.01.</c:v>
                </c:pt>
                <c:pt idx="68">
                  <c:v>24.01.</c:v>
                </c:pt>
                <c:pt idx="69">
                  <c:v>25.01.</c:v>
                </c:pt>
                <c:pt idx="70">
                  <c:v>26.01.</c:v>
                </c:pt>
                <c:pt idx="71">
                  <c:v>27.01.</c:v>
                </c:pt>
                <c:pt idx="72">
                  <c:v>28.01.</c:v>
                </c:pt>
                <c:pt idx="73">
                  <c:v>29.01.</c:v>
                </c:pt>
                <c:pt idx="74">
                  <c:v>30.01.</c:v>
                </c:pt>
                <c:pt idx="75">
                  <c:v>31.01.</c:v>
                </c:pt>
                <c:pt idx="76">
                  <c:v>01.02.</c:v>
                </c:pt>
                <c:pt idx="77">
                  <c:v>02.02.</c:v>
                </c:pt>
                <c:pt idx="78">
                  <c:v>03.02.</c:v>
                </c:pt>
                <c:pt idx="79">
                  <c:v>04.02.</c:v>
                </c:pt>
                <c:pt idx="80">
                  <c:v>05.02.</c:v>
                </c:pt>
                <c:pt idx="81">
                  <c:v>06.02.</c:v>
                </c:pt>
                <c:pt idx="82">
                  <c:v>07.02.</c:v>
                </c:pt>
                <c:pt idx="83">
                  <c:v>08.02.</c:v>
                </c:pt>
                <c:pt idx="84">
                  <c:v>09.02.</c:v>
                </c:pt>
                <c:pt idx="85">
                  <c:v>10.02.</c:v>
                </c:pt>
                <c:pt idx="86">
                  <c:v>11.02.</c:v>
                </c:pt>
                <c:pt idx="87">
                  <c:v>12.02.</c:v>
                </c:pt>
                <c:pt idx="88">
                  <c:v>13.02.</c:v>
                </c:pt>
                <c:pt idx="89">
                  <c:v>14.02.</c:v>
                </c:pt>
                <c:pt idx="90">
                  <c:v>15.02.</c:v>
                </c:pt>
                <c:pt idx="91">
                  <c:v>16.02.</c:v>
                </c:pt>
                <c:pt idx="92">
                  <c:v>17.02.</c:v>
                </c:pt>
              </c:strCache>
            </c:strRef>
          </c:cat>
          <c:val>
            <c:numRef>
              <c:f>Sheet1!$F$1:$F$93</c:f>
              <c:numCache>
                <c:formatCode>General</c:formatCode>
                <c:ptCount val="93"/>
                <c:pt idx="0">
                  <c:v>1944</c:v>
                </c:pt>
                <c:pt idx="1">
                  <c:v>14359</c:v>
                </c:pt>
                <c:pt idx="2">
                  <c:v>16009</c:v>
                </c:pt>
                <c:pt idx="3">
                  <c:v>7622</c:v>
                </c:pt>
                <c:pt idx="4">
                  <c:v>17712</c:v>
                </c:pt>
                <c:pt idx="5">
                  <c:v>19120</c:v>
                </c:pt>
                <c:pt idx="6">
                  <c:v>24157</c:v>
                </c:pt>
                <c:pt idx="7">
                  <c:v>13855</c:v>
                </c:pt>
                <c:pt idx="8">
                  <c:v>12184</c:v>
                </c:pt>
                <c:pt idx="9">
                  <c:v>12983</c:v>
                </c:pt>
                <c:pt idx="10">
                  <c:v>1133</c:v>
                </c:pt>
                <c:pt idx="11">
                  <c:v>15390</c:v>
                </c:pt>
                <c:pt idx="12">
                  <c:v>34604</c:v>
                </c:pt>
                <c:pt idx="13">
                  <c:v>17305</c:v>
                </c:pt>
                <c:pt idx="14">
                  <c:v>19157</c:v>
                </c:pt>
                <c:pt idx="15">
                  <c:v>17185</c:v>
                </c:pt>
                <c:pt idx="16">
                  <c:v>7960</c:v>
                </c:pt>
                <c:pt idx="17">
                  <c:v>28696</c:v>
                </c:pt>
                <c:pt idx="18">
                  <c:v>23157</c:v>
                </c:pt>
                <c:pt idx="19">
                  <c:v>18238</c:v>
                </c:pt>
                <c:pt idx="20">
                  <c:v>33023</c:v>
                </c:pt>
                <c:pt idx="21">
                  <c:v>19798</c:v>
                </c:pt>
                <c:pt idx="22">
                  <c:v>26597</c:v>
                </c:pt>
                <c:pt idx="23">
                  <c:v>18675</c:v>
                </c:pt>
                <c:pt idx="24">
                  <c:v>17659</c:v>
                </c:pt>
                <c:pt idx="25">
                  <c:v>14214</c:v>
                </c:pt>
                <c:pt idx="26">
                  <c:v>26178</c:v>
                </c:pt>
                <c:pt idx="27">
                  <c:v>12922</c:v>
                </c:pt>
                <c:pt idx="28">
                  <c:v>12749</c:v>
                </c:pt>
                <c:pt idx="29">
                  <c:v>2174</c:v>
                </c:pt>
                <c:pt idx="30">
                  <c:v>12782</c:v>
                </c:pt>
                <c:pt idx="31">
                  <c:v>20708</c:v>
                </c:pt>
                <c:pt idx="32">
                  <c:v>15577</c:v>
                </c:pt>
                <c:pt idx="33">
                  <c:v>6190</c:v>
                </c:pt>
                <c:pt idx="34">
                  <c:v>14345</c:v>
                </c:pt>
                <c:pt idx="35">
                  <c:v>13958</c:v>
                </c:pt>
                <c:pt idx="36">
                  <c:v>11691</c:v>
                </c:pt>
                <c:pt idx="37">
                  <c:v>8327</c:v>
                </c:pt>
                <c:pt idx="38">
                  <c:v>3022</c:v>
                </c:pt>
                <c:pt idx="39">
                  <c:v>8487</c:v>
                </c:pt>
                <c:pt idx="40">
                  <c:v>9530</c:v>
                </c:pt>
                <c:pt idx="41">
                  <c:v>8279</c:v>
                </c:pt>
                <c:pt idx="42">
                  <c:v>2889</c:v>
                </c:pt>
                <c:pt idx="43">
                  <c:v>10577</c:v>
                </c:pt>
                <c:pt idx="44">
                  <c:v>4064</c:v>
                </c:pt>
                <c:pt idx="45">
                  <c:v>3005</c:v>
                </c:pt>
                <c:pt idx="46">
                  <c:v>17094</c:v>
                </c:pt>
                <c:pt idx="47">
                  <c:v>4094</c:v>
                </c:pt>
                <c:pt idx="48">
                  <c:v>5000</c:v>
                </c:pt>
                <c:pt idx="49">
                  <c:v>920</c:v>
                </c:pt>
                <c:pt idx="50">
                  <c:v>8004</c:v>
                </c:pt>
                <c:pt idx="51">
                  <c:v>8312</c:v>
                </c:pt>
                <c:pt idx="52">
                  <c:v>8763</c:v>
                </c:pt>
                <c:pt idx="53">
                  <c:v>10855</c:v>
                </c:pt>
                <c:pt idx="54">
                  <c:v>11080</c:v>
                </c:pt>
                <c:pt idx="55">
                  <c:v>22848</c:v>
                </c:pt>
                <c:pt idx="56">
                  <c:v>9352</c:v>
                </c:pt>
                <c:pt idx="57">
                  <c:v>2532</c:v>
                </c:pt>
                <c:pt idx="58">
                  <c:v>13394</c:v>
                </c:pt>
                <c:pt idx="59">
                  <c:v>9473</c:v>
                </c:pt>
                <c:pt idx="60">
                  <c:v>13760</c:v>
                </c:pt>
                <c:pt idx="61">
                  <c:v>14442</c:v>
                </c:pt>
                <c:pt idx="62">
                  <c:v>13339</c:v>
                </c:pt>
                <c:pt idx="63">
                  <c:v>7090</c:v>
                </c:pt>
                <c:pt idx="64">
                  <c:v>2373</c:v>
                </c:pt>
                <c:pt idx="65">
                  <c:v>23473</c:v>
                </c:pt>
                <c:pt idx="66">
                  <c:v>8043</c:v>
                </c:pt>
                <c:pt idx="67">
                  <c:v>11208</c:v>
                </c:pt>
                <c:pt idx="68">
                  <c:v>9895</c:v>
                </c:pt>
                <c:pt idx="69">
                  <c:v>13122</c:v>
                </c:pt>
                <c:pt idx="70">
                  <c:v>9348</c:v>
                </c:pt>
                <c:pt idx="71">
                  <c:v>8143</c:v>
                </c:pt>
                <c:pt idx="72">
                  <c:v>6941</c:v>
                </c:pt>
                <c:pt idx="73">
                  <c:v>6037</c:v>
                </c:pt>
                <c:pt idx="74">
                  <c:v>10105</c:v>
                </c:pt>
                <c:pt idx="75">
                  <c:v>7278</c:v>
                </c:pt>
                <c:pt idx="76">
                  <c:v>2475</c:v>
                </c:pt>
                <c:pt idx="77">
                  <c:v>4472</c:v>
                </c:pt>
                <c:pt idx="78">
                  <c:v>8111</c:v>
                </c:pt>
                <c:pt idx="79">
                  <c:v>10409</c:v>
                </c:pt>
                <c:pt idx="80">
                  <c:v>4888</c:v>
                </c:pt>
                <c:pt idx="81">
                  <c:v>5594</c:v>
                </c:pt>
                <c:pt idx="82">
                  <c:v>6588</c:v>
                </c:pt>
                <c:pt idx="83">
                  <c:v>8153</c:v>
                </c:pt>
                <c:pt idx="84">
                  <c:v>6853</c:v>
                </c:pt>
                <c:pt idx="85">
                  <c:v>2480</c:v>
                </c:pt>
                <c:pt idx="86">
                  <c:v>6000</c:v>
                </c:pt>
                <c:pt idx="87">
                  <c:v>7932</c:v>
                </c:pt>
                <c:pt idx="88">
                  <c:v>1203</c:v>
                </c:pt>
                <c:pt idx="89">
                  <c:v>546</c:v>
                </c:pt>
                <c:pt idx="90">
                  <c:v>501</c:v>
                </c:pt>
                <c:pt idx="91">
                  <c:v>62</c:v>
                </c:pt>
                <c:pt idx="92">
                  <c:v>134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8384640"/>
        <c:axId val="55838895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Sheet1!$G:$G</c15:sqref>
                        </c15:formulaRef>
                      </c:ext>
                    </c:extLst>
                    <c:strCache>
                      <c:ptCount val="93"/>
                      <c:pt idx="0">
                        <c:v>15.11.</c:v>
                      </c:pt>
                      <c:pt idx="1">
                        <c:v>16.11.</c:v>
                      </c:pt>
                      <c:pt idx="2">
                        <c:v>17.11.</c:v>
                      </c:pt>
                      <c:pt idx="3">
                        <c:v>18.11.</c:v>
                      </c:pt>
                      <c:pt idx="4">
                        <c:v>19.11.</c:v>
                      </c:pt>
                      <c:pt idx="5">
                        <c:v>20.11.</c:v>
                      </c:pt>
                      <c:pt idx="6">
                        <c:v>21.11.</c:v>
                      </c:pt>
                      <c:pt idx="7">
                        <c:v>22.11.</c:v>
                      </c:pt>
                      <c:pt idx="8">
                        <c:v>23.11.</c:v>
                      </c:pt>
                      <c:pt idx="9">
                        <c:v>24.11.</c:v>
                      </c:pt>
                      <c:pt idx="10">
                        <c:v>25.11.</c:v>
                      </c:pt>
                      <c:pt idx="11">
                        <c:v>27.11.</c:v>
                      </c:pt>
                      <c:pt idx="12">
                        <c:v>28.11.</c:v>
                      </c:pt>
                      <c:pt idx="13">
                        <c:v>29.11.</c:v>
                      </c:pt>
                      <c:pt idx="14">
                        <c:v>30.11.</c:v>
                      </c:pt>
                      <c:pt idx="15">
                        <c:v>01.12.</c:v>
                      </c:pt>
                      <c:pt idx="16">
                        <c:v>02.12.</c:v>
                      </c:pt>
                      <c:pt idx="17">
                        <c:v>03.12.</c:v>
                      </c:pt>
                      <c:pt idx="18">
                        <c:v>04.12.</c:v>
                      </c:pt>
                      <c:pt idx="19">
                        <c:v>05.12.</c:v>
                      </c:pt>
                      <c:pt idx="20">
                        <c:v>06.12.</c:v>
                      </c:pt>
                      <c:pt idx="21">
                        <c:v>07.12.</c:v>
                      </c:pt>
                      <c:pt idx="22">
                        <c:v>08.12.</c:v>
                      </c:pt>
                      <c:pt idx="23">
                        <c:v>09.12.</c:v>
                      </c:pt>
                      <c:pt idx="24">
                        <c:v>10.12.</c:v>
                      </c:pt>
                      <c:pt idx="25">
                        <c:v>11.12.</c:v>
                      </c:pt>
                      <c:pt idx="26">
                        <c:v>12.12.</c:v>
                      </c:pt>
                      <c:pt idx="27">
                        <c:v>13.12.</c:v>
                      </c:pt>
                      <c:pt idx="28">
                        <c:v>14.12.</c:v>
                      </c:pt>
                      <c:pt idx="29">
                        <c:v>15.12.</c:v>
                      </c:pt>
                      <c:pt idx="30">
                        <c:v>16.12.</c:v>
                      </c:pt>
                      <c:pt idx="31">
                        <c:v>17.12.</c:v>
                      </c:pt>
                      <c:pt idx="32">
                        <c:v>18.12.</c:v>
                      </c:pt>
                      <c:pt idx="33">
                        <c:v>19.12.</c:v>
                      </c:pt>
                      <c:pt idx="34">
                        <c:v>20.12.</c:v>
                      </c:pt>
                      <c:pt idx="35">
                        <c:v>21.12.</c:v>
                      </c:pt>
                      <c:pt idx="36">
                        <c:v>22.12.</c:v>
                      </c:pt>
                      <c:pt idx="37">
                        <c:v>23.12.</c:v>
                      </c:pt>
                      <c:pt idx="38">
                        <c:v>24.12.</c:v>
                      </c:pt>
                      <c:pt idx="39">
                        <c:v>25.12.</c:v>
                      </c:pt>
                      <c:pt idx="40">
                        <c:v>26.12.</c:v>
                      </c:pt>
                      <c:pt idx="41">
                        <c:v>27.12.</c:v>
                      </c:pt>
                      <c:pt idx="42">
                        <c:v>28.12.</c:v>
                      </c:pt>
                      <c:pt idx="43">
                        <c:v>29.12.</c:v>
                      </c:pt>
                      <c:pt idx="44">
                        <c:v>30.12.</c:v>
                      </c:pt>
                      <c:pt idx="45">
                        <c:v>31.12.</c:v>
                      </c:pt>
                      <c:pt idx="46">
                        <c:v>01.01.</c:v>
                      </c:pt>
                      <c:pt idx="47">
                        <c:v>02.01.</c:v>
                      </c:pt>
                      <c:pt idx="48">
                        <c:v>03.01.</c:v>
                      </c:pt>
                      <c:pt idx="49">
                        <c:v>04.01.</c:v>
                      </c:pt>
                      <c:pt idx="50">
                        <c:v>06.01.</c:v>
                      </c:pt>
                      <c:pt idx="51">
                        <c:v>07.01.</c:v>
                      </c:pt>
                      <c:pt idx="52">
                        <c:v>08.01.</c:v>
                      </c:pt>
                      <c:pt idx="53">
                        <c:v>09.01.</c:v>
                      </c:pt>
                      <c:pt idx="54">
                        <c:v>10.01.</c:v>
                      </c:pt>
                      <c:pt idx="55">
                        <c:v>11.01.</c:v>
                      </c:pt>
                      <c:pt idx="56">
                        <c:v>12.01.</c:v>
                      </c:pt>
                      <c:pt idx="57">
                        <c:v>13.01.</c:v>
                      </c:pt>
                      <c:pt idx="58">
                        <c:v>14.01.</c:v>
                      </c:pt>
                      <c:pt idx="59">
                        <c:v>15.01.</c:v>
                      </c:pt>
                      <c:pt idx="60">
                        <c:v>16.01.</c:v>
                      </c:pt>
                      <c:pt idx="61">
                        <c:v>17.01.</c:v>
                      </c:pt>
                      <c:pt idx="62">
                        <c:v>18.01.</c:v>
                      </c:pt>
                      <c:pt idx="63">
                        <c:v>19.01.</c:v>
                      </c:pt>
                      <c:pt idx="64">
                        <c:v>20.01.</c:v>
                      </c:pt>
                      <c:pt idx="65">
                        <c:v>21.01.</c:v>
                      </c:pt>
                      <c:pt idx="66">
                        <c:v>22.01.</c:v>
                      </c:pt>
                      <c:pt idx="67">
                        <c:v>23.01.</c:v>
                      </c:pt>
                      <c:pt idx="68">
                        <c:v>24.01.</c:v>
                      </c:pt>
                      <c:pt idx="69">
                        <c:v>25.01.</c:v>
                      </c:pt>
                      <c:pt idx="70">
                        <c:v>26.01.</c:v>
                      </c:pt>
                      <c:pt idx="71">
                        <c:v>27.01.</c:v>
                      </c:pt>
                      <c:pt idx="72">
                        <c:v>28.01.</c:v>
                      </c:pt>
                      <c:pt idx="73">
                        <c:v>29.01.</c:v>
                      </c:pt>
                      <c:pt idx="74">
                        <c:v>30.01.</c:v>
                      </c:pt>
                      <c:pt idx="75">
                        <c:v>31.01.</c:v>
                      </c:pt>
                      <c:pt idx="76">
                        <c:v>01.02.</c:v>
                      </c:pt>
                      <c:pt idx="77">
                        <c:v>02.02.</c:v>
                      </c:pt>
                      <c:pt idx="78">
                        <c:v>03.02.</c:v>
                      </c:pt>
                      <c:pt idx="79">
                        <c:v>04.02.</c:v>
                      </c:pt>
                      <c:pt idx="80">
                        <c:v>05.02.</c:v>
                      </c:pt>
                      <c:pt idx="81">
                        <c:v>06.02.</c:v>
                      </c:pt>
                      <c:pt idx="82">
                        <c:v>07.02.</c:v>
                      </c:pt>
                      <c:pt idx="83">
                        <c:v>08.02.</c:v>
                      </c:pt>
                      <c:pt idx="84">
                        <c:v>09.02.</c:v>
                      </c:pt>
                      <c:pt idx="85">
                        <c:v>10.02.</c:v>
                      </c:pt>
                      <c:pt idx="86">
                        <c:v>11.02.</c:v>
                      </c:pt>
                      <c:pt idx="87">
                        <c:v>12.02.</c:v>
                      </c:pt>
                      <c:pt idx="88">
                        <c:v>13.02.</c:v>
                      </c:pt>
                      <c:pt idx="89">
                        <c:v>14.02.</c:v>
                      </c:pt>
                      <c:pt idx="90">
                        <c:v>15.02.</c:v>
                      </c:pt>
                      <c:pt idx="91">
                        <c:v>16.02.</c:v>
                      </c:pt>
                      <c:pt idx="92">
                        <c:v>17.02.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Sheet1!$G$1:$G$93</c15:sqref>
                        </c15:formulaRef>
                      </c:ext>
                    </c:extLst>
                    <c:numCache>
                      <c:formatCode>General</c:formatCode>
                      <c:ptCount val="9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5838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8388952"/>
        <c:crosses val="autoZero"/>
        <c:auto val="1"/>
        <c:lblAlgn val="ctr"/>
        <c:lblOffset val="100"/>
        <c:noMultiLvlLbl val="0"/>
      </c:catAx>
      <c:valAx>
        <c:axId val="55838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83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Sheet1!$C:$C</c:f>
              <c:strCache>
                <c:ptCount val="93"/>
                <c:pt idx="0">
                  <c:v>15.11.</c:v>
                </c:pt>
                <c:pt idx="1">
                  <c:v>16.11.</c:v>
                </c:pt>
                <c:pt idx="2">
                  <c:v>17.11.</c:v>
                </c:pt>
                <c:pt idx="3">
                  <c:v>18.11.</c:v>
                </c:pt>
                <c:pt idx="4">
                  <c:v>19.11.</c:v>
                </c:pt>
                <c:pt idx="5">
                  <c:v>20.11.</c:v>
                </c:pt>
                <c:pt idx="6">
                  <c:v>21.11.</c:v>
                </c:pt>
                <c:pt idx="7">
                  <c:v>22.11.</c:v>
                </c:pt>
                <c:pt idx="8">
                  <c:v>23.11.</c:v>
                </c:pt>
                <c:pt idx="9">
                  <c:v>24.11.</c:v>
                </c:pt>
                <c:pt idx="10">
                  <c:v>25.11.</c:v>
                </c:pt>
                <c:pt idx="11">
                  <c:v>27.11.</c:v>
                </c:pt>
                <c:pt idx="12">
                  <c:v>28.11.</c:v>
                </c:pt>
                <c:pt idx="13">
                  <c:v>29.11.</c:v>
                </c:pt>
                <c:pt idx="14">
                  <c:v>30.11.</c:v>
                </c:pt>
                <c:pt idx="15">
                  <c:v>01.12.</c:v>
                </c:pt>
                <c:pt idx="16">
                  <c:v>02.12.</c:v>
                </c:pt>
                <c:pt idx="17">
                  <c:v>03.12.</c:v>
                </c:pt>
                <c:pt idx="18">
                  <c:v>04.12.</c:v>
                </c:pt>
                <c:pt idx="19">
                  <c:v>05.12.</c:v>
                </c:pt>
                <c:pt idx="20">
                  <c:v>06.12.</c:v>
                </c:pt>
                <c:pt idx="21">
                  <c:v>07.12.</c:v>
                </c:pt>
                <c:pt idx="22">
                  <c:v>08.12.</c:v>
                </c:pt>
                <c:pt idx="23">
                  <c:v>09.12.</c:v>
                </c:pt>
                <c:pt idx="24">
                  <c:v>10.12.</c:v>
                </c:pt>
                <c:pt idx="25">
                  <c:v>11.12.</c:v>
                </c:pt>
                <c:pt idx="26">
                  <c:v>12.12.</c:v>
                </c:pt>
                <c:pt idx="27">
                  <c:v>13.12.</c:v>
                </c:pt>
                <c:pt idx="28">
                  <c:v>14.12.</c:v>
                </c:pt>
                <c:pt idx="29">
                  <c:v>15.12.</c:v>
                </c:pt>
                <c:pt idx="30">
                  <c:v>16.12.</c:v>
                </c:pt>
                <c:pt idx="31">
                  <c:v>17.12.</c:v>
                </c:pt>
                <c:pt idx="32">
                  <c:v>18.12.</c:v>
                </c:pt>
                <c:pt idx="33">
                  <c:v>19.12.</c:v>
                </c:pt>
                <c:pt idx="34">
                  <c:v>20.12.</c:v>
                </c:pt>
                <c:pt idx="35">
                  <c:v>21.12.</c:v>
                </c:pt>
                <c:pt idx="36">
                  <c:v>22.12.</c:v>
                </c:pt>
                <c:pt idx="37">
                  <c:v>23.12.</c:v>
                </c:pt>
                <c:pt idx="38">
                  <c:v>24.12.</c:v>
                </c:pt>
                <c:pt idx="39">
                  <c:v>25.12.</c:v>
                </c:pt>
                <c:pt idx="40">
                  <c:v>26.12.</c:v>
                </c:pt>
                <c:pt idx="41">
                  <c:v>27.12.</c:v>
                </c:pt>
                <c:pt idx="42">
                  <c:v>28.12.</c:v>
                </c:pt>
                <c:pt idx="43">
                  <c:v>29.12.</c:v>
                </c:pt>
                <c:pt idx="44">
                  <c:v>30.12.</c:v>
                </c:pt>
                <c:pt idx="45">
                  <c:v>31.12.</c:v>
                </c:pt>
                <c:pt idx="46">
                  <c:v>01.01.</c:v>
                </c:pt>
                <c:pt idx="47">
                  <c:v>02.01.</c:v>
                </c:pt>
                <c:pt idx="48">
                  <c:v>03.01.</c:v>
                </c:pt>
                <c:pt idx="49">
                  <c:v>04.01.</c:v>
                </c:pt>
                <c:pt idx="50">
                  <c:v>06.01.</c:v>
                </c:pt>
                <c:pt idx="51">
                  <c:v>07.01.</c:v>
                </c:pt>
                <c:pt idx="52">
                  <c:v>08.01.</c:v>
                </c:pt>
                <c:pt idx="53">
                  <c:v>09.01.</c:v>
                </c:pt>
                <c:pt idx="54">
                  <c:v>10.01.</c:v>
                </c:pt>
                <c:pt idx="55">
                  <c:v>11.01.</c:v>
                </c:pt>
                <c:pt idx="56">
                  <c:v>12.01.</c:v>
                </c:pt>
                <c:pt idx="57">
                  <c:v>13.01.</c:v>
                </c:pt>
                <c:pt idx="58">
                  <c:v>14.01.</c:v>
                </c:pt>
                <c:pt idx="59">
                  <c:v>15.01.</c:v>
                </c:pt>
                <c:pt idx="60">
                  <c:v>16.01.</c:v>
                </c:pt>
                <c:pt idx="61">
                  <c:v>17.01.</c:v>
                </c:pt>
                <c:pt idx="62">
                  <c:v>18.01.</c:v>
                </c:pt>
                <c:pt idx="63">
                  <c:v>19.01.</c:v>
                </c:pt>
                <c:pt idx="64">
                  <c:v>20.01.</c:v>
                </c:pt>
                <c:pt idx="65">
                  <c:v>21.01.</c:v>
                </c:pt>
                <c:pt idx="66">
                  <c:v>22.01.</c:v>
                </c:pt>
                <c:pt idx="67">
                  <c:v>23.01.</c:v>
                </c:pt>
                <c:pt idx="68">
                  <c:v>24.01.</c:v>
                </c:pt>
                <c:pt idx="69">
                  <c:v>25.01.</c:v>
                </c:pt>
                <c:pt idx="70">
                  <c:v>26.01.</c:v>
                </c:pt>
                <c:pt idx="71">
                  <c:v>27.01.</c:v>
                </c:pt>
                <c:pt idx="72">
                  <c:v>28.01.</c:v>
                </c:pt>
                <c:pt idx="73">
                  <c:v>29.01.</c:v>
                </c:pt>
                <c:pt idx="74">
                  <c:v>30.01.</c:v>
                </c:pt>
                <c:pt idx="75">
                  <c:v>31.01.</c:v>
                </c:pt>
                <c:pt idx="76">
                  <c:v>01.02.</c:v>
                </c:pt>
                <c:pt idx="77">
                  <c:v>02.02.</c:v>
                </c:pt>
                <c:pt idx="78">
                  <c:v>03.02.</c:v>
                </c:pt>
                <c:pt idx="79">
                  <c:v>04.02.</c:v>
                </c:pt>
                <c:pt idx="80">
                  <c:v>05.02.</c:v>
                </c:pt>
                <c:pt idx="81">
                  <c:v>06.02.</c:v>
                </c:pt>
                <c:pt idx="82">
                  <c:v>07.02.</c:v>
                </c:pt>
                <c:pt idx="83">
                  <c:v>08.02.</c:v>
                </c:pt>
                <c:pt idx="84">
                  <c:v>09.02.</c:v>
                </c:pt>
                <c:pt idx="85">
                  <c:v>10.02.</c:v>
                </c:pt>
                <c:pt idx="86">
                  <c:v>11.02.</c:v>
                </c:pt>
                <c:pt idx="87">
                  <c:v>12.02.</c:v>
                </c:pt>
                <c:pt idx="88">
                  <c:v>13.02.</c:v>
                </c:pt>
                <c:pt idx="89">
                  <c:v>14.02.</c:v>
                </c:pt>
                <c:pt idx="90">
                  <c:v>15.02.</c:v>
                </c:pt>
                <c:pt idx="91">
                  <c:v>16.02.</c:v>
                </c:pt>
                <c:pt idx="92">
                  <c:v>17.02.</c:v>
                </c:pt>
              </c:strCache>
            </c:strRef>
          </c:cat>
          <c:val>
            <c:numRef>
              <c:f>Sheet1!$B$1:$B$93</c:f>
              <c:numCache>
                <c:formatCode>General</c:formatCode>
                <c:ptCount val="93"/>
                <c:pt idx="0">
                  <c:v>65</c:v>
                </c:pt>
                <c:pt idx="1">
                  <c:v>395</c:v>
                </c:pt>
                <c:pt idx="2">
                  <c:v>398</c:v>
                </c:pt>
                <c:pt idx="3">
                  <c:v>188</c:v>
                </c:pt>
                <c:pt idx="4">
                  <c:v>422</c:v>
                </c:pt>
                <c:pt idx="5">
                  <c:v>593</c:v>
                </c:pt>
                <c:pt idx="6">
                  <c:v>751</c:v>
                </c:pt>
                <c:pt idx="7">
                  <c:v>421</c:v>
                </c:pt>
                <c:pt idx="8">
                  <c:v>385</c:v>
                </c:pt>
                <c:pt idx="9">
                  <c:v>310</c:v>
                </c:pt>
                <c:pt idx="10">
                  <c:v>19</c:v>
                </c:pt>
                <c:pt idx="11">
                  <c:v>410</c:v>
                </c:pt>
                <c:pt idx="12">
                  <c:v>550</c:v>
                </c:pt>
                <c:pt idx="13">
                  <c:v>341</c:v>
                </c:pt>
                <c:pt idx="14">
                  <c:v>349</c:v>
                </c:pt>
                <c:pt idx="15">
                  <c:v>205</c:v>
                </c:pt>
                <c:pt idx="16">
                  <c:v>206</c:v>
                </c:pt>
                <c:pt idx="17">
                  <c:v>473</c:v>
                </c:pt>
                <c:pt idx="18">
                  <c:v>341</c:v>
                </c:pt>
                <c:pt idx="19">
                  <c:v>497</c:v>
                </c:pt>
                <c:pt idx="20">
                  <c:v>616</c:v>
                </c:pt>
                <c:pt idx="21">
                  <c:v>485</c:v>
                </c:pt>
                <c:pt idx="22">
                  <c:v>469</c:v>
                </c:pt>
                <c:pt idx="23">
                  <c:v>417</c:v>
                </c:pt>
                <c:pt idx="24">
                  <c:v>467</c:v>
                </c:pt>
                <c:pt idx="25">
                  <c:v>327</c:v>
                </c:pt>
                <c:pt idx="26">
                  <c:v>540</c:v>
                </c:pt>
                <c:pt idx="27">
                  <c:v>340</c:v>
                </c:pt>
                <c:pt idx="28">
                  <c:v>311</c:v>
                </c:pt>
                <c:pt idx="29">
                  <c:v>61</c:v>
                </c:pt>
                <c:pt idx="30">
                  <c:v>108</c:v>
                </c:pt>
                <c:pt idx="31">
                  <c:v>473</c:v>
                </c:pt>
                <c:pt idx="32">
                  <c:v>282</c:v>
                </c:pt>
                <c:pt idx="33">
                  <c:v>109</c:v>
                </c:pt>
                <c:pt idx="34">
                  <c:v>255</c:v>
                </c:pt>
                <c:pt idx="35">
                  <c:v>292</c:v>
                </c:pt>
                <c:pt idx="36">
                  <c:v>187</c:v>
                </c:pt>
                <c:pt idx="37">
                  <c:v>170</c:v>
                </c:pt>
                <c:pt idx="38">
                  <c:v>64</c:v>
                </c:pt>
                <c:pt idx="39">
                  <c:v>134</c:v>
                </c:pt>
                <c:pt idx="40">
                  <c:v>337</c:v>
                </c:pt>
                <c:pt idx="41">
                  <c:v>126</c:v>
                </c:pt>
                <c:pt idx="42">
                  <c:v>56</c:v>
                </c:pt>
                <c:pt idx="43">
                  <c:v>191</c:v>
                </c:pt>
                <c:pt idx="44">
                  <c:v>56</c:v>
                </c:pt>
                <c:pt idx="45">
                  <c:v>36</c:v>
                </c:pt>
                <c:pt idx="46">
                  <c:v>178</c:v>
                </c:pt>
                <c:pt idx="47">
                  <c:v>44</c:v>
                </c:pt>
                <c:pt idx="48">
                  <c:v>74</c:v>
                </c:pt>
                <c:pt idx="49">
                  <c:v>8</c:v>
                </c:pt>
                <c:pt idx="50">
                  <c:v>204</c:v>
                </c:pt>
                <c:pt idx="51">
                  <c:v>50</c:v>
                </c:pt>
                <c:pt idx="52">
                  <c:v>180</c:v>
                </c:pt>
                <c:pt idx="53">
                  <c:v>223</c:v>
                </c:pt>
                <c:pt idx="54">
                  <c:v>299</c:v>
                </c:pt>
                <c:pt idx="55">
                  <c:v>443</c:v>
                </c:pt>
                <c:pt idx="56">
                  <c:v>147</c:v>
                </c:pt>
                <c:pt idx="57">
                  <c:v>29</c:v>
                </c:pt>
                <c:pt idx="58">
                  <c:v>186</c:v>
                </c:pt>
                <c:pt idx="59">
                  <c:v>326</c:v>
                </c:pt>
                <c:pt idx="60">
                  <c:v>276</c:v>
                </c:pt>
                <c:pt idx="61">
                  <c:v>337</c:v>
                </c:pt>
                <c:pt idx="62">
                  <c:v>325</c:v>
                </c:pt>
                <c:pt idx="63">
                  <c:v>247</c:v>
                </c:pt>
                <c:pt idx="64">
                  <c:v>65</c:v>
                </c:pt>
                <c:pt idx="65">
                  <c:v>424</c:v>
                </c:pt>
                <c:pt idx="66">
                  <c:v>390</c:v>
                </c:pt>
                <c:pt idx="67">
                  <c:v>310</c:v>
                </c:pt>
                <c:pt idx="68">
                  <c:v>267</c:v>
                </c:pt>
                <c:pt idx="69">
                  <c:v>337</c:v>
                </c:pt>
                <c:pt idx="70">
                  <c:v>227</c:v>
                </c:pt>
                <c:pt idx="71">
                  <c:v>198</c:v>
                </c:pt>
                <c:pt idx="72">
                  <c:v>94</c:v>
                </c:pt>
                <c:pt idx="73">
                  <c:v>262</c:v>
                </c:pt>
                <c:pt idx="74">
                  <c:v>306</c:v>
                </c:pt>
                <c:pt idx="75">
                  <c:v>172</c:v>
                </c:pt>
                <c:pt idx="76">
                  <c:v>93</c:v>
                </c:pt>
                <c:pt idx="77">
                  <c:v>241</c:v>
                </c:pt>
                <c:pt idx="78">
                  <c:v>235</c:v>
                </c:pt>
                <c:pt idx="79">
                  <c:v>287</c:v>
                </c:pt>
                <c:pt idx="80">
                  <c:v>205</c:v>
                </c:pt>
                <c:pt idx="81">
                  <c:v>280</c:v>
                </c:pt>
                <c:pt idx="82">
                  <c:v>193</c:v>
                </c:pt>
                <c:pt idx="83">
                  <c:v>219</c:v>
                </c:pt>
                <c:pt idx="84">
                  <c:v>281</c:v>
                </c:pt>
                <c:pt idx="85">
                  <c:v>56</c:v>
                </c:pt>
                <c:pt idx="86">
                  <c:v>168</c:v>
                </c:pt>
                <c:pt idx="87">
                  <c:v>238</c:v>
                </c:pt>
                <c:pt idx="88">
                  <c:v>67</c:v>
                </c:pt>
                <c:pt idx="89">
                  <c:v>28</c:v>
                </c:pt>
                <c:pt idx="90">
                  <c:v>11</c:v>
                </c:pt>
                <c:pt idx="91">
                  <c:v>7</c:v>
                </c:pt>
                <c:pt idx="92">
                  <c:v>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2860760"/>
        <c:axId val="69036072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Sheet1!$C:$C</c15:sqref>
                        </c15:formulaRef>
                      </c:ext>
                    </c:extLst>
                    <c:strCache>
                      <c:ptCount val="93"/>
                      <c:pt idx="0">
                        <c:v>15.11.</c:v>
                      </c:pt>
                      <c:pt idx="1">
                        <c:v>16.11.</c:v>
                      </c:pt>
                      <c:pt idx="2">
                        <c:v>17.11.</c:v>
                      </c:pt>
                      <c:pt idx="3">
                        <c:v>18.11.</c:v>
                      </c:pt>
                      <c:pt idx="4">
                        <c:v>19.11.</c:v>
                      </c:pt>
                      <c:pt idx="5">
                        <c:v>20.11.</c:v>
                      </c:pt>
                      <c:pt idx="6">
                        <c:v>21.11.</c:v>
                      </c:pt>
                      <c:pt idx="7">
                        <c:v>22.11.</c:v>
                      </c:pt>
                      <c:pt idx="8">
                        <c:v>23.11.</c:v>
                      </c:pt>
                      <c:pt idx="9">
                        <c:v>24.11.</c:v>
                      </c:pt>
                      <c:pt idx="10">
                        <c:v>25.11.</c:v>
                      </c:pt>
                      <c:pt idx="11">
                        <c:v>27.11.</c:v>
                      </c:pt>
                      <c:pt idx="12">
                        <c:v>28.11.</c:v>
                      </c:pt>
                      <c:pt idx="13">
                        <c:v>29.11.</c:v>
                      </c:pt>
                      <c:pt idx="14">
                        <c:v>30.11.</c:v>
                      </c:pt>
                      <c:pt idx="15">
                        <c:v>01.12.</c:v>
                      </c:pt>
                      <c:pt idx="16">
                        <c:v>02.12.</c:v>
                      </c:pt>
                      <c:pt idx="17">
                        <c:v>03.12.</c:v>
                      </c:pt>
                      <c:pt idx="18">
                        <c:v>04.12.</c:v>
                      </c:pt>
                      <c:pt idx="19">
                        <c:v>05.12.</c:v>
                      </c:pt>
                      <c:pt idx="20">
                        <c:v>06.12.</c:v>
                      </c:pt>
                      <c:pt idx="21">
                        <c:v>07.12.</c:v>
                      </c:pt>
                      <c:pt idx="22">
                        <c:v>08.12.</c:v>
                      </c:pt>
                      <c:pt idx="23">
                        <c:v>09.12.</c:v>
                      </c:pt>
                      <c:pt idx="24">
                        <c:v>10.12.</c:v>
                      </c:pt>
                      <c:pt idx="25">
                        <c:v>11.12.</c:v>
                      </c:pt>
                      <c:pt idx="26">
                        <c:v>12.12.</c:v>
                      </c:pt>
                      <c:pt idx="27">
                        <c:v>13.12.</c:v>
                      </c:pt>
                      <c:pt idx="28">
                        <c:v>14.12.</c:v>
                      </c:pt>
                      <c:pt idx="29">
                        <c:v>15.12.</c:v>
                      </c:pt>
                      <c:pt idx="30">
                        <c:v>16.12.</c:v>
                      </c:pt>
                      <c:pt idx="31">
                        <c:v>17.12.</c:v>
                      </c:pt>
                      <c:pt idx="32">
                        <c:v>18.12.</c:v>
                      </c:pt>
                      <c:pt idx="33">
                        <c:v>19.12.</c:v>
                      </c:pt>
                      <c:pt idx="34">
                        <c:v>20.12.</c:v>
                      </c:pt>
                      <c:pt idx="35">
                        <c:v>21.12.</c:v>
                      </c:pt>
                      <c:pt idx="36">
                        <c:v>22.12.</c:v>
                      </c:pt>
                      <c:pt idx="37">
                        <c:v>23.12.</c:v>
                      </c:pt>
                      <c:pt idx="38">
                        <c:v>24.12.</c:v>
                      </c:pt>
                      <c:pt idx="39">
                        <c:v>25.12.</c:v>
                      </c:pt>
                      <c:pt idx="40">
                        <c:v>26.12.</c:v>
                      </c:pt>
                      <c:pt idx="41">
                        <c:v>27.12.</c:v>
                      </c:pt>
                      <c:pt idx="42">
                        <c:v>28.12.</c:v>
                      </c:pt>
                      <c:pt idx="43">
                        <c:v>29.12.</c:v>
                      </c:pt>
                      <c:pt idx="44">
                        <c:v>30.12.</c:v>
                      </c:pt>
                      <c:pt idx="45">
                        <c:v>31.12.</c:v>
                      </c:pt>
                      <c:pt idx="46">
                        <c:v>01.01.</c:v>
                      </c:pt>
                      <c:pt idx="47">
                        <c:v>02.01.</c:v>
                      </c:pt>
                      <c:pt idx="48">
                        <c:v>03.01.</c:v>
                      </c:pt>
                      <c:pt idx="49">
                        <c:v>04.01.</c:v>
                      </c:pt>
                      <c:pt idx="50">
                        <c:v>06.01.</c:v>
                      </c:pt>
                      <c:pt idx="51">
                        <c:v>07.01.</c:v>
                      </c:pt>
                      <c:pt idx="52">
                        <c:v>08.01.</c:v>
                      </c:pt>
                      <c:pt idx="53">
                        <c:v>09.01.</c:v>
                      </c:pt>
                      <c:pt idx="54">
                        <c:v>10.01.</c:v>
                      </c:pt>
                      <c:pt idx="55">
                        <c:v>11.01.</c:v>
                      </c:pt>
                      <c:pt idx="56">
                        <c:v>12.01.</c:v>
                      </c:pt>
                      <c:pt idx="57">
                        <c:v>13.01.</c:v>
                      </c:pt>
                      <c:pt idx="58">
                        <c:v>14.01.</c:v>
                      </c:pt>
                      <c:pt idx="59">
                        <c:v>15.01.</c:v>
                      </c:pt>
                      <c:pt idx="60">
                        <c:v>16.01.</c:v>
                      </c:pt>
                      <c:pt idx="61">
                        <c:v>17.01.</c:v>
                      </c:pt>
                      <c:pt idx="62">
                        <c:v>18.01.</c:v>
                      </c:pt>
                      <c:pt idx="63">
                        <c:v>19.01.</c:v>
                      </c:pt>
                      <c:pt idx="64">
                        <c:v>20.01.</c:v>
                      </c:pt>
                      <c:pt idx="65">
                        <c:v>21.01.</c:v>
                      </c:pt>
                      <c:pt idx="66">
                        <c:v>22.01.</c:v>
                      </c:pt>
                      <c:pt idx="67">
                        <c:v>23.01.</c:v>
                      </c:pt>
                      <c:pt idx="68">
                        <c:v>24.01.</c:v>
                      </c:pt>
                      <c:pt idx="69">
                        <c:v>25.01.</c:v>
                      </c:pt>
                      <c:pt idx="70">
                        <c:v>26.01.</c:v>
                      </c:pt>
                      <c:pt idx="71">
                        <c:v>27.01.</c:v>
                      </c:pt>
                      <c:pt idx="72">
                        <c:v>28.01.</c:v>
                      </c:pt>
                      <c:pt idx="73">
                        <c:v>29.01.</c:v>
                      </c:pt>
                      <c:pt idx="74">
                        <c:v>30.01.</c:v>
                      </c:pt>
                      <c:pt idx="75">
                        <c:v>31.01.</c:v>
                      </c:pt>
                      <c:pt idx="76">
                        <c:v>01.02.</c:v>
                      </c:pt>
                      <c:pt idx="77">
                        <c:v>02.02.</c:v>
                      </c:pt>
                      <c:pt idx="78">
                        <c:v>03.02.</c:v>
                      </c:pt>
                      <c:pt idx="79">
                        <c:v>04.02.</c:v>
                      </c:pt>
                      <c:pt idx="80">
                        <c:v>05.02.</c:v>
                      </c:pt>
                      <c:pt idx="81">
                        <c:v>06.02.</c:v>
                      </c:pt>
                      <c:pt idx="82">
                        <c:v>07.02.</c:v>
                      </c:pt>
                      <c:pt idx="83">
                        <c:v>08.02.</c:v>
                      </c:pt>
                      <c:pt idx="84">
                        <c:v>09.02.</c:v>
                      </c:pt>
                      <c:pt idx="85">
                        <c:v>10.02.</c:v>
                      </c:pt>
                      <c:pt idx="86">
                        <c:v>11.02.</c:v>
                      </c:pt>
                      <c:pt idx="87">
                        <c:v>12.02.</c:v>
                      </c:pt>
                      <c:pt idx="88">
                        <c:v>13.02.</c:v>
                      </c:pt>
                      <c:pt idx="89">
                        <c:v>14.02.</c:v>
                      </c:pt>
                      <c:pt idx="90">
                        <c:v>15.02.</c:v>
                      </c:pt>
                      <c:pt idx="91">
                        <c:v>16.02.</c:v>
                      </c:pt>
                      <c:pt idx="92">
                        <c:v>17.02.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Sheet1!$C$1:$C$93</c15:sqref>
                        </c15:formulaRef>
                      </c:ext>
                    </c:extLst>
                    <c:numCache>
                      <c:formatCode>General</c:formatCode>
                      <c:ptCount val="9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52860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90360728"/>
        <c:crosses val="autoZero"/>
        <c:auto val="1"/>
        <c:lblAlgn val="ctr"/>
        <c:lblOffset val="100"/>
        <c:noMultiLvlLbl val="0"/>
      </c:catAx>
      <c:valAx>
        <c:axId val="690360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2860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88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87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47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061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673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78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908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51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774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902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648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270E2-CDCE-4A34-AB25-268EE970837F}" type="datetimeFigureOut">
              <a:rPr lang="sk-SK" smtClean="0"/>
              <a:t>18.2.2013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CD9F-BF01-4DA1-BCFC-9B10ECDD7B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635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Márius </a:t>
            </a:r>
            <a:r>
              <a:rPr lang="sk-SK" dirty="0" err="1" smtClean="0"/>
              <a:t>Šajgalík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2" y="1792288"/>
            <a:ext cx="84105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3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Počet návštev stránok podľa používateľov</a:t>
            </a:r>
            <a:endParaRPr lang="sk-SK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4089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028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Počet všetkých </a:t>
            </a:r>
            <a:r>
              <a:rPr lang="sk-SK" dirty="0" err="1" smtClean="0"/>
              <a:t>eventov</a:t>
            </a:r>
            <a:r>
              <a:rPr lang="sk-SK" dirty="0" smtClean="0"/>
              <a:t> podľa dní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7489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010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Počet návštev stránok podľa dní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0212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459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nainštalovať </a:t>
            </a:r>
            <a:r>
              <a:rPr lang="sk-SK" dirty="0" err="1" smtClean="0"/>
              <a:t>Brumo</a:t>
            </a:r>
            <a:r>
              <a:rPr lang="sk-SK" dirty="0" smtClean="0"/>
              <a:t> v Google Chrome</a:t>
            </a:r>
            <a:endParaRPr lang="sk-SK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419" t="3875" r="13259" b="80837"/>
          <a:stretch/>
        </p:blipFill>
        <p:spPr>
          <a:xfrm>
            <a:off x="995682" y="2391592"/>
            <a:ext cx="10200636" cy="20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1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nainštalovať </a:t>
            </a:r>
            <a:r>
              <a:rPr lang="sk-SK" dirty="0" err="1" smtClean="0"/>
              <a:t>Brumo</a:t>
            </a:r>
            <a:r>
              <a:rPr lang="sk-SK" dirty="0" smtClean="0"/>
              <a:t> v Google Chrome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539" t="80742" r="14787" b="4092"/>
          <a:stretch/>
        </p:blipFill>
        <p:spPr>
          <a:xfrm>
            <a:off x="996015" y="2965622"/>
            <a:ext cx="10199970" cy="19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4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nainštalovať </a:t>
            </a:r>
            <a:r>
              <a:rPr lang="sk-SK" dirty="0" err="1" smtClean="0"/>
              <a:t>Brumo</a:t>
            </a:r>
            <a:r>
              <a:rPr lang="sk-SK" dirty="0" smtClean="0"/>
              <a:t> v Google Chrome</a:t>
            </a:r>
            <a:endParaRPr lang="sk-S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27" t="21799" b="36493"/>
          <a:stretch/>
        </p:blipFill>
        <p:spPr>
          <a:xfrm>
            <a:off x="1663676" y="1690688"/>
            <a:ext cx="8864648" cy="47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32" t="11650" r="29870" b="28050"/>
          <a:stretch/>
        </p:blipFill>
        <p:spPr>
          <a:xfrm>
            <a:off x="2232454" y="-1"/>
            <a:ext cx="7727092" cy="68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Vývoj rozšírení pre webový prehliadač</a:t>
            </a:r>
            <a:endParaRPr lang="sk-S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8" t="19817" r="69938" b="37289"/>
          <a:stretch/>
        </p:blipFill>
        <p:spPr>
          <a:xfrm>
            <a:off x="761644" y="1690688"/>
            <a:ext cx="10668712" cy="50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Jednoduchá databáza bez obmedzení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MP.db.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set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(table,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() {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console.log('hodnota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ulozena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!');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</a:p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MP.db.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(table,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console.log('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kluc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' +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+ ' ma hodnotu ' +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</a:p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MP.db.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remove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(table,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() {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console.log('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kluc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' +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+ ' bol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vymazany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');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  <a:endParaRPr lang="sk-SK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4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XHR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602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MP.xhr.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({ '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': 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}, 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response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    console.log('http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hlavicky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: ' +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response.headers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    console.log('telo http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poziadavky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 (html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kod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js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kod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,...): ' </a:t>
            </a:r>
            <a:r>
              <a:rPr lang="en-GB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sk-SK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sk-SK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response.text</a:t>
            </a:r>
            <a:r>
              <a:rPr lang="sk-SK" sz="2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  <a:endParaRPr lang="sk-SK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MP.xhr.</a:t>
            </a:r>
            <a:r>
              <a:rPr lang="sk-SK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getJSON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({ '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': 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}, 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response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console.log('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lubovolny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json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objekt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‘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JSON.stringify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(response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400617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Channelled multicast communication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89" y="1690688"/>
            <a:ext cx="11922211" cy="48460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netID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MP.net.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connect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({ '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':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communication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},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		 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params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params.</a:t>
            </a:r>
            <a:r>
              <a:rPr lang="sk-SK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netID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= params.id;</a:t>
            </a:r>
          </a:p>
          <a:p>
            <a:pPr marL="457200" lvl="1" indent="0">
              <a:buNone/>
            </a:pP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opened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{ console.log('connected'); … }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sk-SK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closed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{ console.log('disconnected'); … }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sk-SK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{ console.log('error: '+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params.error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… }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457200" lvl="1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function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{ console.log('got message: ' 										 +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params.message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… }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MP.net.</a:t>
            </a:r>
            <a:r>
              <a:rPr lang="sk-SK" b="1" dirty="0" err="1">
                <a:latin typeface="Consolas" panose="020B0609020204030204" pitchFamily="49" charset="0"/>
                <a:cs typeface="Consolas" panose="020B0609020204030204" pitchFamily="49" charset="0"/>
              </a:rPr>
              <a:t>disconnect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({'id':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netID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, '</a:t>
            </a:r>
            <a:r>
              <a:rPr lang="sk-SK" dirty="0" err="1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':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communication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4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Channelled multicast communication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MP.net.</a:t>
            </a:r>
            <a:r>
              <a:rPr lang="sk-SK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send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({</a:t>
            </a:r>
          </a:p>
          <a:p>
            <a:pPr marL="0" indent="0">
              <a:buNone/>
            </a:pP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': 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communication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sk-SK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sk-SK" dirty="0">
                <a:latin typeface="Consolas" panose="020B0609020204030204" pitchFamily="49" charset="0"/>
                <a:cs typeface="Consolas" panose="020B0609020204030204" pitchFamily="49" charset="0"/>
              </a:rPr>
              <a:t>':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dataToBeSent</a:t>
            </a:r>
            <a:endParaRPr lang="sk-SK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sk-SK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8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Ďalšia funkcionalita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MP.browser.openTab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({ ‘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’: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pPr marL="0" indent="0">
              <a:buNone/>
            </a:pP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MP.browser.notify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({ ‘text’: ‘Hello’ });</a:t>
            </a:r>
          </a:p>
          <a:p>
            <a:pPr marL="0" indent="0">
              <a:buNone/>
            </a:pP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MP.browser.searchHistory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({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‘text’: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text_to_search_for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‘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startTime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’: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startTime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‘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maxResults</a:t>
            </a: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’: </a:t>
            </a:r>
            <a:r>
              <a:rPr lang="en-GB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maxResults</a:t>
            </a:r>
            <a:endParaRPr lang="en-GB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});</a:t>
            </a:r>
          </a:p>
          <a:p>
            <a:pPr marL="0" indent="0">
              <a:buNone/>
            </a:pPr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lang="sk-SK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6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sa loguje?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Aktivita používateľa</a:t>
            </a:r>
          </a:p>
          <a:p>
            <a:r>
              <a:rPr lang="en-GB" dirty="0" err="1" smtClean="0"/>
              <a:t>Eventy</a:t>
            </a:r>
            <a:r>
              <a:rPr lang="en-GB" dirty="0" smtClean="0"/>
              <a:t> – </a:t>
            </a:r>
            <a:r>
              <a:rPr lang="en-GB" dirty="0" err="1" smtClean="0"/>
              <a:t>onDOMContentLoaded</a:t>
            </a:r>
            <a:r>
              <a:rPr lang="en-GB" dirty="0" smtClean="0"/>
              <a:t>, unload, </a:t>
            </a:r>
            <a:r>
              <a:rPr lang="en-GB" dirty="0" err="1" smtClean="0"/>
              <a:t>focusin</a:t>
            </a:r>
            <a:r>
              <a:rPr lang="en-GB" dirty="0" smtClean="0"/>
              <a:t>, </a:t>
            </a:r>
            <a:r>
              <a:rPr lang="en-GB" dirty="0" err="1" smtClean="0"/>
              <a:t>focusout</a:t>
            </a:r>
            <a:r>
              <a:rPr lang="en-GB" dirty="0" smtClean="0"/>
              <a:t>, click, </a:t>
            </a:r>
            <a:r>
              <a:rPr lang="en-GB" dirty="0" err="1" smtClean="0"/>
              <a:t>dblclick</a:t>
            </a:r>
            <a:r>
              <a:rPr lang="en-GB" dirty="0" smtClean="0"/>
              <a:t>, scroll, cut, copy, resize</a:t>
            </a:r>
          </a:p>
          <a:p>
            <a:r>
              <a:rPr lang="en-GB" dirty="0" err="1" smtClean="0"/>
              <a:t>Tagy</a:t>
            </a:r>
            <a:r>
              <a:rPr lang="en-GB" dirty="0" smtClean="0"/>
              <a:t>, </a:t>
            </a:r>
            <a:r>
              <a:rPr lang="en-GB" dirty="0" err="1" smtClean="0"/>
              <a:t>ktor</a:t>
            </a:r>
            <a:r>
              <a:rPr lang="sk-SK" dirty="0" smtClean="0"/>
              <a:t>é sa extrahovali</a:t>
            </a:r>
          </a:p>
          <a:p>
            <a:r>
              <a:rPr lang="sk-SK" dirty="0" err="1" smtClean="0"/>
              <a:t>onDOMContentLoaded</a:t>
            </a:r>
            <a:r>
              <a:rPr lang="sk-SK" dirty="0"/>
              <a:t> </a:t>
            </a:r>
            <a:r>
              <a:rPr lang="sk-SK" dirty="0" smtClean="0"/>
              <a:t>– </a:t>
            </a:r>
            <a:r>
              <a:rPr lang="sk-SK" dirty="0" err="1" smtClean="0"/>
              <a:t>referrer</a:t>
            </a:r>
            <a:r>
              <a:rPr lang="sk-SK" dirty="0" smtClean="0"/>
              <a:t>, title, veľkosť okna, </a:t>
            </a:r>
            <a:r>
              <a:rPr lang="sk-SK" dirty="0" err="1" smtClean="0"/>
              <a:t>userAgent</a:t>
            </a:r>
            <a:endParaRPr lang="sk-SK" dirty="0" smtClean="0"/>
          </a:p>
          <a:p>
            <a:r>
              <a:rPr lang="sk-SK" dirty="0" err="1" smtClean="0"/>
              <a:t>click</a:t>
            </a:r>
            <a:r>
              <a:rPr lang="sk-SK" dirty="0" smtClean="0"/>
              <a:t>, </a:t>
            </a:r>
            <a:r>
              <a:rPr lang="sk-SK" dirty="0" err="1" smtClean="0"/>
              <a:t>dblclick</a:t>
            </a:r>
            <a:r>
              <a:rPr lang="sk-SK" dirty="0" smtClean="0"/>
              <a:t> – kde presne som klikol, preto sa loguje aj </a:t>
            </a:r>
            <a:r>
              <a:rPr lang="sk-SK" dirty="0" err="1" smtClean="0"/>
              <a:t>scroll</a:t>
            </a:r>
            <a:r>
              <a:rPr lang="sk-SK" dirty="0" smtClean="0"/>
              <a:t> (</a:t>
            </a:r>
            <a:r>
              <a:rPr lang="sk-SK" dirty="0" err="1" smtClean="0"/>
              <a:t>scrollX</a:t>
            </a:r>
            <a:r>
              <a:rPr lang="sk-SK" dirty="0" smtClean="0"/>
              <a:t>, </a:t>
            </a:r>
            <a:r>
              <a:rPr lang="sk-SK" dirty="0" err="1" smtClean="0"/>
              <a:t>scrollY</a:t>
            </a:r>
            <a:r>
              <a:rPr lang="sk-SK" dirty="0" smtClean="0"/>
              <a:t>) a </a:t>
            </a:r>
            <a:r>
              <a:rPr lang="sk-SK" dirty="0" err="1" smtClean="0"/>
              <a:t>resize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09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Počet návštev stránok podľa používateľov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486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994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252</Words>
  <Application>Microsoft Office PowerPoint</Application>
  <PresentationFormat>Widescreen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Consolas</vt:lpstr>
      <vt:lpstr>Office Theme</vt:lpstr>
      <vt:lpstr>PowerPoint Presentation</vt:lpstr>
      <vt:lpstr>Vývoj rozšírení pre webový prehliadač</vt:lpstr>
      <vt:lpstr>Jednoduchá databáza bez obmedzení</vt:lpstr>
      <vt:lpstr>XHR</vt:lpstr>
      <vt:lpstr>Channelled multicast communication</vt:lpstr>
      <vt:lpstr>Channelled multicast communication</vt:lpstr>
      <vt:lpstr>Ďalšia funkcionalita</vt:lpstr>
      <vt:lpstr>Čo sa loguje?</vt:lpstr>
      <vt:lpstr>Počet návštev stránok podľa používateľov</vt:lpstr>
      <vt:lpstr>Počet návštev stránok podľa používateľov</vt:lpstr>
      <vt:lpstr>Počet všetkých eventov podľa dní</vt:lpstr>
      <vt:lpstr>Počet návštev stránok podľa dní</vt:lpstr>
      <vt:lpstr>Ako nainštalovať Brumo v Google Chrome</vt:lpstr>
      <vt:lpstr>Ako nainštalovať Brumo v Google Chrome</vt:lpstr>
      <vt:lpstr>Ako nainštalovať Brumo v Google Chrome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Brumo</dc:title>
  <dc:creator>Márius Šajgalík</dc:creator>
  <cp:lastModifiedBy>Márius Šajgalík</cp:lastModifiedBy>
  <cp:revision>22</cp:revision>
  <dcterms:created xsi:type="dcterms:W3CDTF">2013-02-18T09:17:04Z</dcterms:created>
  <dcterms:modified xsi:type="dcterms:W3CDTF">2013-02-19T09:48:32Z</dcterms:modified>
</cp:coreProperties>
</file>