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61" r:id="rId6"/>
    <p:sldId id="263" r:id="rId7"/>
    <p:sldId id="264" r:id="rId8"/>
    <p:sldId id="262" r:id="rId9"/>
    <p:sldId id="267" r:id="rId10"/>
    <p:sldId id="268" r:id="rId11"/>
    <p:sldId id="265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5" d="100"/>
          <a:sy n="115" d="100"/>
        </p:scale>
        <p:origin x="3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649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828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9303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38403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97528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5571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23506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0351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1198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9824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448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965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2623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713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8733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557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931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11EB59E-B777-4DAC-87F5-3FB88145BAAC}" type="datetimeFigureOut">
              <a:rPr lang="sk-SK" smtClean="0"/>
              <a:t>28.10.2014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3B04A3E-DBC9-4F47-9EA4-869FCB043FC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6496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Odporúčanie posúdenia zdrojového kódu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Matej Chlebana</a:t>
            </a:r>
          </a:p>
          <a:p>
            <a:r>
              <a:rPr lang="sk-SK" dirty="0" smtClean="0"/>
              <a:t>Vedúci: Karol Rástočný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2859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Problémy dát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Málo aktívnych používateľov UACA</a:t>
            </a:r>
          </a:p>
          <a:p>
            <a:r>
              <a:rPr lang="sk-SK" dirty="0" smtClean="0"/>
              <a:t>Veľa šumu</a:t>
            </a:r>
          </a:p>
          <a:p>
            <a:r>
              <a:rPr lang="sk-SK" dirty="0" smtClean="0"/>
              <a:t>Problém identifikovať interval procesu</a:t>
            </a:r>
          </a:p>
          <a:p>
            <a:pPr lvl="1"/>
            <a:r>
              <a:rPr lang="sk-SK" dirty="0" smtClean="0"/>
              <a:t>Málo zaznamenaných commitov</a:t>
            </a:r>
          </a:p>
          <a:p>
            <a:r>
              <a:rPr lang="sk-SK" dirty="0" smtClean="0"/>
              <a:t>Prekrývanie procesov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665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Ďaľšia práca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Naplnenie databázy</a:t>
            </a:r>
          </a:p>
          <a:p>
            <a:r>
              <a:rPr lang="sk-SK" dirty="0" smtClean="0"/>
              <a:t>Pravidelná aktualizácia údajov</a:t>
            </a:r>
          </a:p>
          <a:p>
            <a:r>
              <a:rPr lang="sk-SK" dirty="0" smtClean="0"/>
              <a:t>Anotovanie procesov na základe CORD a ITM</a:t>
            </a:r>
          </a:p>
          <a:p>
            <a:r>
              <a:rPr lang="sk-SK" dirty="0" smtClean="0"/>
              <a:t>Modelovanie procesov v Rapid Mineri</a:t>
            </a:r>
          </a:p>
          <a:p>
            <a:r>
              <a:rPr lang="sk-SK" dirty="0" smtClean="0"/>
              <a:t>Vytvorenie odporúčaní posúdenia cez PerConIK - CodeReview</a:t>
            </a:r>
          </a:p>
          <a:p>
            <a:r>
              <a:rPr lang="sk-SK" dirty="0" smtClean="0"/>
              <a:t>Test na dátach z Gratexu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5151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Ideálny postup...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Získanie dát</a:t>
            </a:r>
          </a:p>
          <a:p>
            <a:r>
              <a:rPr lang="sk-SK" dirty="0" smtClean="0"/>
              <a:t>Identifikácia procesov</a:t>
            </a:r>
          </a:p>
          <a:p>
            <a:r>
              <a:rPr lang="sk-SK" dirty="0" smtClean="0"/>
              <a:t>Hľadanie podobností v procesoch</a:t>
            </a:r>
          </a:p>
          <a:p>
            <a:r>
              <a:rPr lang="sk-SK" dirty="0" smtClean="0"/>
              <a:t>Identifikácia potenciálne chybových procesov</a:t>
            </a:r>
          </a:p>
          <a:p>
            <a:r>
              <a:rPr lang="sk-SK" dirty="0" smtClean="0"/>
              <a:t>Odporúčanie posúdenia kódu v systéme PerConIK - CodeReview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732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Služby – získavanie dát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PerConIK - User Activity (Procesy)</a:t>
            </a:r>
          </a:p>
          <a:p>
            <a:r>
              <a:rPr lang="sk-SK" dirty="0" smtClean="0"/>
              <a:t>CORD (Commity – upravené súbory, komentáre...)</a:t>
            </a:r>
          </a:p>
          <a:p>
            <a:r>
              <a:rPr lang="sk-SK" dirty="0" smtClean="0"/>
              <a:t>ITM (Existujúce značky, pridávanie nových značiek)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308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Technológie – predspracovanie dát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310533"/>
            <a:ext cx="10515600" cy="3649694"/>
          </a:xfrm>
        </p:spPr>
        <p:txBody>
          <a:bodyPr>
            <a:normAutofit/>
          </a:bodyPr>
          <a:lstStyle/>
          <a:p>
            <a:r>
              <a:rPr lang="sk-SK" dirty="0" smtClean="0"/>
              <a:t>.NET C#</a:t>
            </a:r>
          </a:p>
          <a:p>
            <a:r>
              <a:rPr lang="sk-SK" dirty="0" smtClean="0"/>
              <a:t>MS SQL</a:t>
            </a:r>
          </a:p>
          <a:p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r>
              <a:rPr lang="sk-SK" dirty="0"/>
              <a:t>Rapid Miner – Extension ProM</a:t>
            </a:r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42309" y="2990363"/>
            <a:ext cx="94529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 smtClean="0"/>
              <a:t>Spracovanie dát – Process Mining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4501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Predspracovanie dát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227811"/>
            <a:ext cx="10018713" cy="3707476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Získanie aktivít používateľov z UACA</a:t>
            </a:r>
          </a:p>
          <a:p>
            <a:r>
              <a:rPr lang="sk-SK" dirty="0"/>
              <a:t>Odfiltrovanie „nepotrebných“ aktivít</a:t>
            </a:r>
          </a:p>
          <a:p>
            <a:r>
              <a:rPr lang="sk-SK" dirty="0" smtClean="0"/>
              <a:t>Rozdelenie aktivít podľa používateľov</a:t>
            </a:r>
          </a:p>
          <a:p>
            <a:r>
              <a:rPr lang="sk-SK" dirty="0" smtClean="0"/>
              <a:t>Identifikácia intervalu procesu (commit...?)</a:t>
            </a:r>
          </a:p>
          <a:p>
            <a:r>
              <a:rPr lang="sk-SK" smtClean="0"/>
              <a:t>Identifikácia </a:t>
            </a:r>
            <a:r>
              <a:rPr lang="sk-SK" dirty="0" smtClean="0"/>
              <a:t>chybových procesov</a:t>
            </a:r>
          </a:p>
          <a:p>
            <a:pPr lvl="1"/>
            <a:r>
              <a:rPr lang="sk-SK" dirty="0" smtClean="0"/>
              <a:t>Pridaná značka chyby (Bug, Smell...)</a:t>
            </a:r>
          </a:p>
          <a:p>
            <a:pPr lvl="1"/>
            <a:r>
              <a:rPr lang="sk-SK" dirty="0" smtClean="0"/>
              <a:t>Nasledoval fix commit...?</a:t>
            </a:r>
          </a:p>
          <a:p>
            <a:r>
              <a:rPr lang="sk-SK" dirty="0" smtClean="0"/>
              <a:t>Uloženie predspracovaných dát do databázy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877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Ktoré sú „použiteľné“ aktivity?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78676"/>
            <a:ext cx="10018713" cy="4638501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Application Event</a:t>
            </a:r>
          </a:p>
          <a:p>
            <a:pPr lvl="1"/>
            <a:r>
              <a:rPr lang="sk-SK" dirty="0" smtClean="0"/>
              <a:t>Web Event</a:t>
            </a:r>
          </a:p>
          <a:p>
            <a:pPr lvl="2"/>
            <a:r>
              <a:rPr lang="sk-SK" dirty="0" smtClean="0"/>
              <a:t>Web Navigate Event</a:t>
            </a:r>
          </a:p>
          <a:p>
            <a:pPr lvl="2"/>
            <a:r>
              <a:rPr lang="sk-SK" dirty="0" smtClean="0"/>
              <a:t>Web Tab Event</a:t>
            </a:r>
          </a:p>
          <a:p>
            <a:pPr lvl="1"/>
            <a:r>
              <a:rPr lang="sk-SK" dirty="0" smtClean="0"/>
              <a:t>Bash Command Event (Gratex)</a:t>
            </a:r>
          </a:p>
          <a:p>
            <a:pPr lvl="1"/>
            <a:r>
              <a:rPr lang="sk-SK" dirty="0" smtClean="0"/>
              <a:t>IDE Event</a:t>
            </a:r>
          </a:p>
          <a:p>
            <a:pPr lvl="2"/>
            <a:r>
              <a:rPr lang="sk-SK" dirty="0" smtClean="0"/>
              <a:t>IDE Project Event</a:t>
            </a:r>
          </a:p>
          <a:p>
            <a:pPr lvl="2"/>
            <a:r>
              <a:rPr lang="sk-SK" dirty="0" smtClean="0"/>
              <a:t>IDE Code Element Event</a:t>
            </a:r>
          </a:p>
          <a:p>
            <a:pPr lvl="2"/>
            <a:r>
              <a:rPr lang="sk-SK" dirty="0" smtClean="0"/>
              <a:t>IDE Checkin Event</a:t>
            </a:r>
          </a:p>
          <a:p>
            <a:pPr lvl="2"/>
            <a:r>
              <a:rPr lang="sk-SK" dirty="0" smtClean="0"/>
              <a:t>IDE Document Event</a:t>
            </a:r>
          </a:p>
          <a:p>
            <a:pPr lvl="2"/>
            <a:r>
              <a:rPr lang="sk-SK" dirty="0" smtClean="0"/>
              <a:t>IDE Code Event</a:t>
            </a:r>
            <a:br>
              <a:rPr lang="sk-SK" dirty="0" smtClean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5371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Spracovanie dát – modelovanie procesov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Databáza → Rapid Miner</a:t>
            </a:r>
          </a:p>
          <a:p>
            <a:r>
              <a:rPr lang="sk-SK" dirty="0" smtClean="0"/>
              <a:t>Rôzna granularita dát</a:t>
            </a:r>
            <a:endParaRPr lang="sk-SK" dirty="0"/>
          </a:p>
          <a:p>
            <a:r>
              <a:rPr lang="sk-SK" dirty="0" smtClean="0"/>
              <a:t>Porovnanie modelov procesov</a:t>
            </a:r>
          </a:p>
          <a:p>
            <a:pPr lvl="1"/>
            <a:r>
              <a:rPr lang="sk-SK" dirty="0" smtClean="0"/>
              <a:t>Hľadanie podobných modelov chybových procesov</a:t>
            </a:r>
          </a:p>
        </p:txBody>
      </p:sp>
    </p:spTree>
    <p:extLst>
      <p:ext uri="{BB962C8B-B14F-4D97-AF65-F5344CB8AC3E}">
        <p14:creationId xmlns:p14="http://schemas.microsoft.com/office/powerpoint/2010/main" val="115398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Aktuálny stav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Získané dáta z UACA</a:t>
            </a:r>
          </a:p>
          <a:p>
            <a:r>
              <a:rPr lang="sk-SK" dirty="0" smtClean="0"/>
              <a:t>Analýza dát</a:t>
            </a:r>
          </a:p>
          <a:p>
            <a:r>
              <a:rPr lang="sk-SK" dirty="0" smtClean="0"/>
              <a:t>Filtrovanie dát</a:t>
            </a:r>
          </a:p>
          <a:p>
            <a:r>
              <a:rPr lang="sk-SK" dirty="0" smtClean="0"/>
              <a:t>„Rozprocesovanie“ aktivít</a:t>
            </a:r>
          </a:p>
          <a:p>
            <a:r>
              <a:rPr lang="sk-SK" dirty="0" smtClean="0"/>
              <a:t>Dátový model pre dáta</a:t>
            </a:r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05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Výsledky (perconik.fiit.stuba.sk)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sk-SK" dirty="0" smtClean="0"/>
              <a:t>Dáta za interval </a:t>
            </a:r>
          </a:p>
          <a:p>
            <a:pPr marL="685800" lvl="2">
              <a:spcBef>
                <a:spcPts val="1000"/>
              </a:spcBef>
            </a:pPr>
            <a:r>
              <a:rPr lang="sk-SK" dirty="0" smtClean="0"/>
              <a:t>Týždeň</a:t>
            </a:r>
          </a:p>
          <a:p>
            <a:pPr lvl="2"/>
            <a:r>
              <a:rPr lang="sk-SK" dirty="0" smtClean="0"/>
              <a:t>Cca 14 tis filtrovaných Eventov</a:t>
            </a:r>
          </a:p>
          <a:p>
            <a:pPr lvl="2"/>
            <a:r>
              <a:rPr lang="sk-SK" dirty="0" smtClean="0"/>
              <a:t>4 useri (3), 1 commiter (10 commitov)</a:t>
            </a:r>
          </a:p>
          <a:p>
            <a:pPr lvl="2"/>
            <a:endParaRPr lang="sk-SK" dirty="0" smtClean="0"/>
          </a:p>
          <a:p>
            <a:pPr lvl="1"/>
            <a:r>
              <a:rPr lang="sk-SK" dirty="0" smtClean="0"/>
              <a:t>Mesiac</a:t>
            </a:r>
          </a:p>
          <a:p>
            <a:pPr lvl="2"/>
            <a:r>
              <a:rPr lang="sk-SK" dirty="0" smtClean="0"/>
              <a:t>Cca 38 tis filtrovaných Eventov</a:t>
            </a:r>
          </a:p>
          <a:p>
            <a:pPr lvl="2"/>
            <a:r>
              <a:rPr lang="sk-SK" dirty="0" smtClean="0"/>
              <a:t>5 userov (4), 2 commiteri (12 a 10 commitov)</a:t>
            </a:r>
          </a:p>
          <a:p>
            <a:endParaRPr lang="sk-SK" dirty="0" smtClean="0"/>
          </a:p>
          <a:p>
            <a:pPr lvl="1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7226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459</TotalTime>
  <Words>294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Parallax</vt:lpstr>
      <vt:lpstr>Odporúčanie posúdenia zdrojového kódu</vt:lpstr>
      <vt:lpstr>Ideálny postup...</vt:lpstr>
      <vt:lpstr>Služby – získavanie dát</vt:lpstr>
      <vt:lpstr>Technológie – predspracovanie dát</vt:lpstr>
      <vt:lpstr>Predspracovanie dát</vt:lpstr>
      <vt:lpstr>Ktoré sú „použiteľné“ aktivity?</vt:lpstr>
      <vt:lpstr>Spracovanie dát – modelovanie procesov</vt:lpstr>
      <vt:lpstr>Aktuálny stav</vt:lpstr>
      <vt:lpstr>Výsledky (perconik.fiit.stuba.sk)</vt:lpstr>
      <vt:lpstr>Problémy dát</vt:lpstr>
      <vt:lpstr>Ďaľšia práca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Odporúčanie posúdenia zdrojového kódu</dc:title>
  <dc:creator>Matej Chlebana</dc:creator>
  <cp:lastModifiedBy>Matej Chlebana</cp:lastModifiedBy>
  <cp:revision>48</cp:revision>
  <dcterms:created xsi:type="dcterms:W3CDTF">2014-10-26T18:02:36Z</dcterms:created>
  <dcterms:modified xsi:type="dcterms:W3CDTF">2014-10-28T08:40:42Z</dcterms:modified>
</cp:coreProperties>
</file>