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61" r:id="rId3"/>
    <p:sldId id="257" r:id="rId4"/>
    <p:sldId id="258" r:id="rId5"/>
    <p:sldId id="259" r:id="rId6"/>
    <p:sldId id="263" r:id="rId7"/>
    <p:sldId id="266" r:id="rId8"/>
    <p:sldId id="268" r:id="rId9"/>
    <p:sldId id="264" r:id="rId10"/>
    <p:sldId id="265" r:id="rId11"/>
  </p:sldIdLst>
  <p:sldSz cx="13004800" cy="9753600"/>
  <p:notesSz cx="6858000" cy="9144000"/>
  <p:defaultTextStyle>
    <a:lvl1pPr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1pPr>
    <a:lvl2pPr indent="2286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2pPr>
    <a:lvl3pPr indent="4572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3pPr>
    <a:lvl4pPr indent="6858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4pPr>
    <a:lvl5pPr indent="9144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5pPr>
    <a:lvl6pPr indent="11430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6pPr>
    <a:lvl7pPr indent="13716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7pPr>
    <a:lvl8pPr indent="16002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8pPr>
    <a:lvl9pPr indent="18288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9B1A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A433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A433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663" autoAdjust="0"/>
  </p:normalViewPr>
  <p:slideViewPr>
    <p:cSldViewPr snapToGrid="0" snapToObjects="1">
      <p:cViewPr varScale="1">
        <p:scale>
          <a:sx n="58" d="100"/>
          <a:sy n="58" d="100"/>
        </p:scale>
        <p:origin x="-1848" y="-12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06173898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 UVOD:</a:t>
            </a:r>
          </a:p>
          <a:p>
            <a:r>
              <a:rPr lang="en-US" dirty="0" err="1" smtClean="0"/>
              <a:t>Treba</a:t>
            </a:r>
            <a:r>
              <a:rPr lang="en-US" dirty="0" smtClean="0"/>
              <a:t> </a:t>
            </a:r>
            <a:r>
              <a:rPr lang="en-US" dirty="0" err="1" smtClean="0"/>
              <a:t>povedat</a:t>
            </a:r>
            <a:r>
              <a:rPr lang="en-US" dirty="0" smtClean="0"/>
              <a:t>, </a:t>
            </a:r>
            <a:r>
              <a:rPr lang="en-US" dirty="0" err="1" smtClean="0"/>
              <a:t>ze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bavime</a:t>
            </a:r>
            <a:r>
              <a:rPr lang="en-US" dirty="0" smtClean="0"/>
              <a:t> o OBROVSKOM </a:t>
            </a:r>
            <a:r>
              <a:rPr lang="en-US" dirty="0" err="1" smtClean="0"/>
              <a:t>mnozstve</a:t>
            </a:r>
            <a:r>
              <a:rPr lang="en-US" dirty="0" smtClean="0"/>
              <a:t> </a:t>
            </a:r>
            <a:r>
              <a:rPr lang="en-US" dirty="0" err="1" smtClean="0"/>
              <a:t>dat</a:t>
            </a:r>
            <a:r>
              <a:rPr lang="en-US" dirty="0" smtClean="0"/>
              <a:t>, </a:t>
            </a:r>
            <a:r>
              <a:rPr lang="en-US" dirty="0" err="1" smtClean="0"/>
              <a:t>ktore</a:t>
            </a:r>
            <a:r>
              <a:rPr lang="en-US" dirty="0" smtClean="0"/>
              <a:t> </a:t>
            </a:r>
            <a:r>
              <a:rPr lang="en-US" dirty="0" err="1" smtClean="0"/>
              <a:t>prudia</a:t>
            </a:r>
            <a:r>
              <a:rPr lang="en-US" dirty="0" smtClean="0"/>
              <a:t> NEUSTALE a je to </a:t>
            </a:r>
            <a:r>
              <a:rPr lang="en-US" dirty="0" err="1" smtClean="0"/>
              <a:t>potencialne</a:t>
            </a:r>
            <a:r>
              <a:rPr lang="en-US" dirty="0" smtClean="0"/>
              <a:t> NEKONECNY!!!!!! </a:t>
            </a:r>
            <a:r>
              <a:rPr lang="en-US" dirty="0" err="1" smtClean="0"/>
              <a:t>Prud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dat</a:t>
            </a: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4811465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Overenie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priepustnosti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navrhovanej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topologie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nejakom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referencnom</a:t>
            </a:r>
            <a:r>
              <a:rPr lang="en-US" baseline="0" dirty="0" smtClean="0"/>
              <a:t> HW.</a:t>
            </a:r>
          </a:p>
          <a:p>
            <a:r>
              <a:rPr lang="en-US" baseline="0" dirty="0" err="1" smtClean="0"/>
              <a:t>Kde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uzke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hrdla</a:t>
            </a:r>
            <a:r>
              <a:rPr lang="en-US" baseline="0" dirty="0" smtClean="0"/>
              <a:t> v </a:t>
            </a:r>
            <a:r>
              <a:rPr lang="en-US" baseline="0" dirty="0" err="1" smtClean="0"/>
              <a:t>topologii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hladat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riesenia</a:t>
            </a:r>
            <a:r>
              <a:rPr lang="en-US" baseline="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846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Twitter,</a:t>
            </a:r>
            <a:r>
              <a:rPr lang="sk-SK" baseline="0" dirty="0" smtClean="0"/>
              <a:t> </a:t>
            </a:r>
            <a:r>
              <a:rPr lang="sk-SK" dirty="0" smtClean="0"/>
              <a:t>Pri</a:t>
            </a:r>
            <a:r>
              <a:rPr lang="sk-SK" baseline="0" dirty="0" smtClean="0"/>
              <a:t> </a:t>
            </a:r>
            <a:r>
              <a:rPr lang="sk-SK" baseline="0" dirty="0" smtClean="0"/>
              <a:t>napr. 5000sprav/sec, spracovanie cca 300 000 sprav za </a:t>
            </a:r>
            <a:r>
              <a:rPr lang="sk-SK" baseline="0" dirty="0" err="1" smtClean="0"/>
              <a:t>minutu</a:t>
            </a:r>
            <a:r>
              <a:rPr lang="sk-SK" baseline="0" dirty="0" smtClean="0"/>
              <a:t>. </a:t>
            </a:r>
            <a:r>
              <a:rPr lang="en-US" baseline="0" dirty="0" smtClean="0"/>
              <a:t>~3GB/</a:t>
            </a:r>
            <a:r>
              <a:rPr lang="en-US" baseline="0" dirty="0" err="1" smtClean="0"/>
              <a:t>hodina</a:t>
            </a:r>
            <a:r>
              <a:rPr lang="en-US" baseline="0" dirty="0" smtClean="0"/>
              <a:t>, 80GB/den (twitter)</a:t>
            </a:r>
          </a:p>
          <a:p>
            <a:r>
              <a:rPr lang="en-US" baseline="0" dirty="0" smtClean="0"/>
              <a:t>Google: 3.5mld </a:t>
            </a:r>
            <a:r>
              <a:rPr lang="en-US" baseline="0" dirty="0" err="1" smtClean="0"/>
              <a:t>vyhladavani</a:t>
            </a:r>
            <a:r>
              <a:rPr lang="en-US" baseline="0" dirty="0" smtClean="0"/>
              <a:t>/den…40 000 </a:t>
            </a:r>
            <a:r>
              <a:rPr lang="en-US" baseline="0" dirty="0" err="1" smtClean="0"/>
              <a:t>dopytov</a:t>
            </a:r>
            <a:r>
              <a:rPr lang="en-US" baseline="0" dirty="0" smtClean="0"/>
              <a:t>/sec</a:t>
            </a:r>
          </a:p>
          <a:p>
            <a:r>
              <a:rPr lang="en-US" baseline="0" dirty="0" smtClean="0"/>
              <a:t>Telecom: 10mil </a:t>
            </a:r>
            <a:r>
              <a:rPr lang="en-US" baseline="0" dirty="0" err="1" smtClean="0"/>
              <a:t>dopytov</a:t>
            </a:r>
            <a:r>
              <a:rPr lang="en-US" baseline="0" dirty="0" smtClean="0"/>
              <a:t>/sec</a:t>
            </a:r>
          </a:p>
          <a:p>
            <a:r>
              <a:rPr lang="en-US" baseline="0" dirty="0" smtClean="0"/>
              <a:t>CERN: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728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tomto</a:t>
            </a:r>
            <a:r>
              <a:rPr lang="en-US" dirty="0" smtClean="0"/>
              <a:t> </a:t>
            </a:r>
            <a:r>
              <a:rPr lang="en-US" dirty="0" err="1" smtClean="0"/>
              <a:t>slajde</a:t>
            </a:r>
            <a:r>
              <a:rPr lang="en-US" dirty="0" smtClean="0"/>
              <a:t> </a:t>
            </a:r>
            <a:r>
              <a:rPr lang="en-US" dirty="0" err="1" smtClean="0"/>
              <a:t>uvediem</a:t>
            </a:r>
            <a:r>
              <a:rPr lang="en-US" dirty="0" smtClean="0"/>
              <a:t>, </a:t>
            </a:r>
            <a:r>
              <a:rPr lang="en-US" dirty="0" err="1" smtClean="0"/>
              <a:t>preco</a:t>
            </a:r>
            <a:r>
              <a:rPr lang="en-US" dirty="0" smtClean="0"/>
              <a:t> je </a:t>
            </a:r>
            <a:r>
              <a:rPr lang="en-US" dirty="0" err="1" smtClean="0"/>
              <a:t>potrebne</a:t>
            </a:r>
            <a:r>
              <a:rPr lang="en-US" dirty="0" smtClean="0"/>
              <a:t> </a:t>
            </a:r>
            <a:r>
              <a:rPr lang="en-US" dirty="0" err="1" smtClean="0"/>
              <a:t>spracovat</a:t>
            </a:r>
            <a:r>
              <a:rPr lang="en-US" dirty="0" smtClean="0"/>
              <a:t>, </a:t>
            </a:r>
            <a:r>
              <a:rPr lang="en-US" dirty="0" err="1" smtClean="0"/>
              <a:t>pripadne</a:t>
            </a:r>
            <a:r>
              <a:rPr lang="en-US" dirty="0" smtClean="0"/>
              <a:t> </a:t>
            </a:r>
            <a:r>
              <a:rPr lang="en-US" dirty="0" err="1" smtClean="0"/>
              <a:t>analyzovat</a:t>
            </a:r>
            <a:r>
              <a:rPr lang="en-US" dirty="0" smtClean="0"/>
              <a:t> (</a:t>
            </a:r>
            <a:r>
              <a:rPr lang="en-US" dirty="0" err="1" smtClean="0"/>
              <a:t>asi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najlepsie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prud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udajov</a:t>
            </a:r>
            <a:r>
              <a:rPr lang="en-US" baseline="0" dirty="0" smtClean="0"/>
              <a:t> v </a:t>
            </a:r>
            <a:r>
              <a:rPr lang="en-US" baseline="0" dirty="0" err="1" smtClean="0"/>
              <a:t>realnom</a:t>
            </a:r>
            <a:r>
              <a:rPr lang="en-US" baseline="0" dirty="0" smtClean="0"/>
              <a:t> case.</a:t>
            </a:r>
          </a:p>
          <a:p>
            <a:r>
              <a:rPr lang="en-US" baseline="0" dirty="0" err="1" smtClean="0"/>
              <a:t>priklad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kriketovy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zapas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ktory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odohrava</a:t>
            </a:r>
            <a:r>
              <a:rPr lang="en-US" baseline="0" dirty="0" smtClean="0"/>
              <a:t> v </a:t>
            </a:r>
            <a:r>
              <a:rPr lang="en-US" baseline="0" dirty="0" err="1" smtClean="0"/>
              <a:t>bangladesi</a:t>
            </a:r>
            <a:r>
              <a:rPr lang="en-US" baseline="0" dirty="0" smtClean="0"/>
              <a:t>, ked </a:t>
            </a:r>
            <a:r>
              <a:rPr lang="en-US" baseline="0" dirty="0" err="1" smtClean="0"/>
              <a:t>niekto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vyhladava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nieco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krikete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malo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kedy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narazi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nejakeho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vojnoveho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zlocincu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Nejaky</a:t>
            </a:r>
            <a:r>
              <a:rPr lang="en-US" baseline="0" dirty="0" smtClean="0"/>
              <a:t> pan </a:t>
            </a:r>
            <a:r>
              <a:rPr lang="en-US" baseline="0" dirty="0" err="1" smtClean="0"/>
              <a:t>Molla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ktory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bol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clenom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narodnej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tlacovej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agentury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tymto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clenom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vlastne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nemal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byt</a:t>
            </a:r>
            <a:r>
              <a:rPr lang="en-US" baseline="0" dirty="0" smtClean="0"/>
              <a:t>…</a:t>
            </a:r>
            <a:r>
              <a:rPr lang="en-US" baseline="0" dirty="0" err="1" smtClean="0"/>
              <a:t>pocas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tohto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zapasu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znova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ukazal</a:t>
            </a:r>
            <a:r>
              <a:rPr lang="en-US" baseline="0" dirty="0" smtClean="0"/>
              <a:t>? A </a:t>
            </a:r>
            <a:r>
              <a:rPr lang="en-US" baseline="0" dirty="0" err="1" smtClean="0"/>
              <a:t>teda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ludia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zacali</a:t>
            </a:r>
            <a:r>
              <a:rPr lang="en-US" baseline="0" dirty="0" smtClean="0"/>
              <a:t> v </a:t>
            </a:r>
            <a:r>
              <a:rPr lang="en-US" baseline="0" dirty="0" err="1" smtClean="0"/>
              <a:t>kontexte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kriketu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bangladesu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este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konkretneho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zapasu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twitovat</a:t>
            </a:r>
            <a:r>
              <a:rPr lang="en-US" baseline="0" dirty="0" smtClean="0"/>
              <a:t> o tom, </a:t>
            </a:r>
            <a:r>
              <a:rPr lang="en-US" baseline="0" dirty="0" err="1" smtClean="0"/>
              <a:t>ako</a:t>
            </a:r>
            <a:r>
              <a:rPr lang="en-US" baseline="0" dirty="0" smtClean="0"/>
              <a:t> je </a:t>
            </a:r>
            <a:r>
              <a:rPr lang="en-US" baseline="0" dirty="0" err="1" smtClean="0"/>
              <a:t>mozne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ze</a:t>
            </a:r>
            <a:r>
              <a:rPr lang="en-US" baseline="0" dirty="0" smtClean="0"/>
              <a:t> je </a:t>
            </a:r>
            <a:r>
              <a:rPr lang="en-US" baseline="0" dirty="0" err="1" smtClean="0"/>
              <a:t>vojnovy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zlocinec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cleno</a:t>
            </a:r>
            <a:r>
              <a:rPr lang="en-US" baseline="0" dirty="0" smtClean="0"/>
              <a:t> NTA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646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407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err="1" smtClean="0"/>
              <a:t>Klasicke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pristupy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nestacia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Neukladame</a:t>
            </a:r>
            <a:r>
              <a:rPr lang="en-US" baseline="0" dirty="0" smtClean="0"/>
              <a:t> RAW data. </a:t>
            </a:r>
            <a:r>
              <a:rPr lang="en-US" baseline="0" dirty="0" err="1" smtClean="0"/>
              <a:t>Snazime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vzniknuti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dat</a:t>
            </a:r>
            <a:r>
              <a:rPr lang="en-US" baseline="0" dirty="0" smtClean="0"/>
              <a:t> co </a:t>
            </a:r>
            <a:r>
              <a:rPr lang="en-US" baseline="0" dirty="0" err="1" smtClean="0"/>
              <a:t>najviac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filtrovat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cim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blizsie</a:t>
            </a:r>
            <a:r>
              <a:rPr lang="en-US" baseline="0" dirty="0" smtClean="0"/>
              <a:t> k </a:t>
            </a:r>
            <a:r>
              <a:rPr lang="en-US" baseline="0" dirty="0" err="1" smtClean="0"/>
              <a:t>zdroju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tym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lepsie</a:t>
            </a:r>
            <a:r>
              <a:rPr lang="en-US" baseline="0" dirty="0" smtClean="0"/>
              <a:t>. – </a:t>
            </a:r>
            <a:r>
              <a:rPr lang="en-US" baseline="0" dirty="0" err="1" smtClean="0"/>
              <a:t>Ako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priklad</a:t>
            </a:r>
            <a:r>
              <a:rPr lang="en-US" baseline="0" dirty="0" smtClean="0"/>
              <a:t> CERN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Zakruzkovana</a:t>
            </a:r>
            <a:r>
              <a:rPr lang="en-US" dirty="0" smtClean="0"/>
              <a:t> </a:t>
            </a:r>
            <a:r>
              <a:rPr lang="en-US" dirty="0" err="1" smtClean="0"/>
              <a:t>rychla</a:t>
            </a:r>
            <a:r>
              <a:rPr lang="en-US" dirty="0" smtClean="0"/>
              <a:t> </a:t>
            </a:r>
            <a:r>
              <a:rPr lang="en-US" dirty="0" err="1" smtClean="0"/>
              <a:t>vrstva</a:t>
            </a: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22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 </a:t>
            </a:r>
            <a:r>
              <a:rPr lang="en-US" dirty="0" err="1" smtClean="0"/>
              <a:t>tomto</a:t>
            </a:r>
            <a:r>
              <a:rPr lang="en-US" dirty="0" smtClean="0"/>
              <a:t> </a:t>
            </a:r>
            <a:r>
              <a:rPr lang="en-US" dirty="0" err="1" smtClean="0"/>
              <a:t>slajde</a:t>
            </a:r>
            <a:r>
              <a:rPr lang="en-US" dirty="0" smtClean="0"/>
              <a:t> </a:t>
            </a:r>
            <a:r>
              <a:rPr lang="en-US" dirty="0" err="1" smtClean="0"/>
              <a:t>uvediem</a:t>
            </a:r>
            <a:r>
              <a:rPr lang="en-US" baseline="0" dirty="0" smtClean="0"/>
              <a:t> CIEL, </a:t>
            </a:r>
            <a:r>
              <a:rPr lang="en-US" baseline="0" dirty="0" err="1" smtClean="0"/>
              <a:t>teda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aplikaciu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ktoru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budeme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budovat</a:t>
            </a:r>
            <a:r>
              <a:rPr lang="en-US" baseline="0" dirty="0" smtClean="0"/>
              <a:t>: </a:t>
            </a:r>
            <a:r>
              <a:rPr lang="sk-SK" baseline="0" dirty="0" smtClean="0"/>
              <a:t>Vi</a:t>
            </a:r>
            <a:r>
              <a:rPr lang="en-US" baseline="0" dirty="0" err="1" smtClean="0"/>
              <a:t>zualizacia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zaklade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dopytu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hashtag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lokacia</a:t>
            </a:r>
            <a:r>
              <a:rPr lang="en-US" baseline="0" dirty="0" smtClean="0"/>
              <a:t>, …) </a:t>
            </a:r>
            <a:r>
              <a:rPr lang="en-US" baseline="0" dirty="0" err="1" smtClean="0"/>
              <a:t>posledne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odoslanych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tweetov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sprav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mape</a:t>
            </a:r>
            <a:r>
              <a:rPr lang="en-US" baseline="0" dirty="0" smtClean="0"/>
              <a:t>. V </a:t>
            </a:r>
            <a:r>
              <a:rPr lang="en-US" baseline="0" dirty="0" err="1" smtClean="0"/>
              <a:t>dalsom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slajde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jednoducha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topologia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filtrovanie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podla</a:t>
            </a:r>
            <a:r>
              <a:rPr lang="en-US" baseline="0" dirty="0" smtClean="0"/>
              <a:t> #, </a:t>
            </a:r>
            <a:r>
              <a:rPr lang="en-US" baseline="0" dirty="0" err="1" smtClean="0"/>
              <a:t>dalo</a:t>
            </a:r>
            <a:r>
              <a:rPr lang="en-US" baseline="0" dirty="0" smtClean="0"/>
              <a:t> by </a:t>
            </a:r>
            <a:r>
              <a:rPr lang="en-US" baseline="0" dirty="0" err="1" smtClean="0"/>
              <a:t>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pridat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filtrovanie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podla</a:t>
            </a:r>
            <a:r>
              <a:rPr lang="en-US" baseline="0" dirty="0" smtClean="0"/>
              <a:t> location, </a:t>
            </a:r>
            <a:r>
              <a:rPr lang="en-US" baseline="0" dirty="0" err="1" smtClean="0"/>
              <a:t>pocet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retweetov</a:t>
            </a:r>
            <a:r>
              <a:rPr lang="en-US" baseline="0" dirty="0" smtClean="0"/>
              <a:t>, starred. </a:t>
            </a:r>
            <a:r>
              <a:rPr lang="en-US" baseline="0" dirty="0" err="1" smtClean="0"/>
              <a:t>Hladanie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trendov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treba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pozerat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aj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minulosti</a:t>
            </a:r>
            <a:r>
              <a:rPr lang="en-US" baseline="0" dirty="0" smtClean="0"/>
              <a:t>). </a:t>
            </a:r>
            <a:r>
              <a:rPr lang="en-US" baseline="0" dirty="0" err="1" smtClean="0"/>
              <a:t>Alebo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hladanie</a:t>
            </a:r>
            <a:r>
              <a:rPr lang="en-US" baseline="0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480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Odolna</a:t>
            </a:r>
            <a:r>
              <a:rPr lang="cs-CZ" baseline="0" dirty="0" smtClean="0"/>
              <a:t> </a:t>
            </a:r>
            <a:r>
              <a:rPr lang="cs-CZ" baseline="0" dirty="0" err="1" smtClean="0"/>
              <a:t>voci</a:t>
            </a:r>
            <a:r>
              <a:rPr lang="cs-CZ" baseline="0" dirty="0" smtClean="0"/>
              <a:t> </a:t>
            </a:r>
            <a:r>
              <a:rPr lang="cs-CZ" baseline="0" dirty="0" err="1" smtClean="0"/>
              <a:t>chybam</a:t>
            </a:r>
            <a:r>
              <a:rPr lang="cs-CZ" baseline="0" dirty="0" smtClean="0"/>
              <a:t>: </a:t>
            </a:r>
            <a:r>
              <a:rPr lang="cs-CZ" baseline="0" dirty="0" err="1" smtClean="0"/>
              <a:t>lepsie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povedane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fault-tolerant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znamena</a:t>
            </a:r>
            <a:r>
              <a:rPr lang="cs-CZ" baseline="0" dirty="0" smtClean="0"/>
              <a:t> ze </a:t>
            </a:r>
            <a:r>
              <a:rPr lang="cs-CZ" baseline="0" dirty="0" err="1" smtClean="0"/>
              <a:t>app</a:t>
            </a:r>
            <a:r>
              <a:rPr lang="cs-CZ" baseline="0" dirty="0" smtClean="0"/>
              <a:t> </a:t>
            </a:r>
            <a:r>
              <a:rPr lang="cs-CZ" baseline="0" dirty="0" err="1" smtClean="0"/>
              <a:t>dokaze</a:t>
            </a:r>
            <a:r>
              <a:rPr lang="cs-CZ" baseline="0" dirty="0" smtClean="0"/>
              <a:t> aj v </a:t>
            </a:r>
            <a:r>
              <a:rPr lang="cs-CZ" baseline="0" dirty="0" err="1" smtClean="0"/>
              <a:t>pripade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nejakej</a:t>
            </a:r>
            <a:r>
              <a:rPr lang="cs-CZ" baseline="0" dirty="0" smtClean="0"/>
              <a:t> chyby (</a:t>
            </a:r>
            <a:r>
              <a:rPr lang="cs-CZ" baseline="0" dirty="0" err="1" smtClean="0"/>
              <a:t>strata</a:t>
            </a:r>
            <a:r>
              <a:rPr lang="cs-CZ" baseline="0" dirty="0" smtClean="0"/>
              <a:t> dat </a:t>
            </a:r>
            <a:r>
              <a:rPr lang="cs-CZ" baseline="0" dirty="0" err="1" smtClean="0"/>
              <a:t>pri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spracovani</a:t>
            </a:r>
            <a:r>
              <a:rPr lang="cs-CZ" baseline="0" dirty="0" smtClean="0"/>
              <a:t>) </a:t>
            </a:r>
            <a:r>
              <a:rPr lang="cs-CZ" baseline="0" dirty="0" err="1" smtClean="0"/>
              <a:t>dalej</a:t>
            </a:r>
            <a:r>
              <a:rPr lang="cs-CZ" baseline="0" dirty="0" smtClean="0"/>
              <a:t> </a:t>
            </a:r>
            <a:r>
              <a:rPr lang="cs-CZ" baseline="0" dirty="0" err="1" smtClean="0"/>
              <a:t>uspokojivo</a:t>
            </a:r>
            <a:r>
              <a:rPr lang="cs-CZ" baseline="0" dirty="0" smtClean="0"/>
              <a:t> pracovat,</a:t>
            </a:r>
          </a:p>
          <a:p>
            <a:r>
              <a:rPr lang="cs-CZ" baseline="0" dirty="0" err="1" smtClean="0"/>
              <a:t>Distrubuted</a:t>
            </a:r>
            <a:r>
              <a:rPr lang="cs-CZ" baseline="0" dirty="0" smtClean="0"/>
              <a:t>: bezi „on </a:t>
            </a:r>
            <a:r>
              <a:rPr lang="cs-CZ" baseline="0" dirty="0" err="1" smtClean="0"/>
              <a:t>the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fly</a:t>
            </a:r>
            <a:r>
              <a:rPr lang="cs-CZ" baseline="0" dirty="0" smtClean="0"/>
              <a:t>“ </a:t>
            </a:r>
          </a:p>
          <a:p>
            <a:r>
              <a:rPr lang="cs-CZ" baseline="0" dirty="0" err="1" smtClean="0"/>
              <a:t>Horizontalne</a:t>
            </a:r>
            <a:r>
              <a:rPr lang="cs-CZ" baseline="0" dirty="0" smtClean="0"/>
              <a:t>“: </a:t>
            </a:r>
            <a:r>
              <a:rPr lang="cs-CZ" baseline="0" dirty="0" err="1" smtClean="0"/>
              <a:t>pridanie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dalsich</a:t>
            </a:r>
            <a:r>
              <a:rPr lang="cs-CZ" baseline="0" dirty="0" smtClean="0"/>
              <a:t> </a:t>
            </a:r>
            <a:r>
              <a:rPr lang="cs-CZ" baseline="0" dirty="0" err="1" smtClean="0"/>
              <a:t>uzlov</a:t>
            </a:r>
            <a:r>
              <a:rPr lang="cs-CZ" baseline="0" dirty="0" smtClean="0"/>
              <a:t> </a:t>
            </a:r>
            <a:r>
              <a:rPr lang="cs-CZ" baseline="0" dirty="0" err="1" smtClean="0"/>
              <a:t>ako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samotatnu</a:t>
            </a:r>
            <a:r>
              <a:rPr lang="cs-CZ" baseline="0" dirty="0" smtClean="0"/>
              <a:t> </a:t>
            </a:r>
            <a:r>
              <a:rPr lang="cs-CZ" baseline="0" dirty="0" err="1" smtClean="0"/>
              <a:t>logicku</a:t>
            </a:r>
            <a:r>
              <a:rPr lang="cs-CZ" baseline="0" dirty="0" smtClean="0"/>
              <a:t> jednotku – toto </a:t>
            </a:r>
            <a:r>
              <a:rPr lang="cs-CZ" baseline="0" dirty="0" err="1" smtClean="0"/>
              <a:t>moze</a:t>
            </a:r>
            <a:r>
              <a:rPr lang="cs-CZ" baseline="0" dirty="0" smtClean="0"/>
              <a:t> byt </a:t>
            </a:r>
            <a:r>
              <a:rPr lang="cs-CZ" baseline="0" dirty="0" err="1" smtClean="0"/>
              <a:t>samotny</a:t>
            </a:r>
            <a:r>
              <a:rPr lang="cs-CZ" baseline="0" dirty="0" smtClean="0"/>
              <a:t> </a:t>
            </a:r>
            <a:r>
              <a:rPr lang="cs-CZ" baseline="0" dirty="0" err="1" smtClean="0"/>
              <a:t>bolt</a:t>
            </a:r>
            <a:r>
              <a:rPr lang="cs-CZ" baseline="0" dirty="0" smtClean="0"/>
              <a:t>/</a:t>
            </a:r>
            <a:r>
              <a:rPr lang="cs-CZ" baseline="0" dirty="0" err="1" smtClean="0"/>
              <a:t>spout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480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Tu</a:t>
            </a:r>
            <a:r>
              <a:rPr lang="en-US" dirty="0" smtClean="0"/>
              <a:t> by </a:t>
            </a:r>
            <a:r>
              <a:rPr lang="en-US" dirty="0" err="1" smtClean="0"/>
              <a:t>som</a:t>
            </a:r>
            <a:r>
              <a:rPr lang="en-US" dirty="0" smtClean="0"/>
              <a:t> mal </a:t>
            </a:r>
            <a:r>
              <a:rPr lang="en-US" dirty="0" err="1" smtClean="0"/>
              <a:t>nacrtnut</a:t>
            </a:r>
            <a:r>
              <a:rPr lang="en-US" dirty="0" smtClean="0"/>
              <a:t> </a:t>
            </a:r>
            <a:r>
              <a:rPr lang="en-US" dirty="0" err="1" smtClean="0"/>
              <a:t>moju</a:t>
            </a:r>
            <a:r>
              <a:rPr lang="en-US" dirty="0" smtClean="0"/>
              <a:t> </a:t>
            </a:r>
            <a:r>
              <a:rPr lang="en-US" dirty="0" err="1" smtClean="0"/>
              <a:t>topologiu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povedat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kratko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Storme</a:t>
            </a:r>
            <a:r>
              <a:rPr lang="en-US" baseline="0" dirty="0" smtClean="0"/>
              <a:t> – co </a:t>
            </a:r>
            <a:r>
              <a:rPr lang="en-US" baseline="0" dirty="0" err="1" smtClean="0"/>
              <a:t>riesi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aky</a:t>
            </a:r>
            <a:r>
              <a:rPr lang="en-US" baseline="0" dirty="0" smtClean="0"/>
              <a:t> je, DAG, </a:t>
            </a:r>
            <a:r>
              <a:rPr lang="en-US" baseline="0" dirty="0" err="1" smtClean="0"/>
              <a:t>skalovatelny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faul</a:t>
            </a:r>
            <a:r>
              <a:rPr lang="en-US" baseline="0" dirty="0" smtClean="0"/>
              <a:t>-tolerant, </a:t>
            </a:r>
            <a:r>
              <a:rPr lang="en-US" baseline="0" dirty="0" err="1" smtClean="0"/>
              <a:t>atd</a:t>
            </a:r>
            <a:r>
              <a:rPr lang="en-US" baseline="0" dirty="0" smtClean="0"/>
              <a:t>…</a:t>
            </a:r>
            <a:endParaRPr lang="sk-SK" baseline="0" dirty="0" smtClean="0"/>
          </a:p>
          <a:p>
            <a:r>
              <a:rPr lang="sk-SK" baseline="0" dirty="0" err="1" smtClean="0"/>
              <a:t>Preco</a:t>
            </a:r>
            <a:r>
              <a:rPr lang="sk-SK" baseline="0" dirty="0" smtClean="0"/>
              <a:t> tento </a:t>
            </a:r>
            <a:r>
              <a:rPr lang="sk-SK" baseline="0" dirty="0" err="1" smtClean="0"/>
              <a:t>problem</a:t>
            </a:r>
            <a:r>
              <a:rPr lang="sk-SK" baseline="0" dirty="0" smtClean="0"/>
              <a:t> </a:t>
            </a:r>
            <a:r>
              <a:rPr lang="sk-SK" baseline="0" dirty="0" err="1" smtClean="0"/>
              <a:t>riesit</a:t>
            </a:r>
            <a:r>
              <a:rPr lang="sk-SK" baseline="0" dirty="0" smtClean="0"/>
              <a:t> </a:t>
            </a:r>
            <a:r>
              <a:rPr lang="sk-SK" baseline="0" dirty="0" err="1" smtClean="0"/>
              <a:t>prave</a:t>
            </a:r>
            <a:r>
              <a:rPr lang="sk-SK" baseline="0" dirty="0" smtClean="0"/>
              <a:t> takto, </a:t>
            </a:r>
            <a:r>
              <a:rPr lang="sk-SK" baseline="0" dirty="0" err="1" smtClean="0"/>
              <a:t>preco</a:t>
            </a:r>
            <a:r>
              <a:rPr lang="sk-SK" baseline="0" dirty="0" smtClean="0"/>
              <a:t> </a:t>
            </a:r>
            <a:r>
              <a:rPr lang="sk-SK" baseline="0" dirty="0" err="1" smtClean="0"/>
              <a:t>dava</a:t>
            </a:r>
            <a:r>
              <a:rPr lang="sk-SK" baseline="0" dirty="0" smtClean="0"/>
              <a:t> </a:t>
            </a:r>
            <a:r>
              <a:rPr lang="en-US" baseline="0" dirty="0" err="1" smtClean="0"/>
              <a:t>zmysel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postavit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topologiu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515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dpis a 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Text názvu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Text úrovne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Text úrovne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Text úrovne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Text úrovne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Text úrovne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ác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ázd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ka - vodorov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Text názvu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219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Text úrovne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Text úrovne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Text úrovne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Text úrovne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Text úrovne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ov – st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Text názvu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ka - zvis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52500" y="762000"/>
            <a:ext cx="5334000" cy="40005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Text názvu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952500" y="5003800"/>
            <a:ext cx="5334000" cy="400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Text úrovne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Text úrovne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Text úrovne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Text úrovne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Text úrovne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ov - ho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Text názvu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ov a 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Text názvu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Text úrovne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Text úrovne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Text úrovne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Text úrovne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Text úrovne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ov, odrážky a 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Text názvu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2800"/>
            </a:lvl1pPr>
            <a:lvl2pPr marL="762000" indent="-381000">
              <a:spcBef>
                <a:spcPts val="3800"/>
              </a:spcBef>
              <a:defRPr sz="2800"/>
            </a:lvl2pPr>
            <a:lvl3pPr marL="1143000" indent="-381000">
              <a:spcBef>
                <a:spcPts val="3800"/>
              </a:spcBef>
              <a:defRPr sz="2800"/>
            </a:lvl3pPr>
            <a:lvl4pPr marL="1524000" indent="-381000">
              <a:spcBef>
                <a:spcPts val="3800"/>
              </a:spcBef>
              <a:defRPr sz="2800"/>
            </a:lvl4pPr>
            <a:lvl5pPr marL="1905000" indent="-381000">
              <a:spcBef>
                <a:spcPts val="3800"/>
              </a:spcBef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Text úrovne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Text úrovne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Text úrovne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Text úrovne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Text úrovne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Text úrovne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Text úrovne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Text úrovne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Text úrovne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Text úrovne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ka - 3 nah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06400"/>
            <a:ext cx="11099800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Text názvu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Text úrovne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Text úrovne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Text úrovne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Text úrovne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Text úrovne 5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 spd="med"/>
  <p:txStyles>
    <p:titleStyle>
      <a:lvl1pPr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titleStyle>
    <p:bodyStyle>
      <a:lvl1pPr marL="4572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marL="9144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marL="13716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marL="18288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marL="22860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marL="27432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marL="32004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marL="36576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marL="41148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xcimermanm@stuba.sk" TargetMode="External"/><Relationship Id="rId4" Type="http://schemas.openxmlformats.org/officeDocument/2006/relationships/hyperlink" Target="mailto:jakub.sevcech@stuba.sk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Analýza prúdu údajov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Analýza prúdu údajov zo sociálnej siete Twitter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(v reálnom čase!)</a:t>
            </a:r>
          </a:p>
        </p:txBody>
      </p:sp>
      <p:sp>
        <p:nvSpPr>
          <p:cNvPr id="34" name="Shape 34"/>
          <p:cNvSpPr/>
          <p:nvPr/>
        </p:nvSpPr>
        <p:spPr>
          <a:xfrm>
            <a:off x="2925210" y="7092260"/>
            <a:ext cx="7154380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FF"/>
                </a:solidFill>
              </a:rPr>
              <a:t>Matúš Cimerman, </a:t>
            </a:r>
            <a:r>
              <a:rPr sz="2700">
                <a:solidFill>
                  <a:srgbClr val="FFFFFF"/>
                </a:solidFill>
                <a:hlinkClick r:id="rId3"/>
              </a:rPr>
              <a:t>xcimermanm@stuba.sk</a:t>
            </a:r>
            <a:endParaRPr sz="2700">
              <a:solidFill>
                <a:srgbClr val="FFFFFF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FF"/>
                </a:solidFill>
              </a:rPr>
              <a:t>Ing. Jakub Ševcech, </a:t>
            </a:r>
            <a:r>
              <a:rPr sz="2700">
                <a:solidFill>
                  <a:srgbClr val="FFFFFF"/>
                </a:solidFill>
                <a:hlinkClick r:id="rId4"/>
              </a:rPr>
              <a:t>jakub.sevcech@stuba.sk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774889"/>
            <a:ext cx="10464800" cy="1422400"/>
          </a:xfrm>
        </p:spPr>
        <p:txBody>
          <a:bodyPr/>
          <a:lstStyle/>
          <a:p>
            <a:r>
              <a:rPr lang="en-US" dirty="0" err="1" smtClean="0"/>
              <a:t>Plán</a:t>
            </a:r>
            <a:r>
              <a:rPr lang="en-US" dirty="0" smtClean="0"/>
              <a:t> </a:t>
            </a:r>
            <a:r>
              <a:rPr lang="en-US" dirty="0" err="1" smtClean="0"/>
              <a:t>overenia</a:t>
            </a:r>
            <a:endParaRPr lang="en-US" dirty="0"/>
          </a:p>
        </p:txBody>
      </p:sp>
      <p:pic>
        <p:nvPicPr>
          <p:cNvPr id="3" name="Picture 2" descr="bridge-fai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29" y="2427244"/>
            <a:ext cx="5080000" cy="3771900"/>
          </a:xfrm>
          <a:prstGeom prst="rect">
            <a:avLst/>
          </a:prstGeom>
        </p:spPr>
      </p:pic>
      <p:pic>
        <p:nvPicPr>
          <p:cNvPr id="4" name="Picture 3" descr="fail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598" y="3049298"/>
            <a:ext cx="6350000" cy="4254500"/>
          </a:xfrm>
          <a:prstGeom prst="rect">
            <a:avLst/>
          </a:prstGeom>
        </p:spPr>
      </p:pic>
      <p:pic>
        <p:nvPicPr>
          <p:cNvPr id="5" name="Picture 4" descr="SecurityPlanFai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699" y="6817189"/>
            <a:ext cx="3418002" cy="227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18619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925186"/>
            <a:ext cx="10464800" cy="1422400"/>
          </a:xfrm>
        </p:spPr>
        <p:txBody>
          <a:bodyPr>
            <a:noAutofit/>
          </a:bodyPr>
          <a:lstStyle/>
          <a:p>
            <a:r>
              <a:rPr lang="en-US" sz="5000" dirty="0" err="1" smtClean="0"/>
              <a:t>Bavíme</a:t>
            </a:r>
            <a:r>
              <a:rPr lang="en-US" sz="5000" dirty="0" smtClean="0"/>
              <a:t> </a:t>
            </a:r>
            <a:r>
              <a:rPr lang="en-US" sz="5000" dirty="0" err="1" smtClean="0"/>
              <a:t>sa</a:t>
            </a:r>
            <a:r>
              <a:rPr lang="en-US" sz="5000" dirty="0" smtClean="0"/>
              <a:t> o </a:t>
            </a:r>
            <a:r>
              <a:rPr lang="en-US" sz="5000" dirty="0" err="1" smtClean="0"/>
              <a:t>obrovskom</a:t>
            </a:r>
            <a:r>
              <a:rPr lang="en-US" sz="5000" dirty="0" smtClean="0"/>
              <a:t> </a:t>
            </a:r>
            <a:r>
              <a:rPr lang="en-US" sz="5000" dirty="0" err="1" smtClean="0"/>
              <a:t>objeme</a:t>
            </a:r>
            <a:r>
              <a:rPr lang="en-US" sz="5000" dirty="0" smtClean="0"/>
              <a:t> </a:t>
            </a:r>
            <a:r>
              <a:rPr lang="en-US" sz="5000" dirty="0" err="1" smtClean="0"/>
              <a:t>dát</a:t>
            </a:r>
            <a:endParaRPr lang="en-US" sz="5000" dirty="0"/>
          </a:p>
        </p:txBody>
      </p:sp>
      <p:pic>
        <p:nvPicPr>
          <p:cNvPr id="5" name="Obrázok 4" descr="bigda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9346" y="3120483"/>
            <a:ext cx="11734800" cy="570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45121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 defTabSz="327152">
              <a:defRPr sz="44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80" dirty="0">
                <a:solidFill>
                  <a:srgbClr val="FFFFFF"/>
                </a:solidFill>
              </a:rPr>
              <a:t>Spracovanie prúdu údajov v reálnom čase je potrebné, ak sa súvislosti môžu meniť veľmi rýchlo</a:t>
            </a:r>
          </a:p>
        </p:txBody>
      </p:sp>
      <p:pic>
        <p:nvPicPr>
          <p:cNvPr id="37" name="streamgraph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105289" y="2629466"/>
            <a:ext cx="10794222" cy="69972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Ako na to?</a:t>
            </a:r>
          </a:p>
        </p:txBody>
      </p:sp>
      <p:pic>
        <p:nvPicPr>
          <p:cNvPr id="40" name="postgresql_logo-555px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067261" y="2669338"/>
            <a:ext cx="2777731" cy="3088037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highres_14391580.pn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239692" y="2407197"/>
            <a:ext cx="7132735" cy="2377579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hadoop_elephant.png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2651369" y="5582255"/>
            <a:ext cx="6831853" cy="16222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Ako na to?</a:t>
            </a:r>
          </a:p>
        </p:txBody>
      </p:sp>
      <p:pic>
        <p:nvPicPr>
          <p:cNvPr id="45" name="postgresql_logo-555px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067261" y="2669338"/>
            <a:ext cx="2777731" cy="3088037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highres_14391580.pn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239692" y="2407197"/>
            <a:ext cx="7132735" cy="2377579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hadoop_elephant.png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2651369" y="5582255"/>
            <a:ext cx="6831853" cy="1622249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Shape 48"/>
          <p:cNvSpPr/>
          <p:nvPr/>
        </p:nvSpPr>
        <p:spPr>
          <a:xfrm flipV="1">
            <a:off x="2480661" y="2236340"/>
            <a:ext cx="6895677" cy="6343539"/>
          </a:xfrm>
          <a:prstGeom prst="line">
            <a:avLst/>
          </a:prstGeom>
          <a:ln w="165100">
            <a:solidFill>
              <a:srgbClr val="FF26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9" name="Shape 49"/>
          <p:cNvSpPr/>
          <p:nvPr/>
        </p:nvSpPr>
        <p:spPr>
          <a:xfrm flipH="1" flipV="1">
            <a:off x="2617259" y="2219507"/>
            <a:ext cx="7088153" cy="6360371"/>
          </a:xfrm>
          <a:prstGeom prst="line">
            <a:avLst/>
          </a:prstGeom>
          <a:ln w="165100">
            <a:solidFill>
              <a:srgbClr val="FF2600"/>
            </a:solidFill>
            <a:miter lim="400000"/>
          </a:ln>
          <a:effectLst>
            <a:reflection stA="0" endPos="40000" dir="5400000" sy="-100000" algn="bl" rotWithShape="0"/>
          </a:effectLst>
        </p:spPr>
        <p:txBody>
          <a:bodyPr lIns="0" tIns="0" rIns="0" bIns="0" anchor="ctr"/>
          <a:lstStyle/>
          <a:p>
            <a:pPr lvl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xfrm>
            <a:off x="1133522" y="256275"/>
            <a:ext cx="10464800" cy="1422400"/>
          </a:xfrm>
          <a:prstGeom prst="rect">
            <a:avLst/>
          </a:prstGeom>
        </p:spPr>
        <p:txBody>
          <a:bodyPr/>
          <a:lstStyle/>
          <a:p>
            <a:pPr lvl="0" defTabSz="514095">
              <a:defRPr sz="7040"/>
            </a:pPr>
            <a:r>
              <a:rPr lang="cs-CZ" dirty="0" err="1" smtClean="0"/>
              <a:t>Čomu</a:t>
            </a:r>
            <a:r>
              <a:rPr lang="cs-CZ" dirty="0" smtClean="0"/>
              <a:t> </a:t>
            </a:r>
            <a:r>
              <a:rPr lang="cs-CZ" dirty="0" err="1" smtClean="0"/>
              <a:t>sa</a:t>
            </a:r>
            <a:r>
              <a:rPr lang="cs-CZ" dirty="0" smtClean="0"/>
              <a:t> </a:t>
            </a:r>
            <a:r>
              <a:rPr lang="cs-CZ" dirty="0" err="1" smtClean="0"/>
              <a:t>venujeme</a:t>
            </a:r>
            <a:r>
              <a:rPr lang="cs-CZ" dirty="0" smtClean="0"/>
              <a:t> my</a:t>
            </a:r>
            <a:endParaRPr dirty="0"/>
          </a:p>
        </p:txBody>
      </p:sp>
      <p:pic>
        <p:nvPicPr>
          <p:cNvPr id="5" name="Obrázok 4" descr="lambda-architecture-2-800_spe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4870" y="2171168"/>
            <a:ext cx="12323091" cy="697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96860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2579" y="446594"/>
            <a:ext cx="10464800" cy="1219200"/>
          </a:xfrm>
        </p:spPr>
        <p:txBody>
          <a:bodyPr/>
          <a:lstStyle/>
          <a:p>
            <a:r>
              <a:rPr lang="sk-SK" dirty="0" smtClean="0"/>
              <a:t>Cieľom je implementovať aplikáciu, </a:t>
            </a:r>
            <a:r>
              <a:rPr lang="sk-SK" dirty="0" smtClean="0"/>
              <a:t>ktorá filtruje údaje z Twittru v reálnom čase a následne ich vizualizuje</a:t>
            </a:r>
            <a:endParaRPr lang="en-US" dirty="0"/>
          </a:p>
        </p:txBody>
      </p:sp>
      <p:pic>
        <p:nvPicPr>
          <p:cNvPr id="5" name="Obrázok 4" descr="indre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11000" y="1665794"/>
            <a:ext cx="6982800" cy="774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34341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2579" y="446594"/>
            <a:ext cx="10464800" cy="1219200"/>
          </a:xfrm>
        </p:spPr>
        <p:txBody>
          <a:bodyPr/>
          <a:lstStyle/>
          <a:p>
            <a:r>
              <a:rPr lang="sk-SK" dirty="0" smtClean="0"/>
              <a:t>Aplikácia je odolná voči chybám, distribuovaná a horizontálne škálovate</a:t>
            </a:r>
            <a:r>
              <a:rPr lang="sk-SK" dirty="0" smtClean="0"/>
              <a:t>ľná</a:t>
            </a:r>
            <a:endParaRPr lang="en-US" dirty="0"/>
          </a:p>
        </p:txBody>
      </p:sp>
      <p:pic>
        <p:nvPicPr>
          <p:cNvPr id="2" name="Picture 1" descr="kno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900" y="2319962"/>
            <a:ext cx="5969000" cy="59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0583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665707"/>
            <a:ext cx="10464800" cy="1422400"/>
          </a:xfrm>
        </p:spPr>
        <p:txBody>
          <a:bodyPr/>
          <a:lstStyle/>
          <a:p>
            <a:r>
              <a:rPr lang="en-US" dirty="0" err="1" smtClean="0"/>
              <a:t>Topol</a:t>
            </a:r>
            <a:r>
              <a:rPr lang="sk-SK" dirty="0" smtClean="0"/>
              <a:t>ó</a:t>
            </a:r>
            <a:r>
              <a:rPr lang="en-US" dirty="0" err="1" smtClean="0"/>
              <a:t>gia</a:t>
            </a:r>
            <a:endParaRPr lang="en-US" dirty="0"/>
          </a:p>
        </p:txBody>
      </p:sp>
      <p:pic>
        <p:nvPicPr>
          <p:cNvPr id="4" name="Obrázok 3" descr="topologi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2851383"/>
            <a:ext cx="13004800" cy="5402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6655193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0066C1"/>
            </a:gs>
            <a:gs pos="100000">
              <a:srgbClr val="094593"/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0066C1"/>
            </a:gs>
            <a:gs pos="100000">
              <a:srgbClr val="094593"/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2005</TotalTime>
  <Words>497</Words>
  <Application>Microsoft Macintosh PowerPoint</Application>
  <PresentationFormat>Custom</PresentationFormat>
  <Paragraphs>32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Gradient</vt:lpstr>
      <vt:lpstr>Analýza prúdu údajov</vt:lpstr>
      <vt:lpstr>Bavíme sa o obrovskom objeme dát</vt:lpstr>
      <vt:lpstr>Spracovanie prúdu údajov v reálnom čase je potrebné, ak sa súvislosti môžu meniť veľmi rýchlo</vt:lpstr>
      <vt:lpstr>Ako na to?</vt:lpstr>
      <vt:lpstr>Ako na to?</vt:lpstr>
      <vt:lpstr>Čomu sa venujeme my</vt:lpstr>
      <vt:lpstr>PowerPoint Presentation</vt:lpstr>
      <vt:lpstr>PowerPoint Presentation</vt:lpstr>
      <vt:lpstr>Topológia</vt:lpstr>
      <vt:lpstr>Plán overenia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Analýza prúdu údajov</dc:title>
  <cp:lastModifiedBy>Matúš Cimerman</cp:lastModifiedBy>
  <cp:revision>26</cp:revision>
  <dcterms:modified xsi:type="dcterms:W3CDTF">2014-12-02T08:27:42Z</dcterms:modified>
</cp:coreProperties>
</file>