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2" r:id="rId7"/>
    <p:sldId id="269" r:id="rId8"/>
    <p:sldId id="263" r:id="rId9"/>
    <p:sldId id="270" r:id="rId10"/>
    <p:sldId id="261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8DF34-98A1-40FC-9531-3E530ED6D816}" type="datetimeFigureOut">
              <a:rPr lang="sk-SK" smtClean="0"/>
              <a:pPr/>
              <a:t>25.10.2015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1033C3-35F8-417B-B8F1-86CABEBF7929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- </a:t>
            </a:r>
            <a:r>
              <a:rPr lang="sk-SK" dirty="0" err="1" smtClean="0"/>
              <a:t>popripade</a:t>
            </a:r>
            <a:r>
              <a:rPr lang="sk-SK" dirty="0" smtClean="0"/>
              <a:t> </a:t>
            </a:r>
            <a:r>
              <a:rPr lang="sk-SK" dirty="0" err="1" smtClean="0"/>
              <a:t>konkretna</a:t>
            </a:r>
            <a:r>
              <a:rPr lang="sk-SK" dirty="0" smtClean="0"/>
              <a:t> </a:t>
            </a:r>
            <a:r>
              <a:rPr lang="sk-SK" dirty="0" err="1" smtClean="0"/>
              <a:t>melodia</a:t>
            </a:r>
            <a:r>
              <a:rPr lang="sk-SK" dirty="0" smtClean="0"/>
              <a:t>,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033C3-35F8-417B-B8F1-86CABEBF7929}" type="slidenum">
              <a:rPr lang="sk-SK" smtClean="0"/>
              <a:pPr/>
              <a:t>2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ĺžni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ĺžni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ĺžni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ĺžni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ĺžni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ĺžni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ĺžni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ĺžni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899A165-E9A4-4ACF-A780-6687A7485431}" type="datetime1">
              <a:rPr lang="sk-SK" smtClean="0"/>
              <a:pPr/>
              <a:t>25.10.2015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D487A-E732-4581-9CEA-41877C67E88A}" type="datetime1">
              <a:rPr lang="sk-SK" smtClean="0"/>
              <a:pPr/>
              <a:t>25.10.2015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576D-0595-458B-B430-DA453FE5D6E7}" type="datetime1">
              <a:rPr lang="sk-SK" smtClean="0"/>
              <a:pPr/>
              <a:t>25.10.2015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687A-DF48-4E1F-877A-127931F039C7}" type="datetime1">
              <a:rPr lang="sk-SK" smtClean="0"/>
              <a:pPr/>
              <a:t>25.10.2015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EEBB-5B60-4A88-A764-B776B16ABC50}" type="datetime1">
              <a:rPr lang="sk-SK" smtClean="0"/>
              <a:pPr/>
              <a:t>25.10.2015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C91C-A84F-453E-851D-49F6C1FE925F}" type="datetime1">
              <a:rPr lang="sk-SK" smtClean="0"/>
              <a:pPr/>
              <a:t>25.10.2015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6" name="Zástupný symbol dátum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753D56-9306-4524-B708-9BCC35D441B1}" type="datetime1">
              <a:rPr lang="sk-SK" smtClean="0"/>
              <a:pPr/>
              <a:t>25.10.2015</a:t>
            </a:fld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D113A7F-B31E-44CC-A5C9-12278772AB61}" type="datetime1">
              <a:rPr lang="sk-SK" smtClean="0"/>
              <a:pPr/>
              <a:t>25.10.2015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60868-007A-4D83-94DF-78AEA934963C}" type="datetime1">
              <a:rPr lang="sk-SK" smtClean="0"/>
              <a:pPr/>
              <a:t>25.10.2015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3AAA-D144-4748-B07C-FAE0BF8F6C41}" type="datetime1">
              <a:rPr lang="sk-SK" smtClean="0"/>
              <a:pPr/>
              <a:t>25.10.2015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74B7-335A-4370-9BF8-3306B3DA0946}" type="datetime1">
              <a:rPr lang="sk-SK" smtClean="0"/>
              <a:pPr/>
              <a:t>25.10.2015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ĺžni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ĺžni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ĺžni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ĺžni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ĺžni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ĺžni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ĺžni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ĺžni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ĺžni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ĺžni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ĺžni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ĺžni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ĺžni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8ACF22B-2918-4283-8892-B595098267BC}" type="datetime1">
              <a:rPr lang="sk-SK" smtClean="0"/>
              <a:pPr/>
              <a:t>25.10.2015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Computer</a:t>
            </a:r>
            <a:r>
              <a:rPr lang="sk-SK" dirty="0" smtClean="0"/>
              <a:t> </a:t>
            </a:r>
            <a:r>
              <a:rPr lang="sk-SK" dirty="0" err="1" smtClean="0"/>
              <a:t>voice</a:t>
            </a:r>
            <a:r>
              <a:rPr lang="sk-SK" dirty="0" smtClean="0"/>
              <a:t> </a:t>
            </a:r>
            <a:r>
              <a:rPr lang="sk-SK" dirty="0" err="1" smtClean="0"/>
              <a:t>control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72200" y="5410200"/>
            <a:ext cx="4953000" cy="1752600"/>
          </a:xfrm>
        </p:spPr>
        <p:txBody>
          <a:bodyPr/>
          <a:lstStyle/>
          <a:p>
            <a:r>
              <a:rPr lang="en-US" dirty="0" smtClean="0"/>
              <a:t>Martin </a:t>
            </a:r>
            <a:r>
              <a:rPr lang="en-US" dirty="0" err="1" smtClean="0"/>
              <a:t>Mokr</a:t>
            </a:r>
            <a:r>
              <a:rPr lang="sk-SK" dirty="0" smtClean="0"/>
              <a:t>ý</a:t>
            </a:r>
          </a:p>
          <a:p>
            <a:r>
              <a:rPr lang="sk-SK" dirty="0" smtClean="0"/>
              <a:t>20.10.2015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1</a:t>
            </a:fld>
            <a:endParaRPr lang="sk-SK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Hypotéza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4325112"/>
          </a:xfrm>
        </p:spPr>
        <p:txBody>
          <a:bodyPr/>
          <a:lstStyle/>
          <a:p>
            <a:r>
              <a:rPr lang="sk-SK" dirty="0" smtClean="0"/>
              <a:t>Extrahované vlastnosti zo signálu obsahujú dostatok informácii na správnu klasifikáciu zvukov.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10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Klasifikátor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 smtClean="0"/>
          </a:p>
          <a:p>
            <a:r>
              <a:rPr lang="sk-SK" dirty="0" err="1" smtClean="0"/>
              <a:t>Naive</a:t>
            </a:r>
            <a:r>
              <a:rPr lang="sk-SK" dirty="0" smtClean="0"/>
              <a:t> </a:t>
            </a:r>
            <a:r>
              <a:rPr lang="sk-SK" dirty="0" err="1" smtClean="0"/>
              <a:t>Bayesian</a:t>
            </a:r>
            <a:r>
              <a:rPr lang="sk-SK" dirty="0" smtClean="0"/>
              <a:t>  </a:t>
            </a:r>
            <a:r>
              <a:rPr lang="sk-SK" dirty="0" err="1" smtClean="0"/>
              <a:t>Classifer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KNN</a:t>
            </a:r>
          </a:p>
          <a:p>
            <a:endParaRPr lang="sk-SK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11</a:t>
            </a:fld>
            <a:endParaRPr lang="sk-SK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Datasety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en-US" dirty="0" err="1" smtClean="0"/>
              <a:t>Zvukov</a:t>
            </a:r>
            <a:r>
              <a:rPr lang="sk-SK" dirty="0" smtClean="0"/>
              <a:t>é udalosti vo futbalových videách</a:t>
            </a:r>
            <a:endParaRPr lang="en-US" dirty="0" smtClean="0"/>
          </a:p>
          <a:p>
            <a:pPr lvl="1"/>
            <a:r>
              <a:rPr lang="en-US" dirty="0" smtClean="0"/>
              <a:t>T</a:t>
            </a:r>
            <a:r>
              <a:rPr lang="sk-SK" dirty="0" err="1" smtClean="0"/>
              <a:t>icho</a:t>
            </a:r>
            <a:r>
              <a:rPr lang="sk-SK" dirty="0" smtClean="0"/>
              <a:t>, reč, dav, radosť, </a:t>
            </a:r>
            <a:r>
              <a:rPr lang="sk-SK" dirty="0" err="1" smtClean="0"/>
              <a:t>reč+dav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Zvuky prostredia</a:t>
            </a:r>
          </a:p>
          <a:p>
            <a:pPr lvl="1"/>
            <a:r>
              <a:rPr lang="sk-SK" dirty="0" smtClean="0"/>
              <a:t>Tlieskanie, klopanie, siréna, zvuky zvierat, ...</a:t>
            </a:r>
          </a:p>
          <a:p>
            <a:pPr>
              <a:buNone/>
            </a:pPr>
            <a:endParaRPr lang="en-US" dirty="0" smtClean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12</a:t>
            </a:fld>
            <a:endParaRPr lang="sk-SK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533400"/>
            <a:ext cx="8229600" cy="4325112"/>
          </a:xfrm>
        </p:spPr>
        <p:txBody>
          <a:bodyPr/>
          <a:lstStyle/>
          <a:p>
            <a:r>
              <a:rPr lang="sk-SK" dirty="0" err="1" smtClean="0"/>
              <a:t>deviation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13</a:t>
            </a:fld>
            <a:endParaRPr lang="sk-S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533400"/>
            <a:ext cx="264739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600200"/>
            <a:ext cx="3733800" cy="1938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chcem vytvoriť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Textový editor</a:t>
            </a:r>
          </a:p>
          <a:p>
            <a:endParaRPr lang="sk-SK" dirty="0" smtClean="0"/>
          </a:p>
          <a:p>
            <a:r>
              <a:rPr lang="sk-SK" dirty="0" smtClean="0"/>
              <a:t>Ovládanie:</a:t>
            </a:r>
          </a:p>
          <a:p>
            <a:pPr lvl="1"/>
            <a:r>
              <a:rPr lang="sk-SK" dirty="0" smtClean="0"/>
              <a:t>Tlesknutie</a:t>
            </a:r>
          </a:p>
          <a:p>
            <a:pPr lvl="1"/>
            <a:r>
              <a:rPr lang="sk-SK" dirty="0" smtClean="0"/>
              <a:t>Písknutie</a:t>
            </a:r>
          </a:p>
          <a:p>
            <a:pPr lvl="1"/>
            <a:r>
              <a:rPr lang="sk-SK" dirty="0" smtClean="0"/>
              <a:t>Lusknutie</a:t>
            </a:r>
          </a:p>
          <a:p>
            <a:pPr lvl="1"/>
            <a:r>
              <a:rPr lang="sk-SK" dirty="0" smtClean="0"/>
              <a:t>Hláska</a:t>
            </a:r>
            <a:r>
              <a:rPr lang="en-US" dirty="0" smtClean="0"/>
              <a:t>, </a:t>
            </a:r>
            <a:r>
              <a:rPr lang="en-US" dirty="0" err="1" smtClean="0"/>
              <a:t>slabika</a:t>
            </a:r>
            <a:endParaRPr lang="sk-SK" dirty="0" smtClean="0"/>
          </a:p>
          <a:p>
            <a:pPr lvl="1"/>
            <a:endParaRPr lang="sk-SK" dirty="0" smtClean="0"/>
          </a:p>
          <a:p>
            <a:pPr lvl="1">
              <a:buNone/>
            </a:pP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2</a:t>
            </a:fld>
            <a:endParaRPr lang="sk-SK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Problémy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Šum prostredia</a:t>
            </a:r>
          </a:p>
          <a:p>
            <a:r>
              <a:rPr lang="sk-SK" dirty="0" smtClean="0"/>
              <a:t>Kvalita mikrofónu</a:t>
            </a:r>
          </a:p>
          <a:p>
            <a:r>
              <a:rPr lang="sk-SK" dirty="0" smtClean="0"/>
              <a:t>Hlasitosť zvuku</a:t>
            </a:r>
          </a:p>
          <a:p>
            <a:r>
              <a:rPr lang="en-US" dirty="0" smtClean="0"/>
              <a:t>Re</a:t>
            </a:r>
            <a:r>
              <a:rPr lang="sk-SK" dirty="0" err="1" smtClean="0"/>
              <a:t>čník</a:t>
            </a:r>
            <a:endParaRPr lang="en-US" dirty="0" smtClean="0"/>
          </a:p>
          <a:p>
            <a:r>
              <a:rPr lang="en-US" dirty="0" smtClean="0"/>
              <a:t>D</a:t>
            </a:r>
            <a:r>
              <a:rPr lang="sk-SK" dirty="0" err="1" smtClean="0"/>
              <a:t>ĺžka</a:t>
            </a:r>
            <a:r>
              <a:rPr lang="sk-SK" dirty="0" smtClean="0"/>
              <a:t> pauzy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3</a:t>
            </a:fld>
            <a:endParaRPr lang="sk-SK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Reprezentácie zvuku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dirty="0" smtClean="0"/>
              <a:t>Časový rad</a:t>
            </a:r>
          </a:p>
          <a:p>
            <a:pPr>
              <a:buNone/>
            </a:pP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Audio signál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4</a:t>
            </a:fld>
            <a:endParaRPr lang="sk-SK"/>
          </a:p>
        </p:txBody>
      </p:sp>
      <p:pic>
        <p:nvPicPr>
          <p:cNvPr id="6" name="Obrázok 5" descr="timeseri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2362200"/>
            <a:ext cx="3124200" cy="2138734"/>
          </a:xfrm>
          <a:prstGeom prst="rect">
            <a:avLst/>
          </a:prstGeom>
        </p:spPr>
      </p:pic>
      <p:pic>
        <p:nvPicPr>
          <p:cNvPr id="5" name="Obrázok 4" descr="audiosign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4572000"/>
            <a:ext cx="3581400" cy="208100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Vlastnosti </a:t>
            </a:r>
            <a:r>
              <a:rPr lang="sk-SK" dirty="0" err="1" smtClean="0"/>
              <a:t>vs</a:t>
            </a:r>
            <a:r>
              <a:rPr lang="sk-SK" dirty="0" smtClean="0"/>
              <a:t>. hodnoty</a:t>
            </a:r>
            <a:endParaRPr lang="sk-SK" dirty="0"/>
          </a:p>
        </p:txBody>
      </p:sp>
      <p:pic>
        <p:nvPicPr>
          <p:cNvPr id="5" name="Zástupný symbol obsahu 4" descr="point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91000" y="2743200"/>
            <a:ext cx="4648200" cy="3016499"/>
          </a:xfrm>
        </p:spPr>
      </p:pic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5</a:t>
            </a:fld>
            <a:endParaRPr lang="sk-SK"/>
          </a:p>
        </p:txBody>
      </p:sp>
      <p:sp>
        <p:nvSpPr>
          <p:cNvPr id="6" name="Zástupný symbol obsahu 2"/>
          <p:cNvSpPr txBox="1">
            <a:spLocks/>
          </p:cNvSpPr>
          <p:nvPr/>
        </p:nvSpPr>
        <p:spPr>
          <a:xfrm>
            <a:off x="457200" y="2133600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sk-SK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obsahu 2"/>
          <p:cNvSpPr txBox="1">
            <a:spLocks/>
          </p:cNvSpPr>
          <p:nvPr/>
        </p:nvSpPr>
        <p:spPr>
          <a:xfrm>
            <a:off x="228600" y="2286000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822960" lvl="1" indent="-256032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</a:pPr>
            <a:endParaRPr lang="sk-SK" sz="2800" dirty="0" smtClean="0"/>
          </a:p>
          <a:p>
            <a:pPr marL="365760" indent="-256032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</a:pPr>
            <a:r>
              <a:rPr lang="sk-SK" sz="2800" dirty="0" smtClean="0"/>
              <a:t>Časové rady:</a:t>
            </a:r>
          </a:p>
          <a:p>
            <a:pPr marL="822960" lvl="1" indent="-256032">
              <a:spcBef>
                <a:spcPts val="300"/>
              </a:spcBef>
              <a:buClr>
                <a:schemeClr val="accent3"/>
              </a:buClr>
              <a:buFont typeface="Arial" pitchFamily="34" charset="0"/>
              <a:buChar char="•"/>
            </a:pPr>
            <a:r>
              <a:rPr lang="sk-SK" sz="2800" dirty="0" smtClean="0"/>
              <a:t>K</a:t>
            </a:r>
            <a:r>
              <a:rPr kumimoji="0" lang="sk-SK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rátke</a:t>
            </a:r>
            <a:r>
              <a:rPr kumimoji="0" lang="sk-SK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</a:p>
          <a:p>
            <a:pPr marL="822960" lvl="1" indent="-256032">
              <a:spcBef>
                <a:spcPts val="300"/>
              </a:spcBef>
              <a:buClr>
                <a:schemeClr val="accent3"/>
              </a:buClr>
              <a:buFont typeface="Arial" pitchFamily="34" charset="0"/>
              <a:buChar char="•"/>
            </a:pPr>
            <a:r>
              <a:rPr lang="sk-SK" sz="2800" dirty="0" smtClean="0"/>
              <a:t>Problém zo šumom</a:t>
            </a:r>
          </a:p>
          <a:p>
            <a:pPr marL="624078" indent="-514350">
              <a:spcBef>
                <a:spcPts val="300"/>
              </a:spcBef>
              <a:buClr>
                <a:schemeClr val="accent3"/>
              </a:buClr>
              <a:buFont typeface="Arial" pitchFamily="34" charset="0"/>
              <a:buChar char="•"/>
            </a:pPr>
            <a:endParaRPr kumimoji="0" lang="sk-SK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4078" indent="-514350">
              <a:spcBef>
                <a:spcPts val="300"/>
              </a:spcBef>
              <a:buClr>
                <a:schemeClr val="accent3"/>
              </a:buClr>
              <a:buFont typeface="Arial" pitchFamily="34" charset="0"/>
              <a:buChar char="•"/>
            </a:pPr>
            <a:r>
              <a:rPr kumimoji="0" lang="sk-SK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Audio</a:t>
            </a:r>
            <a:r>
              <a:rPr kumimoji="0" lang="sk-SK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signál</a:t>
            </a:r>
          </a:p>
          <a:p>
            <a:pPr marL="1081278" lvl="1" indent="-514350">
              <a:spcBef>
                <a:spcPts val="300"/>
              </a:spcBef>
              <a:buClr>
                <a:schemeClr val="accent3"/>
              </a:buClr>
              <a:buFont typeface="Arial" pitchFamily="34" charset="0"/>
              <a:buChar char="•"/>
            </a:pPr>
            <a:r>
              <a:rPr lang="sk-SK" sz="2800" dirty="0" smtClean="0"/>
              <a:t>Vlastnosti</a:t>
            </a:r>
            <a:endParaRPr kumimoji="0" lang="sk-SK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81278" lvl="1" indent="-514350">
              <a:spcBef>
                <a:spcPts val="300"/>
              </a:spcBef>
              <a:buClr>
                <a:schemeClr val="accent3"/>
              </a:buClr>
              <a:buFont typeface="Arial" pitchFamily="34" charset="0"/>
              <a:buChar char="•"/>
            </a:pPr>
            <a:endParaRPr kumimoji="0" lang="sk-SK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81278" lvl="1" indent="-514350">
              <a:spcBef>
                <a:spcPts val="300"/>
              </a:spcBef>
              <a:buClr>
                <a:schemeClr val="accent3"/>
              </a:buClr>
            </a:pPr>
            <a:endParaRPr kumimoji="0" lang="sk-SK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81278" lvl="1" indent="-514350">
              <a:spcBef>
                <a:spcPts val="300"/>
              </a:spcBef>
              <a:buClr>
                <a:schemeClr val="accent3"/>
              </a:buClr>
              <a:buFont typeface="Arial" pitchFamily="34" charset="0"/>
              <a:buChar char="•"/>
            </a:pPr>
            <a:endParaRPr kumimoji="0" lang="sk-SK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Vlastnosti časových radov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2209800"/>
            <a:ext cx="8229600" cy="4325112"/>
          </a:xfrm>
        </p:spPr>
        <p:txBody>
          <a:bodyPr/>
          <a:lstStyle/>
          <a:p>
            <a:r>
              <a:rPr lang="sk-SK" dirty="0" smtClean="0"/>
              <a:t>Prvé:</a:t>
            </a:r>
          </a:p>
          <a:p>
            <a:pPr lvl="1"/>
            <a:r>
              <a:rPr lang="sk-SK" dirty="0" smtClean="0"/>
              <a:t>Priemer</a:t>
            </a:r>
            <a:r>
              <a:rPr lang="en-US" dirty="0" smtClean="0"/>
              <a:t> (mean)</a:t>
            </a:r>
            <a:endParaRPr lang="sk-SK" dirty="0" smtClean="0"/>
          </a:p>
          <a:p>
            <a:pPr lvl="1"/>
            <a:r>
              <a:rPr lang="sk-SK" dirty="0" err="1" smtClean="0"/>
              <a:t>Odchylka</a:t>
            </a:r>
            <a:r>
              <a:rPr lang="en-US" dirty="0" smtClean="0"/>
              <a:t> (deviation)</a:t>
            </a:r>
            <a:endParaRPr lang="sk-SK" dirty="0" smtClean="0"/>
          </a:p>
          <a:p>
            <a:pPr lvl="1"/>
            <a:r>
              <a:rPr lang="sk-SK" dirty="0" err="1" smtClean="0"/>
              <a:t>Šiknosť</a:t>
            </a:r>
            <a:r>
              <a:rPr lang="en-US" dirty="0" smtClean="0"/>
              <a:t> (</a:t>
            </a:r>
            <a:r>
              <a:rPr lang="en-US" dirty="0" err="1" smtClean="0"/>
              <a:t>skewness</a:t>
            </a:r>
            <a:r>
              <a:rPr lang="en-US" dirty="0" smtClean="0"/>
              <a:t>)</a:t>
            </a:r>
            <a:endParaRPr lang="sk-SK" dirty="0" smtClean="0"/>
          </a:p>
          <a:p>
            <a:pPr lvl="1"/>
            <a:r>
              <a:rPr lang="sk-SK" dirty="0" smtClean="0"/>
              <a:t>Ostrosť</a:t>
            </a:r>
            <a:r>
              <a:rPr lang="en-US" dirty="0" smtClean="0"/>
              <a:t> (kurtosis)</a:t>
            </a:r>
            <a:endParaRPr lang="sk-SK" dirty="0" smtClean="0"/>
          </a:p>
          <a:p>
            <a:pPr lvl="1"/>
            <a:r>
              <a:rPr lang="sk-SK" dirty="0" smtClean="0"/>
              <a:t>min</a:t>
            </a:r>
            <a:r>
              <a:rPr lang="en-US" dirty="0" smtClean="0"/>
              <a:t>/max </a:t>
            </a:r>
            <a:r>
              <a:rPr lang="en-US" dirty="0" err="1" smtClean="0"/>
              <a:t>amplit</a:t>
            </a:r>
            <a:r>
              <a:rPr lang="sk-SK" dirty="0" err="1" smtClean="0"/>
              <a:t>úda</a:t>
            </a:r>
            <a:endParaRPr lang="sk-SK" dirty="0" smtClean="0"/>
          </a:p>
          <a:p>
            <a:pPr lvl="1"/>
            <a:r>
              <a:rPr lang="sk-SK" dirty="0" smtClean="0"/>
              <a:t>Trend, periodickosť, </a:t>
            </a:r>
            <a:r>
              <a:rPr lang="sk-SK" dirty="0" err="1" smtClean="0"/>
              <a:t>nelineárnosť</a:t>
            </a:r>
            <a:endParaRPr lang="sk-SK" dirty="0" smtClean="0"/>
          </a:p>
          <a:p>
            <a:r>
              <a:rPr lang="sk-SK" dirty="0" smtClean="0"/>
              <a:t>Druhé:</a:t>
            </a:r>
          </a:p>
          <a:p>
            <a:pPr lvl="1"/>
            <a:r>
              <a:rPr lang="sk-SK" dirty="0" smtClean="0"/>
              <a:t>Delty vyššie uvedených vlastností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6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5" name="Zástupný symbol obsahu 4" descr="timeseriesde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600200"/>
            <a:ext cx="8586932" cy="3810000"/>
          </a:xfrm>
        </p:spPr>
      </p:pic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7</a:t>
            </a:fld>
            <a:endParaRPr lang="sk-SK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Vlastnosti signálu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MFCC</a:t>
            </a:r>
          </a:p>
          <a:p>
            <a:r>
              <a:rPr lang="sk-SK" dirty="0" smtClean="0"/>
              <a:t>LPC</a:t>
            </a:r>
          </a:p>
          <a:p>
            <a:r>
              <a:rPr lang="sk-SK" dirty="0" smtClean="0"/>
              <a:t>Stúpanie</a:t>
            </a:r>
            <a:r>
              <a:rPr lang="en-US" dirty="0" smtClean="0"/>
              <a:t>(Pitch)</a:t>
            </a:r>
            <a:endParaRPr lang="sk-SK" dirty="0" smtClean="0"/>
          </a:p>
          <a:p>
            <a:r>
              <a:rPr lang="sk-SK" dirty="0" err="1" smtClean="0"/>
              <a:t>Spectralne</a:t>
            </a:r>
            <a:r>
              <a:rPr lang="sk-SK" dirty="0" smtClean="0"/>
              <a:t> ťažisko </a:t>
            </a:r>
            <a:r>
              <a:rPr lang="en-US" dirty="0" smtClean="0"/>
              <a:t>(</a:t>
            </a:r>
            <a:r>
              <a:rPr lang="en-US" dirty="0" err="1" smtClean="0"/>
              <a:t>centroid</a:t>
            </a:r>
            <a:r>
              <a:rPr lang="en-US" dirty="0" smtClean="0"/>
              <a:t>)</a:t>
            </a:r>
            <a:endParaRPr lang="sk-SK" dirty="0" smtClean="0"/>
          </a:p>
          <a:p>
            <a:r>
              <a:rPr lang="sk-SK" dirty="0" err="1" smtClean="0"/>
              <a:t>zero-crossing</a:t>
            </a:r>
            <a:r>
              <a:rPr lang="sk-SK" dirty="0" smtClean="0"/>
              <a:t> rate</a:t>
            </a:r>
          </a:p>
          <a:p>
            <a:r>
              <a:rPr lang="sk-SK" dirty="0" smtClean="0"/>
              <a:t>delty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8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6" name="Zástupný symbol obsahu 5" descr="MFC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828800"/>
            <a:ext cx="4953000" cy="2043201"/>
          </a:xfrm>
        </p:spPr>
      </p:pic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9</a:t>
            </a:fld>
            <a:endParaRPr lang="sk-SK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4283754"/>
            <a:ext cx="9144000" cy="274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78912" y="1524000"/>
            <a:ext cx="3860288" cy="2728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tský">
  <a:themeElements>
    <a:clrScheme name="Mests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sts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sts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209</TotalTime>
  <Words>171</Words>
  <PresentationFormat>Prezentácia na obrazovke (4:3)</PresentationFormat>
  <Paragraphs>81</Paragraphs>
  <Slides>13</Slides>
  <Notes>1</Notes>
  <HiddenSlides>1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Mestský</vt:lpstr>
      <vt:lpstr>Computer voice control</vt:lpstr>
      <vt:lpstr>Čo chcem vytvoriť</vt:lpstr>
      <vt:lpstr>Problémy</vt:lpstr>
      <vt:lpstr>Reprezentácie zvuku</vt:lpstr>
      <vt:lpstr>Vlastnosti vs. hodnoty</vt:lpstr>
      <vt:lpstr>Vlastnosti časových radov</vt:lpstr>
      <vt:lpstr>Snímka 7</vt:lpstr>
      <vt:lpstr>Vlastnosti signálu</vt:lpstr>
      <vt:lpstr>Snímka 9</vt:lpstr>
      <vt:lpstr>Hypotéza</vt:lpstr>
      <vt:lpstr>Klasifikátor</vt:lpstr>
      <vt:lpstr>Datasety</vt:lpstr>
      <vt:lpstr>Snímka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voice control</dc:title>
  <dc:creator>Martin Mokrý</dc:creator>
  <cp:lastModifiedBy>Martin</cp:lastModifiedBy>
  <cp:revision>24</cp:revision>
  <dcterms:created xsi:type="dcterms:W3CDTF">2015-10-24T11:00:37Z</dcterms:created>
  <dcterms:modified xsi:type="dcterms:W3CDTF">2015-10-25T07:40:18Z</dcterms:modified>
</cp:coreProperties>
</file>