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6" r:id="rId5"/>
    <p:sldId id="257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PeWe\ontozury\jesen2012\PerConIK_logy\logy\WebEventTabOperation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FIIT\PhD\Onto&#382;&#250;r\buil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FIIT\PhD\Onto&#382;&#250;r\buil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IT%20Ulohy\PeWe\ontozury\jesen2012\PerConIK_logy\logy\IdeEventDocumentOperation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Hárok3!$C$1:$C$6936</c:f>
              <c:strCache>
                <c:ptCount val="6936"/>
                <c:pt idx="0">
                  <c:v>2012-03-14 09:01:15.163</c:v>
                </c:pt>
                <c:pt idx="1">
                  <c:v>2012-03-14 09:01:15.227</c:v>
                </c:pt>
                <c:pt idx="2">
                  <c:v>2012-03-14 09:01:21.850</c:v>
                </c:pt>
                <c:pt idx="3">
                  <c:v>2012-03-14 09:01:36.793</c:v>
                </c:pt>
                <c:pt idx="4">
                  <c:v>2012-03-15 08:39:01.320</c:v>
                </c:pt>
                <c:pt idx="5">
                  <c:v>2012-03-15 08:39:05.530</c:v>
                </c:pt>
                <c:pt idx="6">
                  <c:v>2012-03-15 08:48:53.890</c:v>
                </c:pt>
                <c:pt idx="7">
                  <c:v>2012-03-15 08:48:54.810</c:v>
                </c:pt>
                <c:pt idx="8">
                  <c:v>2012-03-15 08:51:06.490</c:v>
                </c:pt>
                <c:pt idx="9">
                  <c:v>2012-03-15 08:52:06.817</c:v>
                </c:pt>
                <c:pt idx="10">
                  <c:v>2012-03-15 08:53:18.593</c:v>
                </c:pt>
                <c:pt idx="11">
                  <c:v>2012-03-15 08:53:23.023</c:v>
                </c:pt>
                <c:pt idx="12">
                  <c:v>2012-03-15 09:34:32.240</c:v>
                </c:pt>
                <c:pt idx="13">
                  <c:v>2012-03-15 09:34:32.540</c:v>
                </c:pt>
                <c:pt idx="14">
                  <c:v>2012-03-15 09:34:33.127</c:v>
                </c:pt>
                <c:pt idx="15">
                  <c:v>2012-03-15 09:34:33.613</c:v>
                </c:pt>
                <c:pt idx="16">
                  <c:v>2012-03-15 09:34:43.617</c:v>
                </c:pt>
                <c:pt idx="17">
                  <c:v>2012-03-15 09:34:56.347</c:v>
                </c:pt>
                <c:pt idx="18">
                  <c:v>2012-03-15 09:34:57.327</c:v>
                </c:pt>
                <c:pt idx="19">
                  <c:v>2012-03-15 09:34:59.717</c:v>
                </c:pt>
                <c:pt idx="20">
                  <c:v>2012-03-15 09:35:01.027</c:v>
                </c:pt>
                <c:pt idx="21">
                  <c:v>2012-03-15 09:35:04.567</c:v>
                </c:pt>
                <c:pt idx="22">
                  <c:v>2012-03-15 09:35:17.157</c:v>
                </c:pt>
                <c:pt idx="23">
                  <c:v>2012-03-15 09:35:20.713</c:v>
                </c:pt>
                <c:pt idx="24">
                  <c:v>2012-03-15 09:35:23.800</c:v>
                </c:pt>
                <c:pt idx="25">
                  <c:v>2012-03-15 09:35:26.097</c:v>
                </c:pt>
                <c:pt idx="26">
                  <c:v>2012-03-15 09:35:27.390</c:v>
                </c:pt>
                <c:pt idx="27">
                  <c:v>2012-03-15 09:35:31.227</c:v>
                </c:pt>
                <c:pt idx="28">
                  <c:v>2012-03-15 09:36:08.403</c:v>
                </c:pt>
                <c:pt idx="29">
                  <c:v>2012-03-15 10:12:08.053</c:v>
                </c:pt>
                <c:pt idx="30">
                  <c:v>2012-03-15 10:12:10.633</c:v>
                </c:pt>
                <c:pt idx="31">
                  <c:v>2012-03-15 10:12:13.753</c:v>
                </c:pt>
                <c:pt idx="32">
                  <c:v>2012-03-15 10:18:15.667</c:v>
                </c:pt>
                <c:pt idx="33">
                  <c:v>2012-03-15 11:04:38.140</c:v>
                </c:pt>
                <c:pt idx="34">
                  <c:v>2012-03-15 11:04:46.657</c:v>
                </c:pt>
                <c:pt idx="35">
                  <c:v>2012-03-15 11:05:11.370</c:v>
                </c:pt>
                <c:pt idx="36">
                  <c:v>2012-03-15 11:05:57.700</c:v>
                </c:pt>
                <c:pt idx="37">
                  <c:v>2012-03-15 11:08:51.913</c:v>
                </c:pt>
                <c:pt idx="38">
                  <c:v>2012-03-15 11:09:27.230</c:v>
                </c:pt>
                <c:pt idx="39">
                  <c:v>2012-03-15 11:59:58.410</c:v>
                </c:pt>
                <c:pt idx="40">
                  <c:v>2012-03-15 12:01:25.657</c:v>
                </c:pt>
                <c:pt idx="41">
                  <c:v>2012-03-15 13:26:08.243</c:v>
                </c:pt>
                <c:pt idx="42">
                  <c:v>2012-03-15 13:26:10.123</c:v>
                </c:pt>
                <c:pt idx="43">
                  <c:v>2012-03-15 13:26:33.507</c:v>
                </c:pt>
                <c:pt idx="44">
                  <c:v>2012-03-15 13:27:17.567</c:v>
                </c:pt>
                <c:pt idx="45">
                  <c:v>2012-03-16 08:06:38.847</c:v>
                </c:pt>
                <c:pt idx="46">
                  <c:v>2012-03-16 08:07:28.073</c:v>
                </c:pt>
                <c:pt idx="47">
                  <c:v>2012-03-16 08:11:19.070</c:v>
                </c:pt>
                <c:pt idx="48">
                  <c:v>2012-03-16 08:11:27.050</c:v>
                </c:pt>
                <c:pt idx="49">
                  <c:v>2012-03-16 12:30:20.480</c:v>
                </c:pt>
                <c:pt idx="50">
                  <c:v>2012-03-16 12:30:51.987</c:v>
                </c:pt>
                <c:pt idx="51">
                  <c:v>2012-03-16 12:51:50.920</c:v>
                </c:pt>
                <c:pt idx="52">
                  <c:v>2012-03-16 12:53:35.163</c:v>
                </c:pt>
                <c:pt idx="53">
                  <c:v>2012-03-16 16:05:04.557</c:v>
                </c:pt>
                <c:pt idx="54">
                  <c:v>2012-03-16 16:05:07.333</c:v>
                </c:pt>
                <c:pt idx="55">
                  <c:v>2012-03-16 16:05:13.013</c:v>
                </c:pt>
                <c:pt idx="56">
                  <c:v>2012-03-16 16:05:15.133</c:v>
                </c:pt>
                <c:pt idx="57">
                  <c:v>2012-03-16 16:05:15.913</c:v>
                </c:pt>
                <c:pt idx="58">
                  <c:v>2012-03-16 16:05:16.320</c:v>
                </c:pt>
                <c:pt idx="59">
                  <c:v>2012-03-16 16:05:16.927</c:v>
                </c:pt>
                <c:pt idx="60">
                  <c:v>2012-03-16 16:05:17.550</c:v>
                </c:pt>
                <c:pt idx="61">
                  <c:v>2012-03-16 16:05:20.873</c:v>
                </c:pt>
                <c:pt idx="62">
                  <c:v>2012-03-16 16:05:21.437</c:v>
                </c:pt>
                <c:pt idx="63">
                  <c:v>2012-03-16 16:05:23.120</c:v>
                </c:pt>
                <c:pt idx="64">
                  <c:v>2012-03-16 16:05:25.897</c:v>
                </c:pt>
                <c:pt idx="65">
                  <c:v>2012-03-16 16:05:27.053</c:v>
                </c:pt>
                <c:pt idx="66">
                  <c:v>2012-03-16 16:11:13.123</c:v>
                </c:pt>
                <c:pt idx="67">
                  <c:v>2012-03-16 16:11:13.950</c:v>
                </c:pt>
                <c:pt idx="68">
                  <c:v>2012-03-19 07:10:19.217</c:v>
                </c:pt>
                <c:pt idx="69">
                  <c:v>2012-03-19 07:11:34.523</c:v>
                </c:pt>
                <c:pt idx="70">
                  <c:v>2012-03-19 07:11:34.833</c:v>
                </c:pt>
                <c:pt idx="71">
                  <c:v>2012-03-19 07:11:34.850</c:v>
                </c:pt>
                <c:pt idx="72">
                  <c:v>2012-03-19 07:12:09.633</c:v>
                </c:pt>
                <c:pt idx="73">
                  <c:v>2012-03-19 07:12:09.820</c:v>
                </c:pt>
                <c:pt idx="74">
                  <c:v>2012-03-19 07:12:17.497</c:v>
                </c:pt>
                <c:pt idx="75">
                  <c:v>2012-03-19 07:12:37.213</c:v>
                </c:pt>
                <c:pt idx="76">
                  <c:v>2012-03-19 10:58:18.077</c:v>
                </c:pt>
                <c:pt idx="77">
                  <c:v>2012-03-19 10:58:29.260</c:v>
                </c:pt>
                <c:pt idx="78">
                  <c:v>2012-03-19 10:58:29.917</c:v>
                </c:pt>
                <c:pt idx="79">
                  <c:v>2012-03-19 10:58:32.353</c:v>
                </c:pt>
                <c:pt idx="80">
                  <c:v>2012-03-19 10:58:34.210</c:v>
                </c:pt>
                <c:pt idx="81">
                  <c:v>2012-03-19 10:58:41.963</c:v>
                </c:pt>
                <c:pt idx="82">
                  <c:v>2012-03-19 10:58:51.560</c:v>
                </c:pt>
                <c:pt idx="83">
                  <c:v>2012-03-19 10:59:15.660</c:v>
                </c:pt>
                <c:pt idx="84">
                  <c:v>2012-03-19 12:15:26.243</c:v>
                </c:pt>
                <c:pt idx="85">
                  <c:v>2012-03-19 12:22:02.103</c:v>
                </c:pt>
                <c:pt idx="86">
                  <c:v>2012-03-19 12:22:03.213</c:v>
                </c:pt>
                <c:pt idx="87">
                  <c:v>2012-03-19 13:41:00.713</c:v>
                </c:pt>
                <c:pt idx="88">
                  <c:v>2012-03-19 13:41:11.933</c:v>
                </c:pt>
                <c:pt idx="89">
                  <c:v>2012-03-19 14:38:47.327</c:v>
                </c:pt>
                <c:pt idx="90">
                  <c:v>2012-03-19 14:39:25.827</c:v>
                </c:pt>
                <c:pt idx="91">
                  <c:v>2012-03-19 14:39:30.107</c:v>
                </c:pt>
                <c:pt idx="92">
                  <c:v>2012-03-19 14:40:15.327</c:v>
                </c:pt>
                <c:pt idx="93">
                  <c:v>2012-03-19 14:40:41.270</c:v>
                </c:pt>
                <c:pt idx="94">
                  <c:v>2012-03-19 15:37:00.257</c:v>
                </c:pt>
                <c:pt idx="95">
                  <c:v>2012-03-19 15:45:39.497</c:v>
                </c:pt>
                <c:pt idx="96">
                  <c:v>2012-03-19 15:45:40.247</c:v>
                </c:pt>
                <c:pt idx="97">
                  <c:v>2012-03-20 07:06:52.353</c:v>
                </c:pt>
                <c:pt idx="98">
                  <c:v>2012-03-20 07:07:22.473</c:v>
                </c:pt>
                <c:pt idx="99">
                  <c:v>2012-03-20 07:13:29.707</c:v>
                </c:pt>
                <c:pt idx="100">
                  <c:v>2012-03-20 07:14:56.837</c:v>
                </c:pt>
                <c:pt idx="101">
                  <c:v>2012-03-20 12:20:13.507</c:v>
                </c:pt>
                <c:pt idx="102">
                  <c:v>2012-03-20 12:20:28.797</c:v>
                </c:pt>
                <c:pt idx="103">
                  <c:v>2012-03-20 12:20:30.890</c:v>
                </c:pt>
                <c:pt idx="104">
                  <c:v>2012-03-20 12:20:45.737</c:v>
                </c:pt>
                <c:pt idx="105">
                  <c:v>2012-03-20 12:20:46.360</c:v>
                </c:pt>
                <c:pt idx="106">
                  <c:v>2012-03-20 12:21:02.627</c:v>
                </c:pt>
                <c:pt idx="107">
                  <c:v>2012-03-20 12:21:03.793</c:v>
                </c:pt>
                <c:pt idx="108">
                  <c:v>2012-03-20 12:21:04.327</c:v>
                </c:pt>
                <c:pt idx="109">
                  <c:v>2012-03-20 12:21:05.590</c:v>
                </c:pt>
                <c:pt idx="110">
                  <c:v>2012-03-20 12:22:40.637</c:v>
                </c:pt>
                <c:pt idx="111">
                  <c:v>2012-03-20 12:22:46.583</c:v>
                </c:pt>
                <c:pt idx="112">
                  <c:v>2012-03-20 12:47:51.173</c:v>
                </c:pt>
                <c:pt idx="113">
                  <c:v>2012-03-20 12:47:53.047</c:v>
                </c:pt>
                <c:pt idx="114">
                  <c:v>2012-03-20 12:47:58.507</c:v>
                </c:pt>
                <c:pt idx="115">
                  <c:v>2012-03-20 15:03:27.657</c:v>
                </c:pt>
                <c:pt idx="116">
                  <c:v>2012-03-20 15:20:11.770</c:v>
                </c:pt>
                <c:pt idx="117">
                  <c:v>2012-03-20 15:20:32.273</c:v>
                </c:pt>
                <c:pt idx="118">
                  <c:v>2012-03-20 15:20:35.103</c:v>
                </c:pt>
                <c:pt idx="119">
                  <c:v>2012-03-21 07:12:43.443</c:v>
                </c:pt>
                <c:pt idx="120">
                  <c:v>2012-03-21 07:13:18.393</c:v>
                </c:pt>
                <c:pt idx="121">
                  <c:v>2012-03-21 07:14:57.267</c:v>
                </c:pt>
                <c:pt idx="122">
                  <c:v>2012-03-21 07:15:08.137</c:v>
                </c:pt>
                <c:pt idx="123">
                  <c:v>2012-03-21 07:15:58.253</c:v>
                </c:pt>
                <c:pt idx="124">
                  <c:v>2012-03-21 07:17:36.340</c:v>
                </c:pt>
                <c:pt idx="125">
                  <c:v>2012-03-21 07:18:26.700</c:v>
                </c:pt>
                <c:pt idx="126">
                  <c:v>2012-03-21 07:19:33.533</c:v>
                </c:pt>
                <c:pt idx="127">
                  <c:v>2012-03-21 07:19:39.717</c:v>
                </c:pt>
                <c:pt idx="128">
                  <c:v>2012-03-21 07:19:41.447</c:v>
                </c:pt>
                <c:pt idx="129">
                  <c:v>2012-03-21 07:20:04.247</c:v>
                </c:pt>
                <c:pt idx="130">
                  <c:v>2012-03-21 07:20:15.723</c:v>
                </c:pt>
                <c:pt idx="131">
                  <c:v>2012-03-21 07:21:23.503</c:v>
                </c:pt>
                <c:pt idx="132">
                  <c:v>2012-03-21 07:26:14.920</c:v>
                </c:pt>
                <c:pt idx="133">
                  <c:v>2012-03-21 08:53:51.877</c:v>
                </c:pt>
                <c:pt idx="134">
                  <c:v>2012-03-21 08:53:58.777</c:v>
                </c:pt>
                <c:pt idx="135">
                  <c:v>2012-03-21 09:06:45.840</c:v>
                </c:pt>
                <c:pt idx="136">
                  <c:v>2012-03-21 09:08:24.030</c:v>
                </c:pt>
                <c:pt idx="137">
                  <c:v>2012-03-21 09:08:27.680</c:v>
                </c:pt>
                <c:pt idx="138">
                  <c:v>2012-03-21 09:08:50.130</c:v>
                </c:pt>
                <c:pt idx="139">
                  <c:v>2012-03-21 09:08:57.200</c:v>
                </c:pt>
                <c:pt idx="140">
                  <c:v>2012-03-21 09:09:02.390</c:v>
                </c:pt>
                <c:pt idx="141">
                  <c:v>2012-03-21 09:09:08.430</c:v>
                </c:pt>
                <c:pt idx="142">
                  <c:v>2012-03-21 09:12:32.030</c:v>
                </c:pt>
                <c:pt idx="143">
                  <c:v>2012-03-21 09:12:43.550</c:v>
                </c:pt>
                <c:pt idx="144">
                  <c:v>2012-03-21 09:13:01.010</c:v>
                </c:pt>
                <c:pt idx="145">
                  <c:v>2012-03-21 09:13:20.920</c:v>
                </c:pt>
                <c:pt idx="146">
                  <c:v>2012-03-21 09:13:43.350</c:v>
                </c:pt>
                <c:pt idx="147">
                  <c:v>2012-03-21 09:13:46.300</c:v>
                </c:pt>
                <c:pt idx="148">
                  <c:v>2012-03-21 09:23:40.427</c:v>
                </c:pt>
                <c:pt idx="149">
                  <c:v>2012-03-21 09:23:57.903</c:v>
                </c:pt>
                <c:pt idx="150">
                  <c:v>2012-03-21 09:25:03.410</c:v>
                </c:pt>
                <c:pt idx="151">
                  <c:v>2012-03-21 09:25:27.413</c:v>
                </c:pt>
                <c:pt idx="152">
                  <c:v>2012-03-21 09:31:48.923</c:v>
                </c:pt>
                <c:pt idx="153">
                  <c:v>2012-03-21 09:38:10.797</c:v>
                </c:pt>
                <c:pt idx="154">
                  <c:v>2012-03-21 09:38:11.950</c:v>
                </c:pt>
                <c:pt idx="155">
                  <c:v>2012-03-21 09:40:22.027</c:v>
                </c:pt>
                <c:pt idx="156">
                  <c:v>2012-03-21 09:40:23.127</c:v>
                </c:pt>
                <c:pt idx="157">
                  <c:v>2012-03-21 09:40:25.150</c:v>
                </c:pt>
                <c:pt idx="158">
                  <c:v>2012-03-21 09:40:26.033</c:v>
                </c:pt>
                <c:pt idx="159">
                  <c:v>2012-03-21 09:40:27.300</c:v>
                </c:pt>
                <c:pt idx="160">
                  <c:v>2012-03-21 11:07:58.453</c:v>
                </c:pt>
                <c:pt idx="161">
                  <c:v>2012-03-21 11:07:59.270</c:v>
                </c:pt>
                <c:pt idx="162">
                  <c:v>2012-03-21 11:08:01.467</c:v>
                </c:pt>
                <c:pt idx="163">
                  <c:v>2012-03-21 11:08:29.463</c:v>
                </c:pt>
                <c:pt idx="164">
                  <c:v>2012-03-21 11:09:02.150</c:v>
                </c:pt>
                <c:pt idx="165">
                  <c:v>2012-03-21 11:09:02.677</c:v>
                </c:pt>
                <c:pt idx="166">
                  <c:v>2012-03-21 11:09:05.047</c:v>
                </c:pt>
                <c:pt idx="167">
                  <c:v>2012-03-21 11:09:11.597</c:v>
                </c:pt>
                <c:pt idx="168">
                  <c:v>2012-03-21 11:09:32.653</c:v>
                </c:pt>
                <c:pt idx="169">
                  <c:v>2012-03-21 11:09:55.037</c:v>
                </c:pt>
                <c:pt idx="170">
                  <c:v>2012-03-21 11:10:03.637</c:v>
                </c:pt>
                <c:pt idx="171">
                  <c:v>2012-03-21 11:10:04.367</c:v>
                </c:pt>
                <c:pt idx="172">
                  <c:v>2012-03-21 11:14:28.557</c:v>
                </c:pt>
                <c:pt idx="173">
                  <c:v>2012-03-21 13:35:41.757</c:v>
                </c:pt>
                <c:pt idx="174">
                  <c:v>2012-03-21 13:36:41.300</c:v>
                </c:pt>
                <c:pt idx="175">
                  <c:v>2012-03-21 13:49:24.890</c:v>
                </c:pt>
                <c:pt idx="176">
                  <c:v>2012-03-21 13:49:38.237</c:v>
                </c:pt>
                <c:pt idx="177">
                  <c:v>2012-03-21 13:49:57.903</c:v>
                </c:pt>
                <c:pt idx="178">
                  <c:v>2012-03-21 13:50:09.830</c:v>
                </c:pt>
                <c:pt idx="179">
                  <c:v>2012-03-21 14:03:39.460</c:v>
                </c:pt>
                <c:pt idx="180">
                  <c:v>2012-03-21 14:13:51.247</c:v>
                </c:pt>
                <c:pt idx="181">
                  <c:v>2012-03-21 14:15:57.870</c:v>
                </c:pt>
                <c:pt idx="182">
                  <c:v>2012-03-21 14:15:59.057</c:v>
                </c:pt>
                <c:pt idx="183">
                  <c:v>2012-03-21 14:20:42.623</c:v>
                </c:pt>
                <c:pt idx="184">
                  <c:v>2012-03-21 14:22:21.900</c:v>
                </c:pt>
                <c:pt idx="185">
                  <c:v>2012-03-21 14:29:27.103</c:v>
                </c:pt>
                <c:pt idx="186">
                  <c:v>2012-03-21 14:29:58.087</c:v>
                </c:pt>
                <c:pt idx="187">
                  <c:v>2012-03-21 14:30:39.573</c:v>
                </c:pt>
                <c:pt idx="188">
                  <c:v>2012-03-21 14:30:48.103</c:v>
                </c:pt>
                <c:pt idx="189">
                  <c:v>2012-03-21 14:30:49.797</c:v>
                </c:pt>
                <c:pt idx="190">
                  <c:v>2012-03-21 14:30:50.920</c:v>
                </c:pt>
                <c:pt idx="191">
                  <c:v>2012-03-21 14:30:53.620</c:v>
                </c:pt>
                <c:pt idx="192">
                  <c:v>2012-03-21 14:30:57.193</c:v>
                </c:pt>
                <c:pt idx="193">
                  <c:v>2012-03-21 14:30:58.593</c:v>
                </c:pt>
                <c:pt idx="194">
                  <c:v>2012-03-21 14:31:03.433</c:v>
                </c:pt>
                <c:pt idx="195">
                  <c:v>2012-03-21 14:39:09.900</c:v>
                </c:pt>
                <c:pt idx="196">
                  <c:v>2012-03-21 14:40:19.310</c:v>
                </c:pt>
                <c:pt idx="197">
                  <c:v>2012-03-21 14:41:50.133</c:v>
                </c:pt>
                <c:pt idx="198">
                  <c:v>2012-03-21 14:58:25.757</c:v>
                </c:pt>
                <c:pt idx="199">
                  <c:v>2012-03-21 14:58:48.287</c:v>
                </c:pt>
                <c:pt idx="200">
                  <c:v>2012-03-21 14:58:49.177</c:v>
                </c:pt>
                <c:pt idx="201">
                  <c:v>2012-03-21 14:58:50.207</c:v>
                </c:pt>
                <c:pt idx="202">
                  <c:v>2012-03-21 15:05:34.227</c:v>
                </c:pt>
                <c:pt idx="203">
                  <c:v>2012-03-21 15:05:36.037</c:v>
                </c:pt>
                <c:pt idx="204">
                  <c:v>2012-03-21 15:06:51.897</c:v>
                </c:pt>
                <c:pt idx="205">
                  <c:v>2012-03-21 15:40:14.567</c:v>
                </c:pt>
                <c:pt idx="206">
                  <c:v>2012-03-22 07:18:10.270</c:v>
                </c:pt>
                <c:pt idx="207">
                  <c:v>2012-03-22 07:18:10.457</c:v>
                </c:pt>
                <c:pt idx="208">
                  <c:v>2012-03-22 07:18:10.457</c:v>
                </c:pt>
                <c:pt idx="209">
                  <c:v>2012-03-22 07:18:13.593</c:v>
                </c:pt>
                <c:pt idx="210">
                  <c:v>2012-03-22 07:18:31.910</c:v>
                </c:pt>
                <c:pt idx="211">
                  <c:v>2012-03-22 07:19:02.257</c:v>
                </c:pt>
                <c:pt idx="212">
                  <c:v>2012-03-22 07:19:05.987</c:v>
                </c:pt>
                <c:pt idx="213">
                  <c:v>2012-03-22 07:19:20.337</c:v>
                </c:pt>
                <c:pt idx="214">
                  <c:v>2012-03-22 07:20:03.960</c:v>
                </c:pt>
                <c:pt idx="215">
                  <c:v>2012-03-22 07:23:56.797</c:v>
                </c:pt>
                <c:pt idx="216">
                  <c:v>2012-03-22 07:24:11.837</c:v>
                </c:pt>
                <c:pt idx="217">
                  <c:v>2012-03-22 07:24:18.827</c:v>
                </c:pt>
                <c:pt idx="218">
                  <c:v>2012-03-22 07:24:26.750</c:v>
                </c:pt>
                <c:pt idx="219">
                  <c:v>2012-03-22 07:26:43.957</c:v>
                </c:pt>
                <c:pt idx="220">
                  <c:v>2012-03-22 07:27:06.233</c:v>
                </c:pt>
                <c:pt idx="221">
                  <c:v>2012-03-22 07:27:06.937</c:v>
                </c:pt>
                <c:pt idx="222">
                  <c:v>2012-03-22 07:27:07.823</c:v>
                </c:pt>
                <c:pt idx="223">
                  <c:v>2012-03-22 07:27:09.743</c:v>
                </c:pt>
                <c:pt idx="224">
                  <c:v>2012-03-22 07:31:04.043</c:v>
                </c:pt>
                <c:pt idx="225">
                  <c:v>2012-03-22 07:31:04.807</c:v>
                </c:pt>
                <c:pt idx="226">
                  <c:v>2012-03-22 07:31:06.400</c:v>
                </c:pt>
                <c:pt idx="227">
                  <c:v>2012-03-22 07:31:10.113</c:v>
                </c:pt>
                <c:pt idx="228">
                  <c:v>2012-03-22 07:31:12.170</c:v>
                </c:pt>
                <c:pt idx="229">
                  <c:v>2012-03-22 07:35:03.723</c:v>
                </c:pt>
                <c:pt idx="230">
                  <c:v>2012-03-22 07:35:10.790</c:v>
                </c:pt>
                <c:pt idx="231">
                  <c:v>2012-03-22 07:35:11.430</c:v>
                </c:pt>
                <c:pt idx="232">
                  <c:v>2012-03-22 07:35:28.387</c:v>
                </c:pt>
                <c:pt idx="233">
                  <c:v>2012-03-22 07:37:36.387</c:v>
                </c:pt>
                <c:pt idx="234">
                  <c:v>2012-03-22 07:49:12.480</c:v>
                </c:pt>
                <c:pt idx="235">
                  <c:v>2012-03-22 07:49:13.010</c:v>
                </c:pt>
                <c:pt idx="236">
                  <c:v>2012-03-22 07:49:13.400</c:v>
                </c:pt>
                <c:pt idx="237">
                  <c:v>2012-03-22 07:49:13.523</c:v>
                </c:pt>
                <c:pt idx="238">
                  <c:v>2012-03-22 07:49:14.587</c:v>
                </c:pt>
                <c:pt idx="239">
                  <c:v>2012-03-22 07:49:16.847</c:v>
                </c:pt>
                <c:pt idx="240">
                  <c:v>2012-03-22 07:49:17.890</c:v>
                </c:pt>
                <c:pt idx="241">
                  <c:v>2012-03-22 07:57:29.250</c:v>
                </c:pt>
                <c:pt idx="242">
                  <c:v>2012-03-22 07:57:39.750</c:v>
                </c:pt>
                <c:pt idx="243">
                  <c:v>2012-03-22 08:00:15.247</c:v>
                </c:pt>
                <c:pt idx="244">
                  <c:v>2012-03-22 08:00:17.290</c:v>
                </c:pt>
                <c:pt idx="245">
                  <c:v>2012-03-22 08:02:51.927</c:v>
                </c:pt>
                <c:pt idx="246">
                  <c:v>2012-03-22 08:03:55.757</c:v>
                </c:pt>
                <c:pt idx="247">
                  <c:v>2012-03-22 08:03:56.787</c:v>
                </c:pt>
                <c:pt idx="248">
                  <c:v>2012-03-22 08:04:43.087</c:v>
                </c:pt>
                <c:pt idx="249">
                  <c:v>2012-03-22 08:05:14.160</c:v>
                </c:pt>
                <c:pt idx="250">
                  <c:v>2012-03-22 08:05:22.477</c:v>
                </c:pt>
                <c:pt idx="251">
                  <c:v>2012-03-22 08:05:23.317</c:v>
                </c:pt>
                <c:pt idx="252">
                  <c:v>2012-03-22 08:05:33.567</c:v>
                </c:pt>
                <c:pt idx="253">
                  <c:v>2012-03-22 08:05:34.020</c:v>
                </c:pt>
                <c:pt idx="254">
                  <c:v>2012-03-22 08:05:34.737</c:v>
                </c:pt>
                <c:pt idx="255">
                  <c:v>2012-03-22 09:36:14.377</c:v>
                </c:pt>
                <c:pt idx="256">
                  <c:v>2012-03-22 09:36:21.237</c:v>
                </c:pt>
                <c:pt idx="257">
                  <c:v>2012-03-22 09:37:27.777</c:v>
                </c:pt>
                <c:pt idx="258">
                  <c:v>2012-03-22 09:37:30.067</c:v>
                </c:pt>
                <c:pt idx="259">
                  <c:v>2012-03-22 09:38:36.847</c:v>
                </c:pt>
                <c:pt idx="260">
                  <c:v>2012-03-22 09:38:38.357</c:v>
                </c:pt>
                <c:pt idx="261">
                  <c:v>2012-03-22 09:38:40.697</c:v>
                </c:pt>
                <c:pt idx="262">
                  <c:v>2012-03-22 09:38:44.027</c:v>
                </c:pt>
                <c:pt idx="263">
                  <c:v>2012-03-22 09:38:46.887</c:v>
                </c:pt>
                <c:pt idx="264">
                  <c:v>2012-03-22 09:38:50.797</c:v>
                </c:pt>
                <c:pt idx="265">
                  <c:v>2012-03-22 09:39:07.607</c:v>
                </c:pt>
                <c:pt idx="266">
                  <c:v>2012-03-22 09:39:08.877</c:v>
                </c:pt>
                <c:pt idx="267">
                  <c:v>2012-03-22 09:39:22.497</c:v>
                </c:pt>
                <c:pt idx="268">
                  <c:v>2012-03-22 09:39:27.487</c:v>
                </c:pt>
                <c:pt idx="269">
                  <c:v>2012-03-22 09:39:28.867</c:v>
                </c:pt>
                <c:pt idx="270">
                  <c:v>2012-03-22 09:39:29.577</c:v>
                </c:pt>
                <c:pt idx="271">
                  <c:v>2012-03-22 09:39:32.127</c:v>
                </c:pt>
                <c:pt idx="272">
                  <c:v>2012-03-22 09:39:50.357</c:v>
                </c:pt>
                <c:pt idx="273">
                  <c:v>2012-03-22 09:39:51.687</c:v>
                </c:pt>
                <c:pt idx="274">
                  <c:v>2012-03-22 09:39:52.827</c:v>
                </c:pt>
                <c:pt idx="275">
                  <c:v>2012-03-22 09:39:53.577</c:v>
                </c:pt>
                <c:pt idx="276">
                  <c:v>2012-03-22 09:39:54.127</c:v>
                </c:pt>
                <c:pt idx="277">
                  <c:v>2012-03-22 09:39:54.847</c:v>
                </c:pt>
                <c:pt idx="278">
                  <c:v>2012-03-22 09:39:55.577</c:v>
                </c:pt>
                <c:pt idx="279">
                  <c:v>2012-03-22 09:39:57.067</c:v>
                </c:pt>
                <c:pt idx="280">
                  <c:v>2012-03-22 09:39:58.027</c:v>
                </c:pt>
                <c:pt idx="281">
                  <c:v>2012-03-22 09:39:58.847</c:v>
                </c:pt>
                <c:pt idx="282">
                  <c:v>2012-03-22 09:39:59.707</c:v>
                </c:pt>
                <c:pt idx="283">
                  <c:v>2012-03-22 09:40:00.367</c:v>
                </c:pt>
                <c:pt idx="284">
                  <c:v>2012-03-22 09:40:02.017</c:v>
                </c:pt>
                <c:pt idx="285">
                  <c:v>2012-03-22 09:40:02.397</c:v>
                </c:pt>
                <c:pt idx="286">
                  <c:v>2012-03-22 09:40:12.217</c:v>
                </c:pt>
                <c:pt idx="287">
                  <c:v>2012-03-22 09:40:27.367</c:v>
                </c:pt>
                <c:pt idx="288">
                  <c:v>2012-03-22 09:40:29.717</c:v>
                </c:pt>
                <c:pt idx="289">
                  <c:v>2012-03-22 09:40:30.377</c:v>
                </c:pt>
                <c:pt idx="290">
                  <c:v>2012-03-22 09:40:38.387</c:v>
                </c:pt>
                <c:pt idx="291">
                  <c:v>2012-03-22 09:46:08.663</c:v>
                </c:pt>
                <c:pt idx="292">
                  <c:v>2012-03-22 09:46:53.290</c:v>
                </c:pt>
                <c:pt idx="293">
                  <c:v>2012-03-22 09:58:23.917</c:v>
                </c:pt>
                <c:pt idx="294">
                  <c:v>2012-03-22 09:58:33.710</c:v>
                </c:pt>
                <c:pt idx="295">
                  <c:v>2012-03-22 10:05:54.667</c:v>
                </c:pt>
                <c:pt idx="296">
                  <c:v>2012-03-22 10:07:12.497</c:v>
                </c:pt>
                <c:pt idx="297">
                  <c:v>2012-03-22 10:08:48.687</c:v>
                </c:pt>
                <c:pt idx="298">
                  <c:v>2012-03-22 10:10:20.777</c:v>
                </c:pt>
                <c:pt idx="299">
                  <c:v>2012-03-22 10:10:26.893</c:v>
                </c:pt>
                <c:pt idx="300">
                  <c:v>2012-03-22 10:10:31.367</c:v>
                </c:pt>
                <c:pt idx="301">
                  <c:v>2012-03-22 10:10:32.647</c:v>
                </c:pt>
                <c:pt idx="302">
                  <c:v>2012-03-22 10:10:34.270</c:v>
                </c:pt>
                <c:pt idx="303">
                  <c:v>2012-03-22 10:10:50.377</c:v>
                </c:pt>
                <c:pt idx="304">
                  <c:v>2012-03-22 10:10:52.483</c:v>
                </c:pt>
                <c:pt idx="305">
                  <c:v>2012-03-22 10:12:40.450</c:v>
                </c:pt>
                <c:pt idx="306">
                  <c:v>2012-03-22 10:12:49.977</c:v>
                </c:pt>
                <c:pt idx="307">
                  <c:v>2012-03-22 10:20:59.093</c:v>
                </c:pt>
                <c:pt idx="308">
                  <c:v>2012-03-22 10:21:01.153</c:v>
                </c:pt>
                <c:pt idx="309">
                  <c:v>2012-03-22 10:23:38.510</c:v>
                </c:pt>
                <c:pt idx="310">
                  <c:v>2012-03-22 10:23:40.260</c:v>
                </c:pt>
                <c:pt idx="311">
                  <c:v>2012-03-22 10:24:05.407</c:v>
                </c:pt>
                <c:pt idx="312">
                  <c:v>2012-03-22 10:24:24.280</c:v>
                </c:pt>
                <c:pt idx="313">
                  <c:v>2012-03-22 10:28:27.957</c:v>
                </c:pt>
                <c:pt idx="314">
                  <c:v>2012-03-22 10:28:29.547</c:v>
                </c:pt>
                <c:pt idx="315">
                  <c:v>2012-03-22 10:33:54.157</c:v>
                </c:pt>
                <c:pt idx="316">
                  <c:v>2012-03-22 10:33:55.950</c:v>
                </c:pt>
                <c:pt idx="317">
                  <c:v>2012-03-22 10:39:00.310</c:v>
                </c:pt>
                <c:pt idx="318">
                  <c:v>2012-03-22 10:39:01.847</c:v>
                </c:pt>
                <c:pt idx="319">
                  <c:v>2012-03-22 10:39:26.823</c:v>
                </c:pt>
                <c:pt idx="320">
                  <c:v>2012-03-22 10:40:03.497</c:v>
                </c:pt>
                <c:pt idx="321">
                  <c:v>2012-03-22 10:40:04.247</c:v>
                </c:pt>
                <c:pt idx="322">
                  <c:v>2012-03-22 10:40:11.300</c:v>
                </c:pt>
                <c:pt idx="323">
                  <c:v>2012-03-22 10:42:56.487</c:v>
                </c:pt>
                <c:pt idx="324">
                  <c:v>2012-03-22 10:42:58.117</c:v>
                </c:pt>
                <c:pt idx="325">
                  <c:v>2012-03-22 10:46:50.010</c:v>
                </c:pt>
                <c:pt idx="326">
                  <c:v>2012-03-22 10:51:40.977</c:v>
                </c:pt>
                <c:pt idx="327">
                  <c:v>2012-03-22 10:51:43.170</c:v>
                </c:pt>
                <c:pt idx="328">
                  <c:v>2012-03-22 10:51:45.060</c:v>
                </c:pt>
                <c:pt idx="329">
                  <c:v>2012-03-22 10:51:51.997</c:v>
                </c:pt>
                <c:pt idx="330">
                  <c:v>2012-03-22 10:52:03.307</c:v>
                </c:pt>
                <c:pt idx="331">
                  <c:v>2012-03-22 10:52:17.153</c:v>
                </c:pt>
                <c:pt idx="332">
                  <c:v>2012-03-22 10:53:30.437</c:v>
                </c:pt>
                <c:pt idx="333">
                  <c:v>2012-03-22 10:53:37.613</c:v>
                </c:pt>
                <c:pt idx="334">
                  <c:v>2012-03-22 10:54:30.707</c:v>
                </c:pt>
                <c:pt idx="335">
                  <c:v>2012-03-22 10:56:12.503</c:v>
                </c:pt>
                <c:pt idx="336">
                  <c:v>2012-03-22 10:57:08.010</c:v>
                </c:pt>
                <c:pt idx="337">
                  <c:v>2012-03-22 11:48:40.073</c:v>
                </c:pt>
                <c:pt idx="338">
                  <c:v>2012-03-22 12:03:21.903</c:v>
                </c:pt>
                <c:pt idx="339">
                  <c:v>2012-03-22 12:04:03.133</c:v>
                </c:pt>
                <c:pt idx="340">
                  <c:v>2012-03-22 12:04:27.437</c:v>
                </c:pt>
                <c:pt idx="341">
                  <c:v>2012-03-22 12:07:38.280</c:v>
                </c:pt>
                <c:pt idx="342">
                  <c:v>2012-03-22 12:07:40.997</c:v>
                </c:pt>
                <c:pt idx="343">
                  <c:v>2012-03-22 12:16:21.077</c:v>
                </c:pt>
                <c:pt idx="344">
                  <c:v>2012-03-22 12:16:23.467</c:v>
                </c:pt>
                <c:pt idx="345">
                  <c:v>2012-03-22 12:16:25.453</c:v>
                </c:pt>
                <c:pt idx="346">
                  <c:v>2012-03-22 12:16:26.700</c:v>
                </c:pt>
                <c:pt idx="347">
                  <c:v>2012-03-22 12:19:30.120</c:v>
                </c:pt>
                <c:pt idx="348">
                  <c:v>2012-03-22 12:19:31.853</c:v>
                </c:pt>
                <c:pt idx="349">
                  <c:v>2012-03-22 12:24:00.237</c:v>
                </c:pt>
                <c:pt idx="350">
                  <c:v>2012-03-22 12:24:06.033</c:v>
                </c:pt>
                <c:pt idx="351">
                  <c:v>2012-03-22 12:24:08.620</c:v>
                </c:pt>
                <c:pt idx="352">
                  <c:v>2012-03-22 12:24:11.223</c:v>
                </c:pt>
                <c:pt idx="353">
                  <c:v>2012-03-22 12:24:12.783</c:v>
                </c:pt>
                <c:pt idx="354">
                  <c:v>2012-03-22 12:24:17.333</c:v>
                </c:pt>
                <c:pt idx="355">
                  <c:v>2012-03-22 12:24:18.337</c:v>
                </c:pt>
                <c:pt idx="356">
                  <c:v>2012-03-22 12:24:20.253</c:v>
                </c:pt>
                <c:pt idx="357">
                  <c:v>2012-03-22 12:24:22.543</c:v>
                </c:pt>
                <c:pt idx="358">
                  <c:v>2012-03-22 12:24:24.840</c:v>
                </c:pt>
                <c:pt idx="359">
                  <c:v>2012-03-22 12:24:34.620</c:v>
                </c:pt>
                <c:pt idx="360">
                  <c:v>2012-03-22 12:25:15.687</c:v>
                </c:pt>
                <c:pt idx="361">
                  <c:v>2012-03-22 12:27:26.310</c:v>
                </c:pt>
                <c:pt idx="362">
                  <c:v>2012-03-22 12:27:28.033</c:v>
                </c:pt>
                <c:pt idx="363">
                  <c:v>2012-03-22 12:27:48.477</c:v>
                </c:pt>
                <c:pt idx="364">
                  <c:v>2012-03-22 12:27:50.480</c:v>
                </c:pt>
                <c:pt idx="365">
                  <c:v>2012-03-22 12:31:20.160</c:v>
                </c:pt>
                <c:pt idx="366">
                  <c:v>2012-03-22 12:31:22.270</c:v>
                </c:pt>
                <c:pt idx="367">
                  <c:v>2012-03-22 12:31:24.703</c:v>
                </c:pt>
                <c:pt idx="368">
                  <c:v>2012-03-22 12:31:29.283</c:v>
                </c:pt>
                <c:pt idx="369">
                  <c:v>2012-03-22 12:31:38.350</c:v>
                </c:pt>
                <c:pt idx="370">
                  <c:v>2012-03-22 12:31:40.747</c:v>
                </c:pt>
                <c:pt idx="371">
                  <c:v>2012-03-22 12:31:46.633</c:v>
                </c:pt>
                <c:pt idx="372">
                  <c:v>2012-03-22 12:31:49.233</c:v>
                </c:pt>
                <c:pt idx="373">
                  <c:v>2012-03-22 12:31:50.210</c:v>
                </c:pt>
                <c:pt idx="374">
                  <c:v>2012-03-22 12:31:54.417</c:v>
                </c:pt>
                <c:pt idx="375">
                  <c:v>2012-03-22 12:32:21.127</c:v>
                </c:pt>
                <c:pt idx="376">
                  <c:v>2012-03-22 12:32:24.097</c:v>
                </c:pt>
                <c:pt idx="377">
                  <c:v>2012-03-22 12:32:26.307</c:v>
                </c:pt>
                <c:pt idx="378">
                  <c:v>2012-03-22 12:32:39.457</c:v>
                </c:pt>
                <c:pt idx="379">
                  <c:v>2012-03-22 12:32:47.887</c:v>
                </c:pt>
                <c:pt idx="380">
                  <c:v>2012-03-22 12:37:30.727</c:v>
                </c:pt>
                <c:pt idx="381">
                  <c:v>2012-03-22 12:37:41.267</c:v>
                </c:pt>
                <c:pt idx="382">
                  <c:v>2012-03-22 12:37:44.277</c:v>
                </c:pt>
                <c:pt idx="383">
                  <c:v>2012-03-22 12:37:46.870</c:v>
                </c:pt>
                <c:pt idx="384">
                  <c:v>2012-03-22 12:37:47.727</c:v>
                </c:pt>
                <c:pt idx="385">
                  <c:v>2012-03-22 12:37:59.700</c:v>
                </c:pt>
                <c:pt idx="386">
                  <c:v>2012-03-22 12:38:03.583</c:v>
                </c:pt>
                <c:pt idx="387">
                  <c:v>2012-03-22 12:38:04.940</c:v>
                </c:pt>
                <c:pt idx="388">
                  <c:v>2012-03-22 12:38:21.057</c:v>
                </c:pt>
                <c:pt idx="389">
                  <c:v>2012-03-22 12:38:30.440</c:v>
                </c:pt>
                <c:pt idx="390">
                  <c:v>2012-03-22 12:38:42.097</c:v>
                </c:pt>
                <c:pt idx="391">
                  <c:v>2012-03-22 12:38:49.693</c:v>
                </c:pt>
                <c:pt idx="392">
                  <c:v>2012-03-22 12:38:50.587</c:v>
                </c:pt>
                <c:pt idx="393">
                  <c:v>2012-03-22 12:38:54.647</c:v>
                </c:pt>
                <c:pt idx="394">
                  <c:v>2012-03-22 12:39:13.057</c:v>
                </c:pt>
                <c:pt idx="395">
                  <c:v>2012-03-22 12:39:32.167</c:v>
                </c:pt>
                <c:pt idx="396">
                  <c:v>2012-03-22 12:41:22.747</c:v>
                </c:pt>
                <c:pt idx="397">
                  <c:v>2012-03-22 12:41:24.843</c:v>
                </c:pt>
                <c:pt idx="398">
                  <c:v>2012-03-22 12:41:26.607</c:v>
                </c:pt>
                <c:pt idx="399">
                  <c:v>2012-03-22 12:41:31.147</c:v>
                </c:pt>
                <c:pt idx="400">
                  <c:v>2012-03-22 12:45:45.477</c:v>
                </c:pt>
                <c:pt idx="401">
                  <c:v>2012-03-22 12:45:49.107</c:v>
                </c:pt>
                <c:pt idx="402">
                  <c:v>2012-03-22 12:45:54.407</c:v>
                </c:pt>
                <c:pt idx="403">
                  <c:v>2012-03-22 12:46:00.643</c:v>
                </c:pt>
                <c:pt idx="404">
                  <c:v>2012-03-22 12:46:06.043</c:v>
                </c:pt>
                <c:pt idx="405">
                  <c:v>2012-03-22 12:46:08.647</c:v>
                </c:pt>
                <c:pt idx="406">
                  <c:v>2012-03-22 12:46:13.090</c:v>
                </c:pt>
                <c:pt idx="407">
                  <c:v>2012-03-22 12:46:17.837</c:v>
                </c:pt>
                <c:pt idx="408">
                  <c:v>2012-03-22 12:56:00.477</c:v>
                </c:pt>
                <c:pt idx="409">
                  <c:v>2012-03-22 12:56:01.673</c:v>
                </c:pt>
                <c:pt idx="410">
                  <c:v>2012-03-22 12:56:03.440</c:v>
                </c:pt>
                <c:pt idx="411">
                  <c:v>2012-03-22 12:58:10.020</c:v>
                </c:pt>
                <c:pt idx="412">
                  <c:v>2012-03-22 12:58:34.227</c:v>
                </c:pt>
                <c:pt idx="413">
                  <c:v>2012-03-22 12:58:40.770</c:v>
                </c:pt>
                <c:pt idx="414">
                  <c:v>2012-03-22 12:58:46.030</c:v>
                </c:pt>
                <c:pt idx="415">
                  <c:v>2012-03-22 12:58:49.777</c:v>
                </c:pt>
                <c:pt idx="416">
                  <c:v>2012-03-22 12:59:48.293</c:v>
                </c:pt>
                <c:pt idx="417">
                  <c:v>2012-03-22 12:59:54.477</c:v>
                </c:pt>
                <c:pt idx="418">
                  <c:v>2012-03-22 13:00:04.380</c:v>
                </c:pt>
                <c:pt idx="419">
                  <c:v>2012-03-22 13:00:19.917</c:v>
                </c:pt>
                <c:pt idx="420">
                  <c:v>2012-03-22 13:00:31.180</c:v>
                </c:pt>
                <c:pt idx="421">
                  <c:v>2012-03-22 13:00:31.780</c:v>
                </c:pt>
                <c:pt idx="422">
                  <c:v>2012-03-22 13:00:36.577</c:v>
                </c:pt>
                <c:pt idx="423">
                  <c:v>2012-03-22 13:01:19.510</c:v>
                </c:pt>
                <c:pt idx="424">
                  <c:v>2012-03-22 13:01:26.700</c:v>
                </c:pt>
                <c:pt idx="425">
                  <c:v>2012-03-22 13:01:31.877</c:v>
                </c:pt>
                <c:pt idx="426">
                  <c:v>2012-03-22 13:01:34.783</c:v>
                </c:pt>
                <c:pt idx="427">
                  <c:v>2012-03-22 13:01:37.380</c:v>
                </c:pt>
                <c:pt idx="428">
                  <c:v>2012-03-22 13:01:41.733</c:v>
                </c:pt>
                <c:pt idx="429">
                  <c:v>2012-03-22 13:42:06.933</c:v>
                </c:pt>
                <c:pt idx="430">
                  <c:v>2012-03-22 13:48:40.620</c:v>
                </c:pt>
                <c:pt idx="431">
                  <c:v>2012-03-22 13:50:03.187</c:v>
                </c:pt>
                <c:pt idx="432">
                  <c:v>2012-03-22 13:50:04.880</c:v>
                </c:pt>
                <c:pt idx="433">
                  <c:v>2012-03-22 13:50:06.270</c:v>
                </c:pt>
                <c:pt idx="434">
                  <c:v>2012-03-22 13:50:18.847</c:v>
                </c:pt>
                <c:pt idx="435">
                  <c:v>2012-03-22 13:50:20.467</c:v>
                </c:pt>
                <c:pt idx="436">
                  <c:v>2012-03-22 13:51:02.030</c:v>
                </c:pt>
                <c:pt idx="437">
                  <c:v>2012-03-22 14:18:02.410</c:v>
                </c:pt>
                <c:pt idx="438">
                  <c:v>2012-03-22 14:21:29.080</c:v>
                </c:pt>
                <c:pt idx="439">
                  <c:v>2012-03-22 14:21:36.310</c:v>
                </c:pt>
                <c:pt idx="440">
                  <c:v>2012-03-22 14:21:40.953</c:v>
                </c:pt>
                <c:pt idx="441">
                  <c:v>2012-03-22 14:21:42.457</c:v>
                </c:pt>
                <c:pt idx="442">
                  <c:v>2012-03-22 14:21:47.793</c:v>
                </c:pt>
                <c:pt idx="443">
                  <c:v>2012-03-22 14:21:49.077</c:v>
                </c:pt>
                <c:pt idx="444">
                  <c:v>2012-03-22 14:21:49.757</c:v>
                </c:pt>
                <c:pt idx="445">
                  <c:v>2012-03-22 14:21:53.107</c:v>
                </c:pt>
                <c:pt idx="446">
                  <c:v>2012-03-22 14:25:00.223</c:v>
                </c:pt>
                <c:pt idx="447">
                  <c:v>2012-03-22 14:25:04.347</c:v>
                </c:pt>
                <c:pt idx="448">
                  <c:v>2012-03-22 14:25:06.023</c:v>
                </c:pt>
                <c:pt idx="449">
                  <c:v>2012-03-22 14:25:11.700</c:v>
                </c:pt>
                <c:pt idx="450">
                  <c:v>2012-03-22 14:25:21.073</c:v>
                </c:pt>
                <c:pt idx="451">
                  <c:v>2012-03-22 14:57:31.607</c:v>
                </c:pt>
                <c:pt idx="452">
                  <c:v>2012-03-22 14:58:08.037</c:v>
                </c:pt>
                <c:pt idx="453">
                  <c:v>2012-03-22 15:03:29.027</c:v>
                </c:pt>
                <c:pt idx="454">
                  <c:v>2012-03-22 15:07:07.410</c:v>
                </c:pt>
                <c:pt idx="455">
                  <c:v>2012-03-22 15:07:19.903</c:v>
                </c:pt>
                <c:pt idx="456">
                  <c:v>2012-03-22 15:07:40.417</c:v>
                </c:pt>
                <c:pt idx="457">
                  <c:v>2012-03-22 15:34:32.060</c:v>
                </c:pt>
                <c:pt idx="458">
                  <c:v>2012-03-22 15:34:32.217</c:v>
                </c:pt>
                <c:pt idx="459">
                  <c:v>2012-03-22 15:34:32.233</c:v>
                </c:pt>
                <c:pt idx="460">
                  <c:v>2012-03-22 15:41:48.690</c:v>
                </c:pt>
                <c:pt idx="461">
                  <c:v>2012-03-22 15:50:37.927</c:v>
                </c:pt>
                <c:pt idx="462">
                  <c:v>2012-03-22 15:52:04.930</c:v>
                </c:pt>
                <c:pt idx="463">
                  <c:v>2012-03-22 15:53:54.447</c:v>
                </c:pt>
                <c:pt idx="464">
                  <c:v>2012-03-22 16:17:00.763</c:v>
                </c:pt>
                <c:pt idx="465">
                  <c:v>2012-03-22 16:17:01.453</c:v>
                </c:pt>
                <c:pt idx="466">
                  <c:v>2012-03-22 16:17:07.600</c:v>
                </c:pt>
                <c:pt idx="467">
                  <c:v>2012-03-22 16:49:26.783</c:v>
                </c:pt>
                <c:pt idx="468">
                  <c:v>2012-03-22 16:49:50.757</c:v>
                </c:pt>
                <c:pt idx="469">
                  <c:v>2012-03-22 16:54:23.740</c:v>
                </c:pt>
                <c:pt idx="470">
                  <c:v>2012-03-22 16:55:18.430</c:v>
                </c:pt>
                <c:pt idx="471">
                  <c:v>2012-03-22 17:01:48.850</c:v>
                </c:pt>
                <c:pt idx="472">
                  <c:v>2012-03-22 17:01:51.397</c:v>
                </c:pt>
                <c:pt idx="473">
                  <c:v>2012-03-22 17:02:13.827</c:v>
                </c:pt>
                <c:pt idx="474">
                  <c:v>2012-03-22 17:02:16.567</c:v>
                </c:pt>
                <c:pt idx="475">
                  <c:v>2012-03-22 17:07:14.097</c:v>
                </c:pt>
                <c:pt idx="476">
                  <c:v>2012-03-22 17:07:29.323</c:v>
                </c:pt>
                <c:pt idx="477">
                  <c:v>2012-03-22 17:15:09.187</c:v>
                </c:pt>
                <c:pt idx="478">
                  <c:v>2012-03-22 17:22:38.793</c:v>
                </c:pt>
                <c:pt idx="479">
                  <c:v>2012-03-22 17:22:40.470</c:v>
                </c:pt>
                <c:pt idx="480">
                  <c:v>2012-03-23 07:14:50.990</c:v>
                </c:pt>
                <c:pt idx="481">
                  <c:v>2012-03-23 07:22:04.063</c:v>
                </c:pt>
                <c:pt idx="482">
                  <c:v>2012-03-23 08:23:54.817</c:v>
                </c:pt>
                <c:pt idx="483">
                  <c:v>2012-03-23 08:24:25.307</c:v>
                </c:pt>
                <c:pt idx="484">
                  <c:v>2012-03-23 08:24:27.077</c:v>
                </c:pt>
                <c:pt idx="485">
                  <c:v>2012-03-23 08:24:58.750</c:v>
                </c:pt>
                <c:pt idx="486">
                  <c:v>2012-03-23 08:25:00.530</c:v>
                </c:pt>
                <c:pt idx="487">
                  <c:v>2012-03-23 08:25:02.497</c:v>
                </c:pt>
                <c:pt idx="488">
                  <c:v>2012-03-23 08:39:09.977</c:v>
                </c:pt>
                <c:pt idx="489">
                  <c:v>2012-03-23 11:50:31.000</c:v>
                </c:pt>
                <c:pt idx="490">
                  <c:v>2012-03-23 13:55:37.633</c:v>
                </c:pt>
                <c:pt idx="491">
                  <c:v>2012-03-23 13:55:37.680</c:v>
                </c:pt>
                <c:pt idx="492">
                  <c:v>2012-03-23 13:55:37.727</c:v>
                </c:pt>
                <c:pt idx="493">
                  <c:v>2012-03-23 13:55:37.773</c:v>
                </c:pt>
                <c:pt idx="494">
                  <c:v>2012-03-23 13:55:37.803</c:v>
                </c:pt>
                <c:pt idx="495">
                  <c:v>2012-03-23 13:55:37.943</c:v>
                </c:pt>
                <c:pt idx="496">
                  <c:v>2012-03-23 13:55:37.977</c:v>
                </c:pt>
                <c:pt idx="497">
                  <c:v>2012-03-23 13:55:44.227</c:v>
                </c:pt>
                <c:pt idx="498">
                  <c:v>2012-03-23 13:55:47.320</c:v>
                </c:pt>
                <c:pt idx="499">
                  <c:v>2012-03-23 13:55:51.093</c:v>
                </c:pt>
                <c:pt idx="500">
                  <c:v>2012-03-23 13:55:52.337</c:v>
                </c:pt>
                <c:pt idx="501">
                  <c:v>2012-03-23 13:56:30.650</c:v>
                </c:pt>
                <c:pt idx="502">
                  <c:v>2012-03-23 13:56:31.483</c:v>
                </c:pt>
                <c:pt idx="503">
                  <c:v>2012-03-23 13:56:40.127</c:v>
                </c:pt>
                <c:pt idx="504">
                  <c:v>2012-03-23 13:56:43.240</c:v>
                </c:pt>
                <c:pt idx="505">
                  <c:v>2012-03-23 14:02:13.997</c:v>
                </c:pt>
                <c:pt idx="506">
                  <c:v>2012-03-23 14:07:53.410</c:v>
                </c:pt>
                <c:pt idx="507">
                  <c:v>2012-03-23 14:14:06.937</c:v>
                </c:pt>
                <c:pt idx="508">
                  <c:v>2012-03-23 14:14:37.650</c:v>
                </c:pt>
                <c:pt idx="509">
                  <c:v>2012-03-23 14:14:39.840</c:v>
                </c:pt>
                <c:pt idx="510">
                  <c:v>2012-03-23 14:15:06.870</c:v>
                </c:pt>
                <c:pt idx="511">
                  <c:v>2012-03-23 14:15:10.487</c:v>
                </c:pt>
                <c:pt idx="512">
                  <c:v>2012-03-23 14:15:24.530</c:v>
                </c:pt>
                <c:pt idx="513">
                  <c:v>2012-03-23 14:15:38.507</c:v>
                </c:pt>
                <c:pt idx="514">
                  <c:v>2012-03-23 14:15:40.757</c:v>
                </c:pt>
                <c:pt idx="515">
                  <c:v>2012-03-23 14:15:52.267</c:v>
                </c:pt>
                <c:pt idx="516">
                  <c:v>2012-03-23 14:18:13.063</c:v>
                </c:pt>
                <c:pt idx="517">
                  <c:v>2012-03-23 14:41:05.307</c:v>
                </c:pt>
                <c:pt idx="518">
                  <c:v>2012-03-23 14:41:10.783</c:v>
                </c:pt>
                <c:pt idx="519">
                  <c:v>2012-03-23 14:41:17.813</c:v>
                </c:pt>
                <c:pt idx="520">
                  <c:v>2012-03-23 14:41:23.610</c:v>
                </c:pt>
                <c:pt idx="521">
                  <c:v>2012-03-23 14:41:24.987</c:v>
                </c:pt>
                <c:pt idx="522">
                  <c:v>2012-03-23 14:41:26.717</c:v>
                </c:pt>
                <c:pt idx="523">
                  <c:v>2012-03-23 14:41:28.707</c:v>
                </c:pt>
                <c:pt idx="524">
                  <c:v>2012-03-23 14:41:34.347</c:v>
                </c:pt>
                <c:pt idx="525">
                  <c:v>2012-03-23 14:45:37.777</c:v>
                </c:pt>
                <c:pt idx="526">
                  <c:v>2012-03-23 14:45:42.350</c:v>
                </c:pt>
                <c:pt idx="527">
                  <c:v>2012-03-26 07:26:12.027</c:v>
                </c:pt>
                <c:pt idx="528">
                  <c:v>2012-03-26 07:26:12.120</c:v>
                </c:pt>
                <c:pt idx="529">
                  <c:v>2012-03-26 07:26:14.227</c:v>
                </c:pt>
                <c:pt idx="530">
                  <c:v>2012-03-26 07:36:42.623</c:v>
                </c:pt>
                <c:pt idx="531">
                  <c:v>2012-03-26 07:52:35.773</c:v>
                </c:pt>
                <c:pt idx="532">
                  <c:v>2012-03-26 07:52:37.150</c:v>
                </c:pt>
                <c:pt idx="533">
                  <c:v>2012-03-26 08:23:21.330</c:v>
                </c:pt>
                <c:pt idx="534">
                  <c:v>2012-03-26 08:27:39.837</c:v>
                </c:pt>
                <c:pt idx="535">
                  <c:v>2012-03-26 08:29:04.143</c:v>
                </c:pt>
                <c:pt idx="536">
                  <c:v>2012-03-26 08:29:12.467</c:v>
                </c:pt>
                <c:pt idx="537">
                  <c:v>2012-03-26 08:29:22.397</c:v>
                </c:pt>
                <c:pt idx="538">
                  <c:v>2012-03-26 08:29:33.140</c:v>
                </c:pt>
                <c:pt idx="539">
                  <c:v>2012-03-26 08:29:34.967</c:v>
                </c:pt>
                <c:pt idx="540">
                  <c:v>2012-03-26 08:29:39.123</c:v>
                </c:pt>
                <c:pt idx="541">
                  <c:v>2012-03-26 08:29:59.387</c:v>
                </c:pt>
                <c:pt idx="542">
                  <c:v>2012-03-26 08:42:00.763</c:v>
                </c:pt>
                <c:pt idx="543">
                  <c:v>2012-03-26 08:55:58.360</c:v>
                </c:pt>
                <c:pt idx="544">
                  <c:v>2012-03-26 08:55:59.150</c:v>
                </c:pt>
                <c:pt idx="545">
                  <c:v>2012-03-26 08:58:44.020</c:v>
                </c:pt>
                <c:pt idx="546">
                  <c:v>2012-03-26 08:59:07.983</c:v>
                </c:pt>
                <c:pt idx="547">
                  <c:v>2012-03-26 08:59:44.283</c:v>
                </c:pt>
                <c:pt idx="548">
                  <c:v>2012-03-26 09:00:08.017</c:v>
                </c:pt>
                <c:pt idx="549">
                  <c:v>2012-03-26 09:00:16.417</c:v>
                </c:pt>
                <c:pt idx="550">
                  <c:v>2012-03-26 09:01:09.990</c:v>
                </c:pt>
                <c:pt idx="551">
                  <c:v>2012-03-26 09:01:23.270</c:v>
                </c:pt>
                <c:pt idx="552">
                  <c:v>2012-03-26 09:01:39.247</c:v>
                </c:pt>
                <c:pt idx="553">
                  <c:v>2012-03-26 09:01:39.877</c:v>
                </c:pt>
                <c:pt idx="554">
                  <c:v>2012-03-26 09:01:40.377</c:v>
                </c:pt>
                <c:pt idx="555">
                  <c:v>2012-03-26 09:01:40.670</c:v>
                </c:pt>
                <c:pt idx="556">
                  <c:v>2012-03-26 09:01:41.947</c:v>
                </c:pt>
                <c:pt idx="557">
                  <c:v>2012-03-26 09:01:42.723</c:v>
                </c:pt>
                <c:pt idx="558">
                  <c:v>2012-03-26 09:01:45.230</c:v>
                </c:pt>
                <c:pt idx="559">
                  <c:v>2012-03-26 09:01:46.053</c:v>
                </c:pt>
                <c:pt idx="560">
                  <c:v>2012-03-26 09:01:46.643</c:v>
                </c:pt>
                <c:pt idx="561">
                  <c:v>2012-03-26 09:02:21.170</c:v>
                </c:pt>
                <c:pt idx="562">
                  <c:v>2012-03-26 09:03:59.037</c:v>
                </c:pt>
                <c:pt idx="563">
                  <c:v>2012-03-26 09:03:59.943</c:v>
                </c:pt>
                <c:pt idx="564">
                  <c:v>2012-03-26 09:04:02.240</c:v>
                </c:pt>
                <c:pt idx="565">
                  <c:v>2012-03-26 09:04:13.237</c:v>
                </c:pt>
                <c:pt idx="566">
                  <c:v>2012-03-26 09:05:12.283</c:v>
                </c:pt>
                <c:pt idx="567">
                  <c:v>2012-03-26 09:05:14.103</c:v>
                </c:pt>
                <c:pt idx="568">
                  <c:v>2012-03-26 09:05:18.557</c:v>
                </c:pt>
                <c:pt idx="569">
                  <c:v>2012-03-26 09:12:52.120</c:v>
                </c:pt>
                <c:pt idx="570">
                  <c:v>2012-03-26 09:12:52.707</c:v>
                </c:pt>
                <c:pt idx="571">
                  <c:v>2012-03-26 09:12:54.280</c:v>
                </c:pt>
                <c:pt idx="572">
                  <c:v>2012-03-26 09:12:57.007</c:v>
                </c:pt>
                <c:pt idx="573">
                  <c:v>2012-03-26 09:13:05.463</c:v>
                </c:pt>
                <c:pt idx="574">
                  <c:v>2012-03-26 09:13:15.033</c:v>
                </c:pt>
                <c:pt idx="575">
                  <c:v>2012-03-26 09:13:21.300</c:v>
                </c:pt>
                <c:pt idx="576">
                  <c:v>2012-03-26 09:13:52.473</c:v>
                </c:pt>
                <c:pt idx="577">
                  <c:v>2012-03-26 09:18:16.043</c:v>
                </c:pt>
                <c:pt idx="578">
                  <c:v>2012-03-26 09:19:10.407</c:v>
                </c:pt>
                <c:pt idx="579">
                  <c:v>2012-03-26 09:20:03.570</c:v>
                </c:pt>
                <c:pt idx="580">
                  <c:v>2012-03-26 09:21:58.407</c:v>
                </c:pt>
                <c:pt idx="581">
                  <c:v>2012-03-26 09:21:59.940</c:v>
                </c:pt>
                <c:pt idx="582">
                  <c:v>2012-03-26 09:22:35.333</c:v>
                </c:pt>
                <c:pt idx="583">
                  <c:v>2012-03-26 09:22:36.067</c:v>
                </c:pt>
                <c:pt idx="584">
                  <c:v>2012-03-26 09:22:36.650</c:v>
                </c:pt>
                <c:pt idx="585">
                  <c:v>2012-03-26 09:22:38.307</c:v>
                </c:pt>
                <c:pt idx="586">
                  <c:v>2012-03-26 09:22:50.450</c:v>
                </c:pt>
                <c:pt idx="587">
                  <c:v>2012-03-26 09:23:02.617</c:v>
                </c:pt>
                <c:pt idx="588">
                  <c:v>2012-03-26 09:23:02.973</c:v>
                </c:pt>
                <c:pt idx="589">
                  <c:v>2012-03-26 09:23:04.180</c:v>
                </c:pt>
                <c:pt idx="590">
                  <c:v>2012-03-26 09:23:05.617</c:v>
                </c:pt>
                <c:pt idx="591">
                  <c:v>2012-03-26 09:23:08.627</c:v>
                </c:pt>
                <c:pt idx="592">
                  <c:v>2012-03-26 09:23:09.293</c:v>
                </c:pt>
                <c:pt idx="593">
                  <c:v>2012-03-26 09:23:10.580</c:v>
                </c:pt>
                <c:pt idx="594">
                  <c:v>2012-03-26 09:23:11.020</c:v>
                </c:pt>
                <c:pt idx="595">
                  <c:v>2012-03-26 09:23:11.633</c:v>
                </c:pt>
                <c:pt idx="596">
                  <c:v>2012-03-26 09:23:13.477</c:v>
                </c:pt>
                <c:pt idx="597">
                  <c:v>2012-03-26 09:23:13.700</c:v>
                </c:pt>
                <c:pt idx="598">
                  <c:v>2012-03-26 09:23:15.660</c:v>
                </c:pt>
                <c:pt idx="599">
                  <c:v>2012-03-26 09:23:22.357</c:v>
                </c:pt>
                <c:pt idx="600">
                  <c:v>2012-03-26 09:23:32.753</c:v>
                </c:pt>
                <c:pt idx="601">
                  <c:v>2012-03-26 09:23:33.163</c:v>
                </c:pt>
                <c:pt idx="602">
                  <c:v>2012-03-26 09:23:34.567</c:v>
                </c:pt>
                <c:pt idx="603">
                  <c:v>2012-03-26 09:23:35.087</c:v>
                </c:pt>
                <c:pt idx="604">
                  <c:v>2012-03-26 09:23:35.397</c:v>
                </c:pt>
                <c:pt idx="605">
                  <c:v>2012-03-26 09:23:35.957</c:v>
                </c:pt>
                <c:pt idx="606">
                  <c:v>2012-03-26 09:24:23.680</c:v>
                </c:pt>
                <c:pt idx="607">
                  <c:v>2012-03-26 09:24:25.547</c:v>
                </c:pt>
                <c:pt idx="608">
                  <c:v>2012-03-26 09:32:56.823</c:v>
                </c:pt>
                <c:pt idx="609">
                  <c:v>2012-03-26 09:33:48.987</c:v>
                </c:pt>
                <c:pt idx="610">
                  <c:v>2012-03-26 09:33:53.517</c:v>
                </c:pt>
                <c:pt idx="611">
                  <c:v>2012-03-26 09:33:58.107</c:v>
                </c:pt>
                <c:pt idx="612">
                  <c:v>2012-03-26 09:34:23.827</c:v>
                </c:pt>
                <c:pt idx="613">
                  <c:v>2012-03-26 09:34:36.920</c:v>
                </c:pt>
                <c:pt idx="614">
                  <c:v>2012-03-26 09:34:38.077</c:v>
                </c:pt>
                <c:pt idx="615">
                  <c:v>2012-03-26 09:34:52.913</c:v>
                </c:pt>
                <c:pt idx="616">
                  <c:v>2012-03-26 09:35:11.933</c:v>
                </c:pt>
                <c:pt idx="617">
                  <c:v>2012-03-26 09:35:12.823</c:v>
                </c:pt>
                <c:pt idx="618">
                  <c:v>2012-03-26 09:35:15.817</c:v>
                </c:pt>
                <c:pt idx="619">
                  <c:v>2012-03-26 09:35:19.387</c:v>
                </c:pt>
                <c:pt idx="620">
                  <c:v>2012-03-26 09:35:58.473</c:v>
                </c:pt>
                <c:pt idx="621">
                  <c:v>2012-03-26 09:36:19.830</c:v>
                </c:pt>
                <c:pt idx="622">
                  <c:v>2012-03-26 09:36:27.370</c:v>
                </c:pt>
                <c:pt idx="623">
                  <c:v>2012-03-26 09:36:35.907</c:v>
                </c:pt>
                <c:pt idx="624">
                  <c:v>2012-03-26 09:36:48.377</c:v>
                </c:pt>
                <c:pt idx="625">
                  <c:v>2012-03-26 09:36:48.780</c:v>
                </c:pt>
                <c:pt idx="626">
                  <c:v>2012-03-26 09:36:49.347</c:v>
                </c:pt>
                <c:pt idx="627">
                  <c:v>2012-03-26 09:36:49.707</c:v>
                </c:pt>
                <c:pt idx="628">
                  <c:v>2012-03-26 09:37:46.607</c:v>
                </c:pt>
                <c:pt idx="629">
                  <c:v>2012-03-26 09:37:58.920</c:v>
                </c:pt>
                <c:pt idx="630">
                  <c:v>2012-03-26 09:38:18.870</c:v>
                </c:pt>
                <c:pt idx="631">
                  <c:v>2012-03-26 09:41:34.853</c:v>
                </c:pt>
                <c:pt idx="632">
                  <c:v>2012-03-26 09:41:42.550</c:v>
                </c:pt>
                <c:pt idx="633">
                  <c:v>2012-03-26 09:41:43.310</c:v>
                </c:pt>
                <c:pt idx="634">
                  <c:v>2012-03-26 09:42:51.407</c:v>
                </c:pt>
                <c:pt idx="635">
                  <c:v>2012-03-26 09:43:12.300</c:v>
                </c:pt>
                <c:pt idx="636">
                  <c:v>2012-03-26 09:43:12.707</c:v>
                </c:pt>
                <c:pt idx="637">
                  <c:v>2012-03-26 09:43:13.123</c:v>
                </c:pt>
                <c:pt idx="638">
                  <c:v>2012-03-26 09:43:38.677</c:v>
                </c:pt>
                <c:pt idx="639">
                  <c:v>2012-03-26 09:43:57.930</c:v>
                </c:pt>
                <c:pt idx="640">
                  <c:v>2012-03-26 09:44:08.647</c:v>
                </c:pt>
                <c:pt idx="641">
                  <c:v>2012-03-26 09:44:16.377</c:v>
                </c:pt>
                <c:pt idx="642">
                  <c:v>2012-03-26 09:44:52.687</c:v>
                </c:pt>
                <c:pt idx="643">
                  <c:v>2012-03-26 09:46:52.380</c:v>
                </c:pt>
                <c:pt idx="644">
                  <c:v>2012-03-26 09:47:26.883</c:v>
                </c:pt>
                <c:pt idx="645">
                  <c:v>2012-03-26 09:47:27.533</c:v>
                </c:pt>
                <c:pt idx="646">
                  <c:v>2012-03-26 09:48:09.597</c:v>
                </c:pt>
                <c:pt idx="647">
                  <c:v>2012-03-26 09:48:39.277</c:v>
                </c:pt>
                <c:pt idx="648">
                  <c:v>2012-03-26 09:49:34.387</c:v>
                </c:pt>
                <c:pt idx="649">
                  <c:v>2012-03-26 09:49:45.453</c:v>
                </c:pt>
                <c:pt idx="650">
                  <c:v>2012-03-26 09:52:41.307</c:v>
                </c:pt>
                <c:pt idx="651">
                  <c:v>2012-03-26 09:55:49.373</c:v>
                </c:pt>
                <c:pt idx="652">
                  <c:v>2012-03-26 09:59:29.917</c:v>
                </c:pt>
                <c:pt idx="653">
                  <c:v>2012-03-26 10:03:01.843</c:v>
                </c:pt>
                <c:pt idx="654">
                  <c:v>2012-03-26 10:06:13.107</c:v>
                </c:pt>
                <c:pt idx="655">
                  <c:v>2012-03-26 10:06:18.707</c:v>
                </c:pt>
                <c:pt idx="656">
                  <c:v>2012-03-26 10:06:23.977</c:v>
                </c:pt>
                <c:pt idx="657">
                  <c:v>2012-03-26 10:06:25.840</c:v>
                </c:pt>
                <c:pt idx="658">
                  <c:v>2012-03-26 10:06:30.263</c:v>
                </c:pt>
                <c:pt idx="659">
                  <c:v>2012-03-26 10:06:32.673</c:v>
                </c:pt>
                <c:pt idx="660">
                  <c:v>2012-03-26 10:16:22.353</c:v>
                </c:pt>
                <c:pt idx="661">
                  <c:v>2012-03-26 10:16:23.747</c:v>
                </c:pt>
                <c:pt idx="662">
                  <c:v>2012-03-26 10:20:58.293</c:v>
                </c:pt>
                <c:pt idx="663">
                  <c:v>2012-03-26 10:40:23.440</c:v>
                </c:pt>
                <c:pt idx="664">
                  <c:v>2012-03-26 10:40:44.307</c:v>
                </c:pt>
                <c:pt idx="665">
                  <c:v>2012-03-26 10:41:21.187</c:v>
                </c:pt>
                <c:pt idx="666">
                  <c:v>2012-03-26 10:56:37.880</c:v>
                </c:pt>
                <c:pt idx="667">
                  <c:v>2012-03-26 11:06:47.917</c:v>
                </c:pt>
                <c:pt idx="668">
                  <c:v>2012-03-26 11:13:22.517</c:v>
                </c:pt>
                <c:pt idx="669">
                  <c:v>2012-03-26 11:51:52.593</c:v>
                </c:pt>
                <c:pt idx="670">
                  <c:v>2012-03-26 11:56:45.637</c:v>
                </c:pt>
                <c:pt idx="671">
                  <c:v>2012-03-26 11:57:11.567</c:v>
                </c:pt>
                <c:pt idx="672">
                  <c:v>2012-03-26 12:08:41.447</c:v>
                </c:pt>
                <c:pt idx="673">
                  <c:v>2012-03-26 12:08:45.060</c:v>
                </c:pt>
                <c:pt idx="674">
                  <c:v>2012-03-26 12:11:21.017</c:v>
                </c:pt>
                <c:pt idx="675">
                  <c:v>2012-03-26 12:11:29.703</c:v>
                </c:pt>
                <c:pt idx="676">
                  <c:v>2012-03-26 12:11:30.297</c:v>
                </c:pt>
                <c:pt idx="677">
                  <c:v>2012-03-26 12:11:31.143</c:v>
                </c:pt>
                <c:pt idx="678">
                  <c:v>2012-03-26 12:12:00.597</c:v>
                </c:pt>
                <c:pt idx="679">
                  <c:v>2012-03-26 12:18:49.183</c:v>
                </c:pt>
                <c:pt idx="680">
                  <c:v>2012-03-26 12:18:50.797</c:v>
                </c:pt>
                <c:pt idx="681">
                  <c:v>2012-03-26 12:19:00.317</c:v>
                </c:pt>
                <c:pt idx="682">
                  <c:v>2012-03-26 12:19:02.210</c:v>
                </c:pt>
                <c:pt idx="683">
                  <c:v>2012-03-26 12:19:04.303</c:v>
                </c:pt>
                <c:pt idx="684">
                  <c:v>2012-03-26 12:35:11.370</c:v>
                </c:pt>
                <c:pt idx="685">
                  <c:v>2012-03-26 12:39:25.037</c:v>
                </c:pt>
                <c:pt idx="686">
                  <c:v>2012-03-26 12:43:51.537</c:v>
                </c:pt>
                <c:pt idx="687">
                  <c:v>2012-03-26 12:43:52.997</c:v>
                </c:pt>
                <c:pt idx="688">
                  <c:v>2012-03-26 12:43:55.120</c:v>
                </c:pt>
                <c:pt idx="689">
                  <c:v>2012-03-26 13:03:37.480</c:v>
                </c:pt>
                <c:pt idx="690">
                  <c:v>2012-03-26 13:03:38.217</c:v>
                </c:pt>
                <c:pt idx="691">
                  <c:v>2012-03-26 13:08:54.883</c:v>
                </c:pt>
                <c:pt idx="692">
                  <c:v>2012-03-26 13:10:46.443</c:v>
                </c:pt>
                <c:pt idx="693">
                  <c:v>2012-03-26 13:11:04.993</c:v>
                </c:pt>
                <c:pt idx="694">
                  <c:v>2012-03-26 13:11:11.050</c:v>
                </c:pt>
                <c:pt idx="695">
                  <c:v>2012-03-26 13:12:02.323</c:v>
                </c:pt>
                <c:pt idx="696">
                  <c:v>2012-03-26 13:12:03.480</c:v>
                </c:pt>
                <c:pt idx="697">
                  <c:v>2012-03-26 13:12:04.153</c:v>
                </c:pt>
                <c:pt idx="698">
                  <c:v>2012-03-26 13:12:06.600</c:v>
                </c:pt>
                <c:pt idx="699">
                  <c:v>2012-03-26 13:16:52.287</c:v>
                </c:pt>
                <c:pt idx="700">
                  <c:v>2012-03-26 13:19:30.317</c:v>
                </c:pt>
                <c:pt idx="701">
                  <c:v>2012-03-26 13:30:48.073</c:v>
                </c:pt>
                <c:pt idx="702">
                  <c:v>2012-03-26 13:31:33.237</c:v>
                </c:pt>
                <c:pt idx="703">
                  <c:v>2012-03-26 13:39:44.227</c:v>
                </c:pt>
                <c:pt idx="704">
                  <c:v>2012-03-26 13:40:02.033</c:v>
                </c:pt>
                <c:pt idx="705">
                  <c:v>2012-03-26 13:45:13.233</c:v>
                </c:pt>
                <c:pt idx="706">
                  <c:v>2012-03-26 13:47:25.287</c:v>
                </c:pt>
                <c:pt idx="707">
                  <c:v>2012-03-26 13:47:33.263</c:v>
                </c:pt>
                <c:pt idx="708">
                  <c:v>2012-03-26 13:48:42.400</c:v>
                </c:pt>
                <c:pt idx="709">
                  <c:v>2012-03-26 13:52:22.900</c:v>
                </c:pt>
                <c:pt idx="710">
                  <c:v>2012-03-26 13:55:33.050</c:v>
                </c:pt>
                <c:pt idx="711">
                  <c:v>2012-03-26 14:23:38.937</c:v>
                </c:pt>
                <c:pt idx="712">
                  <c:v>2012-03-26 15:04:58.743</c:v>
                </c:pt>
                <c:pt idx="713">
                  <c:v>2012-03-26 15:08:59.387</c:v>
                </c:pt>
                <c:pt idx="714">
                  <c:v>2012-03-26 15:08:59.917</c:v>
                </c:pt>
                <c:pt idx="715">
                  <c:v>2012-03-26 15:09:06.157</c:v>
                </c:pt>
                <c:pt idx="716">
                  <c:v>2012-03-26 15:09:14.067</c:v>
                </c:pt>
                <c:pt idx="717">
                  <c:v>2012-03-27 10:56:38.580</c:v>
                </c:pt>
                <c:pt idx="718">
                  <c:v>2012-03-27 10:56:39.440</c:v>
                </c:pt>
                <c:pt idx="719">
                  <c:v>2012-03-27 15:29:19.643</c:v>
                </c:pt>
                <c:pt idx="720">
                  <c:v>2012-03-27 15:29:22.353</c:v>
                </c:pt>
                <c:pt idx="721">
                  <c:v>2012-03-27 15:29:31.943</c:v>
                </c:pt>
                <c:pt idx="722">
                  <c:v>2012-03-27 15:29:41.293</c:v>
                </c:pt>
                <c:pt idx="723">
                  <c:v>2012-03-27 15:29:51.483</c:v>
                </c:pt>
                <c:pt idx="724">
                  <c:v>2012-03-27 15:32:03.613</c:v>
                </c:pt>
                <c:pt idx="725">
                  <c:v>2012-03-27 15:32:05.073</c:v>
                </c:pt>
                <c:pt idx="726">
                  <c:v>2012-03-27 15:32:21.433</c:v>
                </c:pt>
                <c:pt idx="727">
                  <c:v>2012-03-27 15:33:14.733</c:v>
                </c:pt>
                <c:pt idx="728">
                  <c:v>2012-03-27 15:33:15.983</c:v>
                </c:pt>
                <c:pt idx="729">
                  <c:v>2012-03-27 15:33:19.283</c:v>
                </c:pt>
                <c:pt idx="730">
                  <c:v>2012-03-27 15:33:43.727</c:v>
                </c:pt>
                <c:pt idx="731">
                  <c:v>2012-03-27 15:33:45.967</c:v>
                </c:pt>
                <c:pt idx="732">
                  <c:v>2012-03-27 15:33:48.947</c:v>
                </c:pt>
                <c:pt idx="733">
                  <c:v>2012-03-27 15:33:49.527</c:v>
                </c:pt>
                <c:pt idx="734">
                  <c:v>2012-03-27 15:33:59.007</c:v>
                </c:pt>
                <c:pt idx="735">
                  <c:v>2012-03-28 07:01:20.027</c:v>
                </c:pt>
                <c:pt idx="736">
                  <c:v>2012-03-28 07:02:05.217</c:v>
                </c:pt>
                <c:pt idx="737">
                  <c:v>2012-03-28 07:02:06.510</c:v>
                </c:pt>
                <c:pt idx="738">
                  <c:v>2012-03-28 07:03:29.697</c:v>
                </c:pt>
                <c:pt idx="739">
                  <c:v>2012-03-28 07:03:37.040</c:v>
                </c:pt>
                <c:pt idx="740">
                  <c:v>2012-03-28 07:09:19.213</c:v>
                </c:pt>
                <c:pt idx="741">
                  <c:v>2012-03-28 07:09:26.730</c:v>
                </c:pt>
                <c:pt idx="742">
                  <c:v>2012-03-28 07:09:39.940</c:v>
                </c:pt>
                <c:pt idx="743">
                  <c:v>2012-03-28 07:10:00.137</c:v>
                </c:pt>
                <c:pt idx="744">
                  <c:v>2012-03-28 07:11:18.760</c:v>
                </c:pt>
                <c:pt idx="745">
                  <c:v>2012-03-28 07:11:46.383</c:v>
                </c:pt>
                <c:pt idx="746">
                  <c:v>2012-03-28 07:12:01.467</c:v>
                </c:pt>
                <c:pt idx="747">
                  <c:v>2012-03-28 07:18:09.877</c:v>
                </c:pt>
                <c:pt idx="748">
                  <c:v>2012-03-28 07:18:13.917</c:v>
                </c:pt>
                <c:pt idx="749">
                  <c:v>2012-03-28 07:18:28.190</c:v>
                </c:pt>
                <c:pt idx="750">
                  <c:v>2012-03-28 07:18:28.907</c:v>
                </c:pt>
                <c:pt idx="751">
                  <c:v>2012-03-28 07:18:47.517</c:v>
                </c:pt>
                <c:pt idx="752">
                  <c:v>2012-03-28 07:18:53.943</c:v>
                </c:pt>
                <c:pt idx="753">
                  <c:v>2012-03-28 07:19:09.917</c:v>
                </c:pt>
                <c:pt idx="754">
                  <c:v>2012-03-28 07:19:47.170</c:v>
                </c:pt>
                <c:pt idx="755">
                  <c:v>2012-03-28 07:19:47.717</c:v>
                </c:pt>
                <c:pt idx="756">
                  <c:v>2012-03-28 07:19:53.317</c:v>
                </c:pt>
                <c:pt idx="757">
                  <c:v>2012-03-28 07:19:55.173</c:v>
                </c:pt>
                <c:pt idx="758">
                  <c:v>2012-03-28 07:23:16.907</c:v>
                </c:pt>
                <c:pt idx="759">
                  <c:v>2012-03-28 07:23:21.633</c:v>
                </c:pt>
                <c:pt idx="760">
                  <c:v>2012-03-28 07:23:23.520</c:v>
                </c:pt>
                <c:pt idx="761">
                  <c:v>2012-03-28 07:23:24.333</c:v>
                </c:pt>
                <c:pt idx="762">
                  <c:v>2012-03-28 07:23:41.023</c:v>
                </c:pt>
                <c:pt idx="763">
                  <c:v>2012-03-28 07:23:41.647</c:v>
                </c:pt>
                <c:pt idx="764">
                  <c:v>2012-03-28 07:23:42.210</c:v>
                </c:pt>
                <c:pt idx="765">
                  <c:v>2012-03-28 07:24:34.467</c:v>
                </c:pt>
                <c:pt idx="766">
                  <c:v>2012-03-28 07:25:13.983</c:v>
                </c:pt>
                <c:pt idx="767">
                  <c:v>2012-03-28 07:25:25.527</c:v>
                </c:pt>
                <c:pt idx="768">
                  <c:v>2012-03-28 07:35:15.737</c:v>
                </c:pt>
                <c:pt idx="769">
                  <c:v>2012-03-28 07:35:21.900</c:v>
                </c:pt>
                <c:pt idx="770">
                  <c:v>2012-03-28 07:35:42.493</c:v>
                </c:pt>
                <c:pt idx="771">
                  <c:v>2012-03-28 07:36:20.340</c:v>
                </c:pt>
                <c:pt idx="772">
                  <c:v>2012-03-28 07:36:22.430</c:v>
                </c:pt>
                <c:pt idx="773">
                  <c:v>2012-03-28 07:36:30.403</c:v>
                </c:pt>
                <c:pt idx="774">
                  <c:v>2012-03-28 07:36:31.307</c:v>
                </c:pt>
                <c:pt idx="775">
                  <c:v>2012-03-28 07:37:12.367</c:v>
                </c:pt>
                <c:pt idx="776">
                  <c:v>2012-03-28 07:37:58.420</c:v>
                </c:pt>
                <c:pt idx="777">
                  <c:v>2012-03-28 07:37:59.310</c:v>
                </c:pt>
                <c:pt idx="778">
                  <c:v>2012-03-28 07:38:38.717</c:v>
                </c:pt>
                <c:pt idx="779">
                  <c:v>2012-03-28 07:39:06.860</c:v>
                </c:pt>
                <c:pt idx="780">
                  <c:v>2012-03-28 07:39:07.577</c:v>
                </c:pt>
                <c:pt idx="781">
                  <c:v>2012-03-28 07:39:08.153</c:v>
                </c:pt>
                <c:pt idx="782">
                  <c:v>2012-03-28 07:39:08.810</c:v>
                </c:pt>
                <c:pt idx="783">
                  <c:v>2012-03-28 07:39:09.637</c:v>
                </c:pt>
                <c:pt idx="784">
                  <c:v>2012-03-28 07:39:10.433</c:v>
                </c:pt>
                <c:pt idx="785">
                  <c:v>2012-03-28 07:39:27.047</c:v>
                </c:pt>
                <c:pt idx="786">
                  <c:v>2012-03-28 07:39:35.613</c:v>
                </c:pt>
                <c:pt idx="787">
                  <c:v>2012-03-28 07:39:47.687</c:v>
                </c:pt>
                <c:pt idx="788">
                  <c:v>2012-03-28 07:39:56.193</c:v>
                </c:pt>
                <c:pt idx="789">
                  <c:v>2012-03-28 07:40:01.163</c:v>
                </c:pt>
                <c:pt idx="790">
                  <c:v>2012-03-28 07:40:34.760</c:v>
                </c:pt>
                <c:pt idx="791">
                  <c:v>2012-03-28 07:40:35.733</c:v>
                </c:pt>
                <c:pt idx="792">
                  <c:v>2012-03-28 07:40:37.090</c:v>
                </c:pt>
                <c:pt idx="793">
                  <c:v>2012-03-28 07:40:54.967</c:v>
                </c:pt>
                <c:pt idx="794">
                  <c:v>2012-03-28 07:40:58.383</c:v>
                </c:pt>
                <c:pt idx="795">
                  <c:v>2012-03-28 07:41:52.347</c:v>
                </c:pt>
                <c:pt idx="796">
                  <c:v>2012-03-28 07:42:06.740</c:v>
                </c:pt>
                <c:pt idx="797">
                  <c:v>2012-03-28 07:42:35.540</c:v>
                </c:pt>
                <c:pt idx="798">
                  <c:v>2012-03-28 07:42:37.773</c:v>
                </c:pt>
                <c:pt idx="799">
                  <c:v>2012-03-28 07:42:39.257</c:v>
                </c:pt>
                <c:pt idx="800">
                  <c:v>2012-03-28 07:42:41.157</c:v>
                </c:pt>
                <c:pt idx="801">
                  <c:v>2012-03-28 07:42:42.093</c:v>
                </c:pt>
                <c:pt idx="802">
                  <c:v>2012-03-28 07:50:41.173</c:v>
                </c:pt>
                <c:pt idx="803">
                  <c:v>2012-03-28 07:52:09.587</c:v>
                </c:pt>
                <c:pt idx="804">
                  <c:v>2012-03-28 09:36:37.050</c:v>
                </c:pt>
                <c:pt idx="805">
                  <c:v>2012-03-28 09:36:38.097</c:v>
                </c:pt>
                <c:pt idx="806">
                  <c:v>2012-03-29 07:04:55.487</c:v>
                </c:pt>
                <c:pt idx="807">
                  <c:v>2012-03-29 07:14:10.840</c:v>
                </c:pt>
                <c:pt idx="808">
                  <c:v>2012-03-29 07:17:07.643</c:v>
                </c:pt>
                <c:pt idx="809">
                  <c:v>2012-03-29 07:17:44.797</c:v>
                </c:pt>
                <c:pt idx="810">
                  <c:v>2012-03-29 07:19:00.303</c:v>
                </c:pt>
                <c:pt idx="811">
                  <c:v>2012-03-29 07:20:11.947</c:v>
                </c:pt>
                <c:pt idx="812">
                  <c:v>2012-03-29 07:38:04.140</c:v>
                </c:pt>
                <c:pt idx="813">
                  <c:v>2012-03-29 07:39:08.527</c:v>
                </c:pt>
                <c:pt idx="814">
                  <c:v>2012-03-29 09:01:36.677</c:v>
                </c:pt>
                <c:pt idx="815">
                  <c:v>2012-03-29 09:01:37.177</c:v>
                </c:pt>
                <c:pt idx="816">
                  <c:v>2012-03-29 09:01:38.613</c:v>
                </c:pt>
                <c:pt idx="817">
                  <c:v>2012-03-29 09:01:49.680</c:v>
                </c:pt>
                <c:pt idx="818">
                  <c:v>2012-03-29 09:01:51.970</c:v>
                </c:pt>
                <c:pt idx="819">
                  <c:v>2012-03-29 09:01:52.797</c:v>
                </c:pt>
                <c:pt idx="820">
                  <c:v>2012-03-29 10:48:39.147</c:v>
                </c:pt>
                <c:pt idx="821">
                  <c:v>2012-03-29 10:49:14.840</c:v>
                </c:pt>
                <c:pt idx="822">
                  <c:v>2012-03-29 11:42:29.503</c:v>
                </c:pt>
                <c:pt idx="823">
                  <c:v>2012-03-29 13:03:49.597</c:v>
                </c:pt>
                <c:pt idx="824">
                  <c:v>2012-03-29 13:04:24.467</c:v>
                </c:pt>
                <c:pt idx="825">
                  <c:v>2012-03-29 13:05:25.117</c:v>
                </c:pt>
                <c:pt idx="826">
                  <c:v>2012-03-29 13:05:40.867</c:v>
                </c:pt>
                <c:pt idx="827">
                  <c:v>2012-03-30 10:52:30.937</c:v>
                </c:pt>
                <c:pt idx="828">
                  <c:v>2012-03-30 10:52:41.037</c:v>
                </c:pt>
                <c:pt idx="829">
                  <c:v>2012-04-02 09:07:32.450</c:v>
                </c:pt>
                <c:pt idx="830">
                  <c:v>2012-04-02 09:07:41.950</c:v>
                </c:pt>
                <c:pt idx="831">
                  <c:v>2012-04-02 09:26:19.650</c:v>
                </c:pt>
                <c:pt idx="832">
                  <c:v>2012-04-02 09:29:03.417</c:v>
                </c:pt>
                <c:pt idx="833">
                  <c:v>2012-04-02 09:45:05.037</c:v>
                </c:pt>
                <c:pt idx="834">
                  <c:v>2012-04-02 09:45:47.907</c:v>
                </c:pt>
                <c:pt idx="835">
                  <c:v>2012-04-02 09:48:24.103</c:v>
                </c:pt>
                <c:pt idx="836">
                  <c:v>2012-04-02 09:48:37.243</c:v>
                </c:pt>
                <c:pt idx="837">
                  <c:v>2012-04-02 09:49:44.467</c:v>
                </c:pt>
                <c:pt idx="838">
                  <c:v>2012-04-02 09:50:41.817</c:v>
                </c:pt>
                <c:pt idx="839">
                  <c:v>2012-04-02 09:50:42.627</c:v>
                </c:pt>
                <c:pt idx="840">
                  <c:v>2012-04-02 09:50:44.627</c:v>
                </c:pt>
                <c:pt idx="841">
                  <c:v>2012-04-02 09:50:52.917</c:v>
                </c:pt>
                <c:pt idx="842">
                  <c:v>2012-04-02 09:50:56.057</c:v>
                </c:pt>
                <c:pt idx="843">
                  <c:v>2012-04-02 09:50:56.707</c:v>
                </c:pt>
                <c:pt idx="844">
                  <c:v>2012-04-02 09:51:09.077</c:v>
                </c:pt>
                <c:pt idx="845">
                  <c:v>2012-04-02 09:51:09.847</c:v>
                </c:pt>
                <c:pt idx="846">
                  <c:v>2012-04-02 09:51:39.087</c:v>
                </c:pt>
                <c:pt idx="847">
                  <c:v>2012-04-02 09:52:11.457</c:v>
                </c:pt>
                <c:pt idx="848">
                  <c:v>2012-04-02 09:53:20.640</c:v>
                </c:pt>
                <c:pt idx="849">
                  <c:v>2012-04-02 10:23:13.623</c:v>
                </c:pt>
                <c:pt idx="850">
                  <c:v>2012-04-02 10:23:20.353</c:v>
                </c:pt>
                <c:pt idx="851">
                  <c:v>2012-04-02 10:35:19.523</c:v>
                </c:pt>
                <c:pt idx="852">
                  <c:v>2012-04-02 10:35:38.283</c:v>
                </c:pt>
                <c:pt idx="853">
                  <c:v>2012-04-02 10:40:57.440</c:v>
                </c:pt>
                <c:pt idx="854">
                  <c:v>2012-04-02 10:41:23.270</c:v>
                </c:pt>
                <c:pt idx="855">
                  <c:v>2012-04-02 10:45:14.370</c:v>
                </c:pt>
                <c:pt idx="856">
                  <c:v>2012-04-02 10:45:40.870</c:v>
                </c:pt>
                <c:pt idx="857">
                  <c:v>2012-04-02 10:54:24.697</c:v>
                </c:pt>
                <c:pt idx="858">
                  <c:v>2012-04-02 11:05:20.133</c:v>
                </c:pt>
                <c:pt idx="859">
                  <c:v>2012-04-02 12:04:49.733</c:v>
                </c:pt>
                <c:pt idx="860">
                  <c:v>2012-04-02 12:13:31.670</c:v>
                </c:pt>
                <c:pt idx="861">
                  <c:v>2012-04-02 12:32:38.223</c:v>
                </c:pt>
                <c:pt idx="862">
                  <c:v>2012-04-02 12:36:05.880</c:v>
                </c:pt>
                <c:pt idx="863">
                  <c:v>2012-04-02 12:36:09.730</c:v>
                </c:pt>
                <c:pt idx="864">
                  <c:v>2012-04-02 12:36:11.190</c:v>
                </c:pt>
                <c:pt idx="865">
                  <c:v>2012-04-02 12:36:29.830</c:v>
                </c:pt>
                <c:pt idx="866">
                  <c:v>2012-04-02 12:37:20.540</c:v>
                </c:pt>
                <c:pt idx="867">
                  <c:v>2012-04-02 12:37:27.960</c:v>
                </c:pt>
                <c:pt idx="868">
                  <c:v>2012-04-02 12:37:30.320</c:v>
                </c:pt>
                <c:pt idx="869">
                  <c:v>2012-04-02 12:37:33.213</c:v>
                </c:pt>
                <c:pt idx="870">
                  <c:v>2012-04-02 12:38:12.420</c:v>
                </c:pt>
                <c:pt idx="871">
                  <c:v>2012-04-02 12:38:15.193</c:v>
                </c:pt>
                <c:pt idx="872">
                  <c:v>2012-04-02 12:39:16.257</c:v>
                </c:pt>
                <c:pt idx="873">
                  <c:v>2012-04-02 12:39:19.073</c:v>
                </c:pt>
                <c:pt idx="874">
                  <c:v>2012-04-02 12:39:26.673</c:v>
                </c:pt>
                <c:pt idx="875">
                  <c:v>2012-04-02 12:41:29.937</c:v>
                </c:pt>
                <c:pt idx="876">
                  <c:v>2012-04-02 12:43:38.110</c:v>
                </c:pt>
                <c:pt idx="877">
                  <c:v>2012-04-02 12:43:39.190</c:v>
                </c:pt>
                <c:pt idx="878">
                  <c:v>2012-04-02 12:43:51.920</c:v>
                </c:pt>
                <c:pt idx="879">
                  <c:v>2012-04-02 12:44:17.520</c:v>
                </c:pt>
                <c:pt idx="880">
                  <c:v>2012-04-02 12:48:38.770</c:v>
                </c:pt>
                <c:pt idx="881">
                  <c:v>2012-04-02 12:48:40.907</c:v>
                </c:pt>
                <c:pt idx="882">
                  <c:v>2012-04-02 12:50:20.187</c:v>
                </c:pt>
                <c:pt idx="883">
                  <c:v>2012-04-02 12:50:21.577</c:v>
                </c:pt>
                <c:pt idx="884">
                  <c:v>2012-04-02 12:50:22.300</c:v>
                </c:pt>
                <c:pt idx="885">
                  <c:v>2012-04-02 12:50:30.027</c:v>
                </c:pt>
                <c:pt idx="886">
                  <c:v>2012-04-02 12:55:20.393</c:v>
                </c:pt>
                <c:pt idx="887">
                  <c:v>2012-04-02 12:55:24.873</c:v>
                </c:pt>
                <c:pt idx="888">
                  <c:v>2012-04-02 12:57:52.303</c:v>
                </c:pt>
                <c:pt idx="889">
                  <c:v>2012-04-02 12:59:54.563</c:v>
                </c:pt>
                <c:pt idx="890">
                  <c:v>2012-04-02 13:31:28.130</c:v>
                </c:pt>
                <c:pt idx="891">
                  <c:v>2012-04-02 13:31:53.350</c:v>
                </c:pt>
                <c:pt idx="892">
                  <c:v>2012-04-02 13:32:17.527</c:v>
                </c:pt>
                <c:pt idx="893">
                  <c:v>2012-04-02 13:32:52.400</c:v>
                </c:pt>
                <c:pt idx="894">
                  <c:v>2012-04-02 13:33:23.597</c:v>
                </c:pt>
                <c:pt idx="895">
                  <c:v>2012-04-02 13:36:28.667</c:v>
                </c:pt>
                <c:pt idx="896">
                  <c:v>2012-04-02 13:53:13.147</c:v>
                </c:pt>
                <c:pt idx="897">
                  <c:v>2012-04-02 14:03:50.390</c:v>
                </c:pt>
                <c:pt idx="898">
                  <c:v>2012-04-02 14:05:31.897</c:v>
                </c:pt>
                <c:pt idx="899">
                  <c:v>2012-04-02 14:05:36.150</c:v>
                </c:pt>
                <c:pt idx="900">
                  <c:v>2012-04-02 14:17:33.603</c:v>
                </c:pt>
                <c:pt idx="901">
                  <c:v>2012-04-02 14:34:43.880</c:v>
                </c:pt>
                <c:pt idx="902">
                  <c:v>2012-04-02 14:40:43.847</c:v>
                </c:pt>
                <c:pt idx="903">
                  <c:v>2012-04-02 14:41:06.987</c:v>
                </c:pt>
                <c:pt idx="904">
                  <c:v>2012-04-02 14:41:31.977</c:v>
                </c:pt>
                <c:pt idx="905">
                  <c:v>2012-04-02 14:41:52.320</c:v>
                </c:pt>
                <c:pt idx="906">
                  <c:v>2012-04-02 14:44:59.753</c:v>
                </c:pt>
                <c:pt idx="907">
                  <c:v>2012-04-02 14:45:06.013</c:v>
                </c:pt>
                <c:pt idx="908">
                  <c:v>2012-04-02 14:45:09.057</c:v>
                </c:pt>
                <c:pt idx="909">
                  <c:v>2012-04-02 14:45:36.983</c:v>
                </c:pt>
                <c:pt idx="910">
                  <c:v>2012-04-02 14:45:40.033</c:v>
                </c:pt>
                <c:pt idx="911">
                  <c:v>2012-04-02 14:45:42.577</c:v>
                </c:pt>
                <c:pt idx="912">
                  <c:v>2012-04-02 14:46:52.557</c:v>
                </c:pt>
                <c:pt idx="913">
                  <c:v>2012-04-02 14:47:32.187</c:v>
                </c:pt>
                <c:pt idx="914">
                  <c:v>2012-04-02 14:48:31.990</c:v>
                </c:pt>
                <c:pt idx="915">
                  <c:v>2012-04-02 14:49:13.140</c:v>
                </c:pt>
                <c:pt idx="916">
                  <c:v>2012-04-02 14:49:20.427</c:v>
                </c:pt>
                <c:pt idx="917">
                  <c:v>2012-04-02 14:49:23.873</c:v>
                </c:pt>
                <c:pt idx="918">
                  <c:v>2012-04-02 14:49:34.003</c:v>
                </c:pt>
                <c:pt idx="919">
                  <c:v>2012-04-02 14:49:35.187</c:v>
                </c:pt>
                <c:pt idx="920">
                  <c:v>2012-04-02 14:49:37.547</c:v>
                </c:pt>
                <c:pt idx="921">
                  <c:v>2012-04-02 14:49:39.600</c:v>
                </c:pt>
                <c:pt idx="922">
                  <c:v>2012-04-02 14:49:46.743</c:v>
                </c:pt>
                <c:pt idx="923">
                  <c:v>2012-04-02 14:49:49.687</c:v>
                </c:pt>
                <c:pt idx="924">
                  <c:v>2012-04-02 14:50:51.230</c:v>
                </c:pt>
                <c:pt idx="925">
                  <c:v>2012-04-02 14:51:07.350</c:v>
                </c:pt>
                <c:pt idx="926">
                  <c:v>2012-04-02 14:51:08.533</c:v>
                </c:pt>
                <c:pt idx="927">
                  <c:v>2012-04-02 14:51:57.623</c:v>
                </c:pt>
                <c:pt idx="928">
                  <c:v>2012-04-02 14:52:01.270</c:v>
                </c:pt>
                <c:pt idx="929">
                  <c:v>2012-04-02 14:52:02.667</c:v>
                </c:pt>
                <c:pt idx="930">
                  <c:v>2012-04-02 14:52:04.247</c:v>
                </c:pt>
                <c:pt idx="931">
                  <c:v>2012-04-02 14:52:11.430</c:v>
                </c:pt>
                <c:pt idx="932">
                  <c:v>2012-04-02 14:52:14.413</c:v>
                </c:pt>
                <c:pt idx="933">
                  <c:v>2012-04-02 14:52:15.383</c:v>
                </c:pt>
                <c:pt idx="934">
                  <c:v>2012-04-02 14:52:16.363</c:v>
                </c:pt>
                <c:pt idx="935">
                  <c:v>2012-04-02 14:52:40.620</c:v>
                </c:pt>
                <c:pt idx="936">
                  <c:v>2012-04-02 14:56:21.870</c:v>
                </c:pt>
                <c:pt idx="937">
                  <c:v>2012-04-02 15:01:45.800</c:v>
                </c:pt>
                <c:pt idx="938">
                  <c:v>2012-04-02 15:03:21.013</c:v>
                </c:pt>
                <c:pt idx="939">
                  <c:v>2012-04-02 15:04:31.073</c:v>
                </c:pt>
                <c:pt idx="940">
                  <c:v>2012-04-02 15:04:35.067</c:v>
                </c:pt>
                <c:pt idx="941">
                  <c:v>2012-04-02 15:04:37.010</c:v>
                </c:pt>
                <c:pt idx="942">
                  <c:v>2012-04-02 15:04:38.543</c:v>
                </c:pt>
                <c:pt idx="943">
                  <c:v>2012-04-02 15:04:40.500</c:v>
                </c:pt>
                <c:pt idx="944">
                  <c:v>2012-04-02 15:04:42.550</c:v>
                </c:pt>
                <c:pt idx="945">
                  <c:v>2012-04-02 15:04:44.130</c:v>
                </c:pt>
                <c:pt idx="946">
                  <c:v>2012-04-02 15:04:45.380</c:v>
                </c:pt>
                <c:pt idx="947">
                  <c:v>2012-04-02 15:04:48.440</c:v>
                </c:pt>
                <c:pt idx="948">
                  <c:v>2012-04-11 07:16:57.240</c:v>
                </c:pt>
                <c:pt idx="949">
                  <c:v>2012-04-11 07:16:57.520</c:v>
                </c:pt>
                <c:pt idx="950">
                  <c:v>2012-04-11 07:16:58.127</c:v>
                </c:pt>
                <c:pt idx="951">
                  <c:v>2012-04-11 07:16:58.487</c:v>
                </c:pt>
                <c:pt idx="952">
                  <c:v>2012-04-11 07:16:58.597</c:v>
                </c:pt>
                <c:pt idx="953">
                  <c:v>2012-04-11 07:16:58.707</c:v>
                </c:pt>
                <c:pt idx="954">
                  <c:v>2012-04-11 07:16:58.817</c:v>
                </c:pt>
                <c:pt idx="955">
                  <c:v>2012-04-11 07:16:58.860</c:v>
                </c:pt>
                <c:pt idx="956">
                  <c:v>2012-04-11 07:16:58.970</c:v>
                </c:pt>
                <c:pt idx="957">
                  <c:v>2012-04-11 07:17:00.767</c:v>
                </c:pt>
                <c:pt idx="958">
                  <c:v>2012-04-11 07:17:00.857</c:v>
                </c:pt>
                <c:pt idx="959">
                  <c:v>2012-04-11 07:17:01.343</c:v>
                </c:pt>
                <c:pt idx="960">
                  <c:v>2012-04-11 07:17:01.513</c:v>
                </c:pt>
                <c:pt idx="961">
                  <c:v>2012-04-11 07:17:01.793</c:v>
                </c:pt>
                <c:pt idx="962">
                  <c:v>2012-04-11 07:17:01.980</c:v>
                </c:pt>
                <c:pt idx="963">
                  <c:v>2012-04-11 07:17:02.467</c:v>
                </c:pt>
                <c:pt idx="964">
                  <c:v>2012-04-11 07:17:02.793</c:v>
                </c:pt>
                <c:pt idx="965">
                  <c:v>2012-04-11 07:17:03.527</c:v>
                </c:pt>
                <c:pt idx="966">
                  <c:v>2012-04-11 09:42:33.097</c:v>
                </c:pt>
                <c:pt idx="967">
                  <c:v>2012-04-11 09:42:34.267</c:v>
                </c:pt>
                <c:pt idx="968">
                  <c:v>2012-04-11 10:30:41.980</c:v>
                </c:pt>
                <c:pt idx="969">
                  <c:v>2012-04-11 10:31:22.493</c:v>
                </c:pt>
                <c:pt idx="970">
                  <c:v>2012-04-11 10:39:35.813</c:v>
                </c:pt>
                <c:pt idx="971">
                  <c:v>2012-04-11 10:40:52.783</c:v>
                </c:pt>
                <c:pt idx="972">
                  <c:v>2012-04-11 13:42:19.370</c:v>
                </c:pt>
                <c:pt idx="973">
                  <c:v>2012-04-11 13:43:20.023</c:v>
                </c:pt>
                <c:pt idx="974">
                  <c:v>2012-04-11 13:50:21.240</c:v>
                </c:pt>
                <c:pt idx="975">
                  <c:v>2012-04-11 13:50:50.707</c:v>
                </c:pt>
                <c:pt idx="976">
                  <c:v>2012-04-11 13:50:54.920</c:v>
                </c:pt>
                <c:pt idx="977">
                  <c:v>2012-04-11 13:53:59.453</c:v>
                </c:pt>
                <c:pt idx="978">
                  <c:v>2012-04-11 13:55:03.927</c:v>
                </c:pt>
                <c:pt idx="979">
                  <c:v>2012-04-11 13:59:57.597</c:v>
                </c:pt>
                <c:pt idx="980">
                  <c:v>2012-04-11 13:59:59.063</c:v>
                </c:pt>
                <c:pt idx="981">
                  <c:v>2012-04-11 14:00:00.670</c:v>
                </c:pt>
                <c:pt idx="982">
                  <c:v>2012-04-11 14:00:02.963</c:v>
                </c:pt>
                <c:pt idx="983">
                  <c:v>2012-04-11 14:02:20.837</c:v>
                </c:pt>
                <c:pt idx="984">
                  <c:v>2012-04-11 14:04:07.230</c:v>
                </c:pt>
                <c:pt idx="985">
                  <c:v>2012-04-11 14:06:13.357</c:v>
                </c:pt>
                <c:pt idx="986">
                  <c:v>2012-04-11 14:06:58.207</c:v>
                </c:pt>
                <c:pt idx="987">
                  <c:v>2012-04-11 15:11:46.150</c:v>
                </c:pt>
                <c:pt idx="988">
                  <c:v>2012-04-11 15:17:40.670</c:v>
                </c:pt>
                <c:pt idx="989">
                  <c:v>2012-04-12 07:12:31.270</c:v>
                </c:pt>
                <c:pt idx="990">
                  <c:v>2012-04-12 07:27:06.320</c:v>
                </c:pt>
                <c:pt idx="991">
                  <c:v>2012-04-12 08:50:34.427</c:v>
                </c:pt>
                <c:pt idx="992">
                  <c:v>2012-04-12 09:26:25.343</c:v>
                </c:pt>
                <c:pt idx="993">
                  <c:v>2012-04-12 09:26:39.747</c:v>
                </c:pt>
                <c:pt idx="994">
                  <c:v>2012-04-12 09:26:41.727</c:v>
                </c:pt>
                <c:pt idx="995">
                  <c:v>2012-04-12 09:27:50.713</c:v>
                </c:pt>
                <c:pt idx="996">
                  <c:v>2012-04-12 09:27:52.330</c:v>
                </c:pt>
                <c:pt idx="997">
                  <c:v>2012-04-12 09:27:53.347</c:v>
                </c:pt>
                <c:pt idx="998">
                  <c:v>2012-04-12 09:28:02.363</c:v>
                </c:pt>
                <c:pt idx="999">
                  <c:v>2012-04-12 09:28:41.273</c:v>
                </c:pt>
                <c:pt idx="1000">
                  <c:v>2012-04-12 09:28:59.740</c:v>
                </c:pt>
                <c:pt idx="1001">
                  <c:v>2012-04-12 09:31:38.703</c:v>
                </c:pt>
                <c:pt idx="1002">
                  <c:v>2012-04-12 09:33:26.897</c:v>
                </c:pt>
                <c:pt idx="1003">
                  <c:v>2012-04-12 09:45:37.733</c:v>
                </c:pt>
                <c:pt idx="1004">
                  <c:v>2012-04-12 09:45:38.073</c:v>
                </c:pt>
                <c:pt idx="1005">
                  <c:v>2012-04-12 09:45:38.917</c:v>
                </c:pt>
                <c:pt idx="1006">
                  <c:v>2012-04-12 09:45:39.873</c:v>
                </c:pt>
                <c:pt idx="1007">
                  <c:v>2012-04-12 09:49:47.527</c:v>
                </c:pt>
                <c:pt idx="1008">
                  <c:v>2012-04-12 09:50:33.633</c:v>
                </c:pt>
                <c:pt idx="1009">
                  <c:v>2012-04-12 09:50:35.150</c:v>
                </c:pt>
                <c:pt idx="1010">
                  <c:v>2012-04-12 09:50:49.677</c:v>
                </c:pt>
                <c:pt idx="1011">
                  <c:v>2012-04-12 09:52:36.873</c:v>
                </c:pt>
                <c:pt idx="1012">
                  <c:v>2012-04-12 09:53:22.230</c:v>
                </c:pt>
                <c:pt idx="1013">
                  <c:v>2012-04-12 10:03:29.477</c:v>
                </c:pt>
                <c:pt idx="1014">
                  <c:v>2012-04-12 10:03:30.707</c:v>
                </c:pt>
                <c:pt idx="1015">
                  <c:v>2012-04-12 10:51:05.260</c:v>
                </c:pt>
                <c:pt idx="1016">
                  <c:v>2012-04-12 10:51:13.907</c:v>
                </c:pt>
                <c:pt idx="1017">
                  <c:v>2012-04-12 10:51:19.727</c:v>
                </c:pt>
                <c:pt idx="1018">
                  <c:v>2012-04-12 10:51:30.980</c:v>
                </c:pt>
                <c:pt idx="1019">
                  <c:v>2012-04-12 10:51:55.543</c:v>
                </c:pt>
                <c:pt idx="1020">
                  <c:v>2012-04-12 10:51:56.657</c:v>
                </c:pt>
                <c:pt idx="1021">
                  <c:v>2012-04-13 10:05:34.273</c:v>
                </c:pt>
                <c:pt idx="1022">
                  <c:v>2012-04-13 10:05:35.227</c:v>
                </c:pt>
                <c:pt idx="1023">
                  <c:v>2012-04-13 10:05:51.277</c:v>
                </c:pt>
                <c:pt idx="1024">
                  <c:v>2012-04-13 10:06:25.677</c:v>
                </c:pt>
                <c:pt idx="1025">
                  <c:v>2012-04-13 10:23:30.843</c:v>
                </c:pt>
                <c:pt idx="1026">
                  <c:v>2012-04-13 10:23:51.737</c:v>
                </c:pt>
                <c:pt idx="1027">
                  <c:v>2012-04-13 10:24:15.740</c:v>
                </c:pt>
                <c:pt idx="1028">
                  <c:v>2012-04-13 10:24:17.410</c:v>
                </c:pt>
                <c:pt idx="1029">
                  <c:v>2012-04-13 10:25:08.240</c:v>
                </c:pt>
                <c:pt idx="1030">
                  <c:v>2012-04-13 10:25:56.223</c:v>
                </c:pt>
                <c:pt idx="1031">
                  <c:v>2012-04-13 10:26:34.140</c:v>
                </c:pt>
                <c:pt idx="1032">
                  <c:v>2012-04-13 10:26:46.497</c:v>
                </c:pt>
                <c:pt idx="1033">
                  <c:v>2012-04-13 10:27:19.167</c:v>
                </c:pt>
                <c:pt idx="1034">
                  <c:v>2012-04-13 10:33:52.820</c:v>
                </c:pt>
                <c:pt idx="1035">
                  <c:v>2012-04-13 10:40:46.817</c:v>
                </c:pt>
                <c:pt idx="1036">
                  <c:v>2012-04-13 10:40:54.797</c:v>
                </c:pt>
                <c:pt idx="1037">
                  <c:v>2012-04-13 15:36:41.347</c:v>
                </c:pt>
                <c:pt idx="1038">
                  <c:v>2012-04-13 15:36:51.567</c:v>
                </c:pt>
                <c:pt idx="1039">
                  <c:v>2012-04-13 15:37:03.287</c:v>
                </c:pt>
                <c:pt idx="1040">
                  <c:v>2012-04-13 15:38:42.817</c:v>
                </c:pt>
                <c:pt idx="1041">
                  <c:v>2012-04-13 15:41:04.237</c:v>
                </c:pt>
                <c:pt idx="1042">
                  <c:v>2012-04-13 16:15:19.680</c:v>
                </c:pt>
                <c:pt idx="1043">
                  <c:v>2012-04-13 16:15:20.327</c:v>
                </c:pt>
                <c:pt idx="1044">
                  <c:v>2012-04-16 07:07:54.130</c:v>
                </c:pt>
                <c:pt idx="1045">
                  <c:v>2012-04-16 07:07:57.707</c:v>
                </c:pt>
                <c:pt idx="1046">
                  <c:v>2012-04-16 07:08:02.470</c:v>
                </c:pt>
                <c:pt idx="1047">
                  <c:v>2012-04-16 07:21:22.820</c:v>
                </c:pt>
                <c:pt idx="1048">
                  <c:v>2012-04-16 08:35:24.417</c:v>
                </c:pt>
                <c:pt idx="1049">
                  <c:v>2012-04-16 10:01:32.243</c:v>
                </c:pt>
                <c:pt idx="1050">
                  <c:v>2012-04-16 10:52:10.120</c:v>
                </c:pt>
                <c:pt idx="1051">
                  <c:v>2012-04-16 10:53:25.597</c:v>
                </c:pt>
                <c:pt idx="1052">
                  <c:v>2012-04-17 07:08:35.427</c:v>
                </c:pt>
                <c:pt idx="1053">
                  <c:v>2012-04-17 07:09:10.110</c:v>
                </c:pt>
                <c:pt idx="1054">
                  <c:v>2012-04-17 07:09:46.503</c:v>
                </c:pt>
                <c:pt idx="1055">
                  <c:v>2012-04-17 07:21:45.873</c:v>
                </c:pt>
                <c:pt idx="1056">
                  <c:v>2012-04-17 07:23:55.623</c:v>
                </c:pt>
                <c:pt idx="1057">
                  <c:v>2012-04-17 07:24:31.687</c:v>
                </c:pt>
                <c:pt idx="1058">
                  <c:v>2012-04-17 07:24:47.133</c:v>
                </c:pt>
                <c:pt idx="1059">
                  <c:v>2012-04-17 08:03:54.203</c:v>
                </c:pt>
                <c:pt idx="1060">
                  <c:v>2012-04-17 08:03:54.517</c:v>
                </c:pt>
                <c:pt idx="1061">
                  <c:v>2012-04-17 08:03:58.247</c:v>
                </c:pt>
                <c:pt idx="1062">
                  <c:v>2012-04-17 08:03:58.570</c:v>
                </c:pt>
                <c:pt idx="1063">
                  <c:v>2012-04-17 08:08:18.373</c:v>
                </c:pt>
                <c:pt idx="1064">
                  <c:v>2012-04-17 08:13:44.977</c:v>
                </c:pt>
                <c:pt idx="1065">
                  <c:v>2012-04-17 08:14:50.343</c:v>
                </c:pt>
                <c:pt idx="1066">
                  <c:v>2012-04-17 08:15:12.930</c:v>
                </c:pt>
                <c:pt idx="1067">
                  <c:v>2012-04-17 08:15:23.130</c:v>
                </c:pt>
                <c:pt idx="1068">
                  <c:v>2012-04-17 08:15:49.273</c:v>
                </c:pt>
                <c:pt idx="1069">
                  <c:v>2012-04-17 08:17:51.977</c:v>
                </c:pt>
                <c:pt idx="1070">
                  <c:v>2012-04-17 08:17:58.967</c:v>
                </c:pt>
                <c:pt idx="1071">
                  <c:v>2012-04-17 08:18:11.917</c:v>
                </c:pt>
                <c:pt idx="1072">
                  <c:v>2012-04-17 08:18:42.537</c:v>
                </c:pt>
                <c:pt idx="1073">
                  <c:v>2012-04-17 08:18:52.447</c:v>
                </c:pt>
                <c:pt idx="1074">
                  <c:v>2012-04-17 08:19:01.850</c:v>
                </c:pt>
                <c:pt idx="1075">
                  <c:v>2012-04-17 08:19:02.447</c:v>
                </c:pt>
                <c:pt idx="1076">
                  <c:v>2012-04-17 08:19:16.517</c:v>
                </c:pt>
                <c:pt idx="1077">
                  <c:v>2012-04-17 08:20:30.483</c:v>
                </c:pt>
                <c:pt idx="1078">
                  <c:v>2012-04-17 08:20:34.117</c:v>
                </c:pt>
                <c:pt idx="1079">
                  <c:v>2012-04-17 08:20:38.773</c:v>
                </c:pt>
                <c:pt idx="1080">
                  <c:v>2012-04-17 08:20:39.247</c:v>
                </c:pt>
                <c:pt idx="1081">
                  <c:v>2012-04-17 08:20:40.000</c:v>
                </c:pt>
                <c:pt idx="1082">
                  <c:v>2012-04-17 08:20:41.903</c:v>
                </c:pt>
                <c:pt idx="1083">
                  <c:v>2012-04-17 08:20:52.040</c:v>
                </c:pt>
                <c:pt idx="1084">
                  <c:v>2012-04-17 08:20:59.360</c:v>
                </c:pt>
                <c:pt idx="1085">
                  <c:v>2012-04-17 08:21:08.747</c:v>
                </c:pt>
                <c:pt idx="1086">
                  <c:v>2012-04-17 08:21:09.617</c:v>
                </c:pt>
                <c:pt idx="1087">
                  <c:v>2012-04-17 08:21:11.050</c:v>
                </c:pt>
                <c:pt idx="1088">
                  <c:v>2012-04-17 08:22:59.350</c:v>
                </c:pt>
                <c:pt idx="1089">
                  <c:v>2012-04-17 08:26:55.567</c:v>
                </c:pt>
                <c:pt idx="1090">
                  <c:v>2012-04-17 08:28:32.053</c:v>
                </c:pt>
                <c:pt idx="1091">
                  <c:v>2012-04-17 08:36:39.727</c:v>
                </c:pt>
                <c:pt idx="1092">
                  <c:v>2012-04-17 08:36:40.200</c:v>
                </c:pt>
                <c:pt idx="1093">
                  <c:v>2012-04-17 08:36:41.447</c:v>
                </c:pt>
                <c:pt idx="1094">
                  <c:v>2012-04-17 08:36:42.893</c:v>
                </c:pt>
                <c:pt idx="1095">
                  <c:v>2012-04-17 08:36:44.337</c:v>
                </c:pt>
                <c:pt idx="1096">
                  <c:v>2012-04-17 08:36:44.800</c:v>
                </c:pt>
                <c:pt idx="1097">
                  <c:v>2012-04-17 08:36:45.593</c:v>
                </c:pt>
                <c:pt idx="1098">
                  <c:v>2012-04-17 08:36:46.300</c:v>
                </c:pt>
                <c:pt idx="1099">
                  <c:v>2012-04-17 08:37:08.153</c:v>
                </c:pt>
                <c:pt idx="1100">
                  <c:v>2012-04-17 08:37:13.857</c:v>
                </c:pt>
                <c:pt idx="1101">
                  <c:v>2012-04-17 08:37:35.370</c:v>
                </c:pt>
                <c:pt idx="1102">
                  <c:v>2012-04-17 08:38:00.487</c:v>
                </c:pt>
                <c:pt idx="1103">
                  <c:v>2012-04-17 08:39:32.800</c:v>
                </c:pt>
                <c:pt idx="1104">
                  <c:v>2012-04-17 08:39:34.890</c:v>
                </c:pt>
                <c:pt idx="1105">
                  <c:v>2012-04-17 08:44:47.773</c:v>
                </c:pt>
                <c:pt idx="1106">
                  <c:v>2012-04-17 08:44:58.017</c:v>
                </c:pt>
                <c:pt idx="1107">
                  <c:v>2012-04-17 08:51:37.417</c:v>
                </c:pt>
                <c:pt idx="1108">
                  <c:v>2012-04-17 08:51:37.737</c:v>
                </c:pt>
                <c:pt idx="1109">
                  <c:v>2012-04-17 08:51:38.120</c:v>
                </c:pt>
                <c:pt idx="1110">
                  <c:v>2012-04-17 08:51:38.497</c:v>
                </c:pt>
                <c:pt idx="1111">
                  <c:v>2012-04-17 08:51:38.843</c:v>
                </c:pt>
                <c:pt idx="1112">
                  <c:v>2012-04-17 08:51:39.243</c:v>
                </c:pt>
                <c:pt idx="1113">
                  <c:v>2012-04-17 08:51:39.560</c:v>
                </c:pt>
                <c:pt idx="1114">
                  <c:v>2012-04-17 08:51:39.910</c:v>
                </c:pt>
                <c:pt idx="1115">
                  <c:v>2012-04-17 08:51:40.423</c:v>
                </c:pt>
                <c:pt idx="1116">
                  <c:v>2012-04-17 10:59:29.303</c:v>
                </c:pt>
                <c:pt idx="1117">
                  <c:v>2012-04-17 11:41:15.393</c:v>
                </c:pt>
                <c:pt idx="1118">
                  <c:v>2012-04-17 13:43:20.127</c:v>
                </c:pt>
                <c:pt idx="1119">
                  <c:v>2012-04-17 13:53:54.143</c:v>
                </c:pt>
                <c:pt idx="1120">
                  <c:v>2012-04-17 13:54:16.103</c:v>
                </c:pt>
                <c:pt idx="1121">
                  <c:v>2012-04-17 13:54:21.147</c:v>
                </c:pt>
                <c:pt idx="1122">
                  <c:v>2012-04-17 13:54:23.090</c:v>
                </c:pt>
                <c:pt idx="1123">
                  <c:v>2012-04-17 13:58:50.883</c:v>
                </c:pt>
                <c:pt idx="1124">
                  <c:v>2012-04-17 13:58:51.743</c:v>
                </c:pt>
                <c:pt idx="1125">
                  <c:v>2012-04-17 13:59:19.800</c:v>
                </c:pt>
                <c:pt idx="1126">
                  <c:v>2012-04-17 14:01:39.020</c:v>
                </c:pt>
                <c:pt idx="1127">
                  <c:v>2012-04-17 14:01:47.027</c:v>
                </c:pt>
                <c:pt idx="1128">
                  <c:v>2012-04-17 14:06:23.423</c:v>
                </c:pt>
                <c:pt idx="1129">
                  <c:v>2012-04-17 14:06:42.610</c:v>
                </c:pt>
                <c:pt idx="1130">
                  <c:v>2012-04-17 14:27:58.457</c:v>
                </c:pt>
                <c:pt idx="1131">
                  <c:v>2012-04-17 14:27:59.147</c:v>
                </c:pt>
                <c:pt idx="1132">
                  <c:v>2012-04-17 14:28:34.533</c:v>
                </c:pt>
                <c:pt idx="1133">
                  <c:v>2012-04-17 14:29:45.190</c:v>
                </c:pt>
                <c:pt idx="1134">
                  <c:v>2012-04-17 14:29:47.857</c:v>
                </c:pt>
                <c:pt idx="1135">
                  <c:v>2012-04-17 14:29:49.950</c:v>
                </c:pt>
                <c:pt idx="1136">
                  <c:v>2012-04-17 14:29:51.413</c:v>
                </c:pt>
                <c:pt idx="1137">
                  <c:v>2012-04-17 14:29:53.823</c:v>
                </c:pt>
                <c:pt idx="1138">
                  <c:v>2012-04-17 14:30:37.637</c:v>
                </c:pt>
                <c:pt idx="1139">
                  <c:v>2012-04-17 14:30:41.703</c:v>
                </c:pt>
                <c:pt idx="1140">
                  <c:v>2012-04-17 14:30:44.290</c:v>
                </c:pt>
                <c:pt idx="1141">
                  <c:v>2012-04-17 14:30:44.790</c:v>
                </c:pt>
                <c:pt idx="1142">
                  <c:v>2012-04-17 14:30:45.150</c:v>
                </c:pt>
                <c:pt idx="1143">
                  <c:v>2012-04-17 14:30:45.463</c:v>
                </c:pt>
                <c:pt idx="1144">
                  <c:v>2012-04-17 14:30:45.767</c:v>
                </c:pt>
                <c:pt idx="1145">
                  <c:v>2012-04-17 14:30:46.063</c:v>
                </c:pt>
                <c:pt idx="1146">
                  <c:v>2012-04-17 14:30:46.400</c:v>
                </c:pt>
                <c:pt idx="1147">
                  <c:v>2012-04-17 14:30:46.663</c:v>
                </c:pt>
                <c:pt idx="1148">
                  <c:v>2012-04-18 09:54:12.997</c:v>
                </c:pt>
                <c:pt idx="1149">
                  <c:v>2012-04-18 09:54:16.507</c:v>
                </c:pt>
                <c:pt idx="1150">
                  <c:v>2012-04-18 10:15:03.027</c:v>
                </c:pt>
                <c:pt idx="1151">
                  <c:v>2012-04-18 10:16:03.463</c:v>
                </c:pt>
                <c:pt idx="1152">
                  <c:v>2012-04-18 10:17:29.327</c:v>
                </c:pt>
                <c:pt idx="1153">
                  <c:v>2012-04-18 12:22:40.133</c:v>
                </c:pt>
                <c:pt idx="1154">
                  <c:v>2012-04-18 12:40:22.540</c:v>
                </c:pt>
                <c:pt idx="1155">
                  <c:v>2012-04-18 12:40:31.260</c:v>
                </c:pt>
                <c:pt idx="1156">
                  <c:v>2012-04-18 12:40:31.907</c:v>
                </c:pt>
                <c:pt idx="1157">
                  <c:v>2012-04-18 12:49:43.997</c:v>
                </c:pt>
                <c:pt idx="1158">
                  <c:v>2012-04-18 12:49:46.947</c:v>
                </c:pt>
                <c:pt idx="1159">
                  <c:v>2012-04-18 12:50:09.970</c:v>
                </c:pt>
                <c:pt idx="1160">
                  <c:v>2012-04-18 12:50:12.900</c:v>
                </c:pt>
                <c:pt idx="1161">
                  <c:v>2012-04-18 12:53:30.780</c:v>
                </c:pt>
                <c:pt idx="1162">
                  <c:v>2012-04-18 12:53:51.417</c:v>
                </c:pt>
                <c:pt idx="1163">
                  <c:v>2012-04-18 12:54:48.417</c:v>
                </c:pt>
                <c:pt idx="1164">
                  <c:v>2012-04-18 12:55:22.147</c:v>
                </c:pt>
                <c:pt idx="1165">
                  <c:v>2012-04-18 12:57:29.660</c:v>
                </c:pt>
                <c:pt idx="1166">
                  <c:v>2012-04-18 12:57:29.977</c:v>
                </c:pt>
                <c:pt idx="1167">
                  <c:v>2012-04-18 12:57:30.340</c:v>
                </c:pt>
                <c:pt idx="1168">
                  <c:v>2012-04-18 12:57:31.027</c:v>
                </c:pt>
                <c:pt idx="1169">
                  <c:v>2012-04-18 12:57:34.247</c:v>
                </c:pt>
                <c:pt idx="1170">
                  <c:v>2012-04-18 12:57:49.250</c:v>
                </c:pt>
                <c:pt idx="1171">
                  <c:v>2012-04-18 13:06:33.897</c:v>
                </c:pt>
                <c:pt idx="1172">
                  <c:v>2012-04-18 13:12:02.680</c:v>
                </c:pt>
                <c:pt idx="1173">
                  <c:v>2012-04-18 13:12:03.357</c:v>
                </c:pt>
                <c:pt idx="1174">
                  <c:v>2012-04-18 13:12:04.087</c:v>
                </c:pt>
                <c:pt idx="1175">
                  <c:v>2012-04-18 13:12:04.783</c:v>
                </c:pt>
                <c:pt idx="1176">
                  <c:v>2012-04-18 13:12:05.537</c:v>
                </c:pt>
                <c:pt idx="1177">
                  <c:v>2012-04-18 14:02:34.217</c:v>
                </c:pt>
                <c:pt idx="1178">
                  <c:v>2012-04-18 14:03:21.063</c:v>
                </c:pt>
                <c:pt idx="1179">
                  <c:v>2012-04-19 06:56:12.597</c:v>
                </c:pt>
                <c:pt idx="1180">
                  <c:v>2012-04-19 06:56:16.707</c:v>
                </c:pt>
                <c:pt idx="1181">
                  <c:v>2012-04-19 06:58:16.767</c:v>
                </c:pt>
                <c:pt idx="1182">
                  <c:v>2012-04-19 06:58:41.990</c:v>
                </c:pt>
                <c:pt idx="1183">
                  <c:v>2012-04-19 06:59:07.947</c:v>
                </c:pt>
                <c:pt idx="1184">
                  <c:v>2012-04-19 06:59:12.097</c:v>
                </c:pt>
                <c:pt idx="1185">
                  <c:v>2012-04-19 07:00:09.013</c:v>
                </c:pt>
                <c:pt idx="1186">
                  <c:v>2012-04-19 07:00:11.897</c:v>
                </c:pt>
                <c:pt idx="1187">
                  <c:v>2012-04-19 08:32:31.073</c:v>
                </c:pt>
                <c:pt idx="1188">
                  <c:v>2012-04-19 08:32:55.987</c:v>
                </c:pt>
                <c:pt idx="1189">
                  <c:v>2012-04-19 09:59:57.467</c:v>
                </c:pt>
                <c:pt idx="1190">
                  <c:v>2012-04-19 10:00:03.647</c:v>
                </c:pt>
                <c:pt idx="1191">
                  <c:v>2012-04-19 12:04:20.013</c:v>
                </c:pt>
                <c:pt idx="1192">
                  <c:v>2012-04-19 12:04:41.277</c:v>
                </c:pt>
                <c:pt idx="1193">
                  <c:v>2012-04-19 12:04:42.023</c:v>
                </c:pt>
                <c:pt idx="1194">
                  <c:v>2012-04-19 12:05:42.757</c:v>
                </c:pt>
                <c:pt idx="1195">
                  <c:v>2012-04-19 12:05:51.027</c:v>
                </c:pt>
                <c:pt idx="1196">
                  <c:v>2012-04-19 12:07:01.347</c:v>
                </c:pt>
                <c:pt idx="1197">
                  <c:v>2012-04-19 12:07:36.807</c:v>
                </c:pt>
                <c:pt idx="1198">
                  <c:v>2012-04-19 12:07:38.490</c:v>
                </c:pt>
                <c:pt idx="1199">
                  <c:v>2012-04-19 12:07:39.217</c:v>
                </c:pt>
                <c:pt idx="1200">
                  <c:v>2012-04-19 12:07:42.963</c:v>
                </c:pt>
                <c:pt idx="1201">
                  <c:v>2012-04-19 12:07:56.717</c:v>
                </c:pt>
                <c:pt idx="1202">
                  <c:v>2012-04-19 12:07:58.157</c:v>
                </c:pt>
                <c:pt idx="1203">
                  <c:v>2012-04-19 12:07:59.043</c:v>
                </c:pt>
                <c:pt idx="1204">
                  <c:v>2012-04-19 12:08:04.823</c:v>
                </c:pt>
                <c:pt idx="1205">
                  <c:v>2012-04-19 12:08:05.800</c:v>
                </c:pt>
                <c:pt idx="1206">
                  <c:v>2012-04-19 12:08:07.277</c:v>
                </c:pt>
                <c:pt idx="1207">
                  <c:v>2012-04-19 12:09:14.853</c:v>
                </c:pt>
                <c:pt idx="1208">
                  <c:v>2012-04-19 12:10:15.830</c:v>
                </c:pt>
                <c:pt idx="1209">
                  <c:v>2012-04-19 12:10:37.580</c:v>
                </c:pt>
                <c:pt idx="1210">
                  <c:v>2012-04-19 12:10:39.120</c:v>
                </c:pt>
                <c:pt idx="1211">
                  <c:v>2012-04-19 12:10:42.207</c:v>
                </c:pt>
                <c:pt idx="1212">
                  <c:v>2012-04-19 12:10:46.067</c:v>
                </c:pt>
                <c:pt idx="1213">
                  <c:v>2012-04-19 12:10:54.367</c:v>
                </c:pt>
                <c:pt idx="1214">
                  <c:v>2012-04-19 12:10:58.937</c:v>
                </c:pt>
                <c:pt idx="1215">
                  <c:v>2012-04-19 12:11:13.460</c:v>
                </c:pt>
                <c:pt idx="1216">
                  <c:v>2012-04-19 12:11:13.933</c:v>
                </c:pt>
                <c:pt idx="1217">
                  <c:v>2012-04-19 12:26:42.510</c:v>
                </c:pt>
                <c:pt idx="1218">
                  <c:v>2012-04-19 12:26:42.777</c:v>
                </c:pt>
                <c:pt idx="1219">
                  <c:v>2012-04-19 12:27:07.800</c:v>
                </c:pt>
                <c:pt idx="1220">
                  <c:v>2012-04-19 12:27:17.673</c:v>
                </c:pt>
                <c:pt idx="1221">
                  <c:v>2012-04-19 12:28:18.217</c:v>
                </c:pt>
                <c:pt idx="1222">
                  <c:v>2012-04-19 13:02:32.490</c:v>
                </c:pt>
                <c:pt idx="1223">
                  <c:v>2012-04-19 13:02:32.833</c:v>
                </c:pt>
                <c:pt idx="1224">
                  <c:v>2012-04-19 13:02:32.880</c:v>
                </c:pt>
                <c:pt idx="1225">
                  <c:v>2012-04-19 13:04:12.193</c:v>
                </c:pt>
                <c:pt idx="1226">
                  <c:v>2012-04-19 13:04:12.987</c:v>
                </c:pt>
                <c:pt idx="1227">
                  <c:v>2012-04-19 13:04:21.367</c:v>
                </c:pt>
                <c:pt idx="1228">
                  <c:v>2012-04-19 13:04:22.380</c:v>
                </c:pt>
                <c:pt idx="1229">
                  <c:v>2012-04-19 13:04:23.783</c:v>
                </c:pt>
                <c:pt idx="1230">
                  <c:v>2012-04-19 13:04:42.957</c:v>
                </c:pt>
                <c:pt idx="1231">
                  <c:v>2012-04-19 13:08:21.403</c:v>
                </c:pt>
                <c:pt idx="1232">
                  <c:v>2012-04-19 13:08:22.370</c:v>
                </c:pt>
                <c:pt idx="1233">
                  <c:v>2012-04-19 13:08:56.473</c:v>
                </c:pt>
                <c:pt idx="1234">
                  <c:v>2012-04-19 13:09:05.507</c:v>
                </c:pt>
                <c:pt idx="1235">
                  <c:v>2012-04-19 13:09:07.237</c:v>
                </c:pt>
                <c:pt idx="1236">
                  <c:v>2012-04-19 13:10:16.300</c:v>
                </c:pt>
                <c:pt idx="1237">
                  <c:v>2012-04-19 13:10:16.630</c:v>
                </c:pt>
                <c:pt idx="1238">
                  <c:v>2012-04-19 13:10:18.283</c:v>
                </c:pt>
                <c:pt idx="1239">
                  <c:v>2012-04-20 11:54:03.313</c:v>
                </c:pt>
                <c:pt idx="1240">
                  <c:v>2012-04-20 11:54:04.393</c:v>
                </c:pt>
                <c:pt idx="1241">
                  <c:v>2012-04-20 11:54:06.253</c:v>
                </c:pt>
                <c:pt idx="1242">
                  <c:v>2012-04-20 11:54:06.683</c:v>
                </c:pt>
                <c:pt idx="1243">
                  <c:v>2012-04-20 11:54:09.473</c:v>
                </c:pt>
                <c:pt idx="1244">
                  <c:v>2012-04-20 11:54:10.033</c:v>
                </c:pt>
                <c:pt idx="1245">
                  <c:v>2012-04-20 11:54:51.373</c:v>
                </c:pt>
                <c:pt idx="1246">
                  <c:v>2012-04-20 11:55:06.713</c:v>
                </c:pt>
                <c:pt idx="1247">
                  <c:v>2012-04-20 11:55:07.893</c:v>
                </c:pt>
                <c:pt idx="1248">
                  <c:v>2012-04-20 11:56:27.723</c:v>
                </c:pt>
                <c:pt idx="1249">
                  <c:v>2012-04-20 11:56:29.713</c:v>
                </c:pt>
                <c:pt idx="1250">
                  <c:v>2012-04-20 11:56:53.973</c:v>
                </c:pt>
                <c:pt idx="1251">
                  <c:v>2012-04-20 11:57:08.203</c:v>
                </c:pt>
                <c:pt idx="1252">
                  <c:v>2012-04-20 11:57:17.643</c:v>
                </c:pt>
                <c:pt idx="1253">
                  <c:v>2012-04-20 11:57:21.403</c:v>
                </c:pt>
                <c:pt idx="1254">
                  <c:v>2012-04-20 11:57:53.493</c:v>
                </c:pt>
                <c:pt idx="1255">
                  <c:v>2012-04-20 11:57:55.993</c:v>
                </c:pt>
                <c:pt idx="1256">
                  <c:v>2012-04-20 11:57:57.773</c:v>
                </c:pt>
                <c:pt idx="1257">
                  <c:v>2012-04-20 11:59:15.517</c:v>
                </c:pt>
                <c:pt idx="1258">
                  <c:v>2012-04-20 11:59:31.107</c:v>
                </c:pt>
                <c:pt idx="1259">
                  <c:v>2012-04-20 11:59:51.167</c:v>
                </c:pt>
                <c:pt idx="1260">
                  <c:v>2012-04-20 11:59:51.727</c:v>
                </c:pt>
                <c:pt idx="1261">
                  <c:v>2012-04-20 11:59:52.427</c:v>
                </c:pt>
                <c:pt idx="1262">
                  <c:v>2012-04-20 12:03:47.520</c:v>
                </c:pt>
                <c:pt idx="1263">
                  <c:v>2012-04-20 12:03:54.040</c:v>
                </c:pt>
                <c:pt idx="1264">
                  <c:v>2012-04-20 12:03:54.810</c:v>
                </c:pt>
                <c:pt idx="1265">
                  <c:v>2012-04-20 12:04:03.490</c:v>
                </c:pt>
                <c:pt idx="1266">
                  <c:v>2012-04-20 12:04:05.110</c:v>
                </c:pt>
                <c:pt idx="1267">
                  <c:v>2012-04-20 12:04:05.890</c:v>
                </c:pt>
                <c:pt idx="1268">
                  <c:v>2012-04-20 12:04:26.497</c:v>
                </c:pt>
                <c:pt idx="1269">
                  <c:v>2012-04-20 12:04:27.407</c:v>
                </c:pt>
                <c:pt idx="1270">
                  <c:v>2012-04-20 12:04:28.347</c:v>
                </c:pt>
                <c:pt idx="1271">
                  <c:v>2012-04-20 12:07:14.237</c:v>
                </c:pt>
                <c:pt idx="1272">
                  <c:v>2012-04-20 12:07:14.407</c:v>
                </c:pt>
                <c:pt idx="1273">
                  <c:v>2012-04-20 12:07:14.767</c:v>
                </c:pt>
                <c:pt idx="1274">
                  <c:v>2012-04-20 12:07:24.247</c:v>
                </c:pt>
                <c:pt idx="1275">
                  <c:v>2012-04-20 12:07:24.897</c:v>
                </c:pt>
                <c:pt idx="1276">
                  <c:v>2012-04-20 12:10:33.253</c:v>
                </c:pt>
                <c:pt idx="1277">
                  <c:v>2012-04-20 12:10:33.993</c:v>
                </c:pt>
                <c:pt idx="1278">
                  <c:v>2012-04-20 12:10:35.193</c:v>
                </c:pt>
                <c:pt idx="1279">
                  <c:v>2012-04-20 12:10:35.903</c:v>
                </c:pt>
                <c:pt idx="1280">
                  <c:v>2012-04-20 12:10:36.913</c:v>
                </c:pt>
                <c:pt idx="1281">
                  <c:v>2012-04-20 12:13:37.623</c:v>
                </c:pt>
                <c:pt idx="1282">
                  <c:v>2012-04-20 12:13:50.253</c:v>
                </c:pt>
                <c:pt idx="1283">
                  <c:v>2012-04-20 12:13:51.083</c:v>
                </c:pt>
                <c:pt idx="1284">
                  <c:v>2012-04-20 12:13:51.553</c:v>
                </c:pt>
                <c:pt idx="1285">
                  <c:v>2012-04-20 12:16:02.193</c:v>
                </c:pt>
                <c:pt idx="1286">
                  <c:v>2012-04-20 12:17:50.783</c:v>
                </c:pt>
                <c:pt idx="1287">
                  <c:v>2012-04-20 12:17:51.073</c:v>
                </c:pt>
                <c:pt idx="1288">
                  <c:v>2012-04-20 12:17:51.363</c:v>
                </c:pt>
                <c:pt idx="1289">
                  <c:v>2012-04-20 12:21:46.163</c:v>
                </c:pt>
                <c:pt idx="1290">
                  <c:v>2012-04-20 12:22:03.190</c:v>
                </c:pt>
                <c:pt idx="1291">
                  <c:v>2012-04-20 12:22:57.280</c:v>
                </c:pt>
                <c:pt idx="1292">
                  <c:v>2012-04-20 12:54:30.507</c:v>
                </c:pt>
                <c:pt idx="1293">
                  <c:v>2012-04-20 13:19:36.100</c:v>
                </c:pt>
                <c:pt idx="1294">
                  <c:v>2012-04-23 08:21:27.567</c:v>
                </c:pt>
                <c:pt idx="1295">
                  <c:v>2012-04-23 08:21:49.193</c:v>
                </c:pt>
                <c:pt idx="1296">
                  <c:v>2012-04-23 08:21:56.283</c:v>
                </c:pt>
                <c:pt idx="1297">
                  <c:v>2012-04-23 08:22:01.640</c:v>
                </c:pt>
                <c:pt idx="1298">
                  <c:v>2012-04-23 08:22:22.280</c:v>
                </c:pt>
                <c:pt idx="1299">
                  <c:v>2012-04-23 08:22:33.810</c:v>
                </c:pt>
                <c:pt idx="1300">
                  <c:v>2012-04-23 08:22:38.150</c:v>
                </c:pt>
                <c:pt idx="1301">
                  <c:v>2012-04-23 08:22:38.777</c:v>
                </c:pt>
                <c:pt idx="1302">
                  <c:v>2012-04-23 08:22:40.967</c:v>
                </c:pt>
                <c:pt idx="1303">
                  <c:v>2012-04-23 08:22:43.353</c:v>
                </c:pt>
                <c:pt idx="1304">
                  <c:v>2012-04-23 08:22:47.633</c:v>
                </c:pt>
                <c:pt idx="1305">
                  <c:v>2012-04-23 08:24:50.587</c:v>
                </c:pt>
                <c:pt idx="1306">
                  <c:v>2012-04-23 08:24:58.307</c:v>
                </c:pt>
                <c:pt idx="1307">
                  <c:v>2012-04-23 08:25:37.247</c:v>
                </c:pt>
                <c:pt idx="1308">
                  <c:v>2012-04-23 08:25:40.867</c:v>
                </c:pt>
                <c:pt idx="1309">
                  <c:v>2012-04-23 08:25:46.217</c:v>
                </c:pt>
                <c:pt idx="1310">
                  <c:v>2012-04-23 08:25:54.497</c:v>
                </c:pt>
                <c:pt idx="1311">
                  <c:v>2012-04-23 08:27:17.963</c:v>
                </c:pt>
                <c:pt idx="1312">
                  <c:v>2012-04-23 08:28:03.573</c:v>
                </c:pt>
                <c:pt idx="1313">
                  <c:v>2012-04-23 09:47:20.000</c:v>
                </c:pt>
                <c:pt idx="1314">
                  <c:v>2012-04-23 10:04:20.847</c:v>
                </c:pt>
                <c:pt idx="1315">
                  <c:v>2012-04-23 10:04:44.527</c:v>
                </c:pt>
                <c:pt idx="1316">
                  <c:v>2012-04-23 10:04:53.590</c:v>
                </c:pt>
                <c:pt idx="1317">
                  <c:v>2012-04-23 10:04:56.477</c:v>
                </c:pt>
                <c:pt idx="1318">
                  <c:v>2012-04-23 10:05:00.453</c:v>
                </c:pt>
                <c:pt idx="1319">
                  <c:v>2012-04-23 10:06:30.263</c:v>
                </c:pt>
                <c:pt idx="1320">
                  <c:v>2012-04-23 10:07:30.870</c:v>
                </c:pt>
                <c:pt idx="1321">
                  <c:v>2012-04-23 10:10:40.970</c:v>
                </c:pt>
                <c:pt idx="1322">
                  <c:v>2012-04-23 10:28:46.447</c:v>
                </c:pt>
                <c:pt idx="1323">
                  <c:v>2012-04-23 10:34:01.773</c:v>
                </c:pt>
                <c:pt idx="1324">
                  <c:v>2012-04-23 10:34:05.303</c:v>
                </c:pt>
                <c:pt idx="1325">
                  <c:v>2012-04-23 10:36:39.777</c:v>
                </c:pt>
                <c:pt idx="1326">
                  <c:v>2012-04-23 10:36:55.897</c:v>
                </c:pt>
                <c:pt idx="1327">
                  <c:v>2012-04-23 10:37:21.397</c:v>
                </c:pt>
                <c:pt idx="1328">
                  <c:v>2012-04-23 10:37:24.897</c:v>
                </c:pt>
                <c:pt idx="1329">
                  <c:v>2012-04-23 10:37:26.307</c:v>
                </c:pt>
                <c:pt idx="1330">
                  <c:v>2012-04-23 10:37:48.897</c:v>
                </c:pt>
                <c:pt idx="1331">
                  <c:v>2012-04-23 10:37:49.487</c:v>
                </c:pt>
                <c:pt idx="1332">
                  <c:v>2012-04-23 10:37:50.487</c:v>
                </c:pt>
                <c:pt idx="1333">
                  <c:v>2012-04-23 10:38:07.587</c:v>
                </c:pt>
                <c:pt idx="1334">
                  <c:v>2012-04-23 10:40:13.787</c:v>
                </c:pt>
                <c:pt idx="1335">
                  <c:v>2012-04-23 10:41:15.287</c:v>
                </c:pt>
                <c:pt idx="1336">
                  <c:v>2012-04-23 10:44:58.357</c:v>
                </c:pt>
                <c:pt idx="1337">
                  <c:v>2012-04-23 10:44:59.457</c:v>
                </c:pt>
                <c:pt idx="1338">
                  <c:v>2012-04-23 10:45:09.747</c:v>
                </c:pt>
                <c:pt idx="1339">
                  <c:v>2012-04-23 10:45:10.447</c:v>
                </c:pt>
                <c:pt idx="1340">
                  <c:v>2012-04-23 10:45:45.857</c:v>
                </c:pt>
                <c:pt idx="1341">
                  <c:v>2012-04-23 10:46:16.707</c:v>
                </c:pt>
                <c:pt idx="1342">
                  <c:v>2012-04-23 10:46:42.957</c:v>
                </c:pt>
                <c:pt idx="1343">
                  <c:v>2012-04-23 10:47:00.167</c:v>
                </c:pt>
                <c:pt idx="1344">
                  <c:v>2012-04-23 11:45:59.117</c:v>
                </c:pt>
                <c:pt idx="1345">
                  <c:v>2012-04-23 11:46:06.107</c:v>
                </c:pt>
                <c:pt idx="1346">
                  <c:v>2012-04-23 12:23:32.357</c:v>
                </c:pt>
                <c:pt idx="1347">
                  <c:v>2012-04-23 13:04:16.343</c:v>
                </c:pt>
                <c:pt idx="1348">
                  <c:v>2012-04-23 13:04:17.513</c:v>
                </c:pt>
                <c:pt idx="1349">
                  <c:v>2012-04-23 13:04:18.497</c:v>
                </c:pt>
                <c:pt idx="1350">
                  <c:v>2012-04-23 13:04:22.710</c:v>
                </c:pt>
                <c:pt idx="1351">
                  <c:v>2012-04-23 13:05:30.053</c:v>
                </c:pt>
                <c:pt idx="1352">
                  <c:v>2012-04-23 13:05:33.033</c:v>
                </c:pt>
                <c:pt idx="1353">
                  <c:v>2012-04-23 13:05:36.467</c:v>
                </c:pt>
                <c:pt idx="1354">
                  <c:v>2012-04-23 13:05:50.663</c:v>
                </c:pt>
                <c:pt idx="1355">
                  <c:v>2012-04-23 13:13:50.140</c:v>
                </c:pt>
                <c:pt idx="1356">
                  <c:v>2012-04-23 13:13:51.683</c:v>
                </c:pt>
                <c:pt idx="1357">
                  <c:v>2012-04-23 13:15:22.603</c:v>
                </c:pt>
                <c:pt idx="1358">
                  <c:v>2012-04-23 13:18:14.593</c:v>
                </c:pt>
                <c:pt idx="1359">
                  <c:v>2012-04-23 13:18:32.580</c:v>
                </c:pt>
                <c:pt idx="1360">
                  <c:v>2012-04-23 13:18:49.023</c:v>
                </c:pt>
                <c:pt idx="1361">
                  <c:v>2012-04-23 13:19:25.510</c:v>
                </c:pt>
                <c:pt idx="1362">
                  <c:v>2012-04-23 13:19:58.130</c:v>
                </c:pt>
                <c:pt idx="1363">
                  <c:v>2012-04-23 13:52:20.303</c:v>
                </c:pt>
                <c:pt idx="1364">
                  <c:v>2012-04-23 13:55:04.730</c:v>
                </c:pt>
                <c:pt idx="1365">
                  <c:v>2012-04-23 13:55:06.313</c:v>
                </c:pt>
                <c:pt idx="1366">
                  <c:v>2012-04-23 13:57:18.173</c:v>
                </c:pt>
                <c:pt idx="1367">
                  <c:v>2012-04-23 14:21:15.887</c:v>
                </c:pt>
                <c:pt idx="1368">
                  <c:v>2012-04-23 14:21:17.640</c:v>
                </c:pt>
                <c:pt idx="1369">
                  <c:v>2012-04-23 14:22:41.923</c:v>
                </c:pt>
                <c:pt idx="1370">
                  <c:v>2012-04-23 14:22:42.683</c:v>
                </c:pt>
                <c:pt idx="1371">
                  <c:v>2012-04-23 14:22:47.317</c:v>
                </c:pt>
                <c:pt idx="1372">
                  <c:v>2012-04-23 14:29:25.430</c:v>
                </c:pt>
                <c:pt idx="1373">
                  <c:v>2012-04-23 14:29:38.540</c:v>
                </c:pt>
                <c:pt idx="1374">
                  <c:v>2012-04-23 14:29:44.130</c:v>
                </c:pt>
                <c:pt idx="1375">
                  <c:v>2012-04-23 14:32:23.363</c:v>
                </c:pt>
                <c:pt idx="1376">
                  <c:v>2012-04-23 14:32:23.820</c:v>
                </c:pt>
                <c:pt idx="1377">
                  <c:v>2012-04-23 15:09:47.533</c:v>
                </c:pt>
                <c:pt idx="1378">
                  <c:v>2012-04-23 15:09:47.967</c:v>
                </c:pt>
                <c:pt idx="1379">
                  <c:v>2012-04-23 15:09:48.830</c:v>
                </c:pt>
                <c:pt idx="1380">
                  <c:v>2012-04-23 15:09:50.380</c:v>
                </c:pt>
                <c:pt idx="1381">
                  <c:v>2012-04-23 15:11:27.793</c:v>
                </c:pt>
                <c:pt idx="1382">
                  <c:v>2012-04-23 15:11:50.127</c:v>
                </c:pt>
                <c:pt idx="1383">
                  <c:v>2012-04-23 15:21:22.063</c:v>
                </c:pt>
                <c:pt idx="1384">
                  <c:v>2012-04-23 15:21:23.247</c:v>
                </c:pt>
                <c:pt idx="1385">
                  <c:v>2012-04-23 15:21:37.757</c:v>
                </c:pt>
                <c:pt idx="1386">
                  <c:v>2012-04-23 15:21:49.100</c:v>
                </c:pt>
                <c:pt idx="1387">
                  <c:v>2012-04-23 15:21:52.317</c:v>
                </c:pt>
                <c:pt idx="1388">
                  <c:v>2012-04-23 15:22:06.657</c:v>
                </c:pt>
                <c:pt idx="1389">
                  <c:v>2012-04-23 15:22:08.313</c:v>
                </c:pt>
                <c:pt idx="1390">
                  <c:v>2012-04-23 15:22:47.487</c:v>
                </c:pt>
                <c:pt idx="1391">
                  <c:v>2012-04-23 15:24:51.123</c:v>
                </c:pt>
                <c:pt idx="1392">
                  <c:v>2012-04-23 15:27:01.597</c:v>
                </c:pt>
                <c:pt idx="1393">
                  <c:v>2012-04-23 15:27:23.667</c:v>
                </c:pt>
                <c:pt idx="1394">
                  <c:v>2012-04-23 15:27:24.037</c:v>
                </c:pt>
                <c:pt idx="1395">
                  <c:v>2012-04-23 15:27:33.323</c:v>
                </c:pt>
                <c:pt idx="1396">
                  <c:v>2012-04-23 15:27:55.557</c:v>
                </c:pt>
                <c:pt idx="1397">
                  <c:v>2012-04-23 15:28:19.623</c:v>
                </c:pt>
                <c:pt idx="1398">
                  <c:v>2012-04-23 15:28:21.007</c:v>
                </c:pt>
                <c:pt idx="1399">
                  <c:v>2012-04-23 15:28:23.817</c:v>
                </c:pt>
                <c:pt idx="1400">
                  <c:v>2012-04-23 15:29:37.697</c:v>
                </c:pt>
                <c:pt idx="1401">
                  <c:v>2012-04-23 15:29:38.280</c:v>
                </c:pt>
                <c:pt idx="1402">
                  <c:v>2012-04-23 15:29:38.443</c:v>
                </c:pt>
                <c:pt idx="1403">
                  <c:v>2012-04-23 15:29:38.610</c:v>
                </c:pt>
                <c:pt idx="1404">
                  <c:v>2012-04-23 15:29:38.913</c:v>
                </c:pt>
                <c:pt idx="1405">
                  <c:v>2012-04-23 15:29:39.343</c:v>
                </c:pt>
                <c:pt idx="1406">
                  <c:v>2012-04-23 15:29:39.670</c:v>
                </c:pt>
                <c:pt idx="1407">
                  <c:v>2012-04-24 14:58:55.907</c:v>
                </c:pt>
                <c:pt idx="1408">
                  <c:v>2012-04-24 14:59:33.300</c:v>
                </c:pt>
                <c:pt idx="1409">
                  <c:v>2012-04-24 14:59:42.397</c:v>
                </c:pt>
                <c:pt idx="1410">
                  <c:v>2012-04-24 14:59:43.707</c:v>
                </c:pt>
                <c:pt idx="1411">
                  <c:v>2012-04-24 15:00:06.153</c:v>
                </c:pt>
                <c:pt idx="1412">
                  <c:v>2012-04-24 15:00:40.597</c:v>
                </c:pt>
                <c:pt idx="1413">
                  <c:v>2012-04-24 15:00:56.427</c:v>
                </c:pt>
                <c:pt idx="1414">
                  <c:v>2012-04-24 15:02:56.560</c:v>
                </c:pt>
                <c:pt idx="1415">
                  <c:v>2012-04-24 15:02:58.573</c:v>
                </c:pt>
                <c:pt idx="1416">
                  <c:v>2012-04-24 15:05:59.790</c:v>
                </c:pt>
                <c:pt idx="1417">
                  <c:v>2012-04-24 15:06:02.310</c:v>
                </c:pt>
                <c:pt idx="1418">
                  <c:v>2012-04-24 15:06:13.310</c:v>
                </c:pt>
                <c:pt idx="1419">
                  <c:v>2012-04-25 07:06:01.580</c:v>
                </c:pt>
                <c:pt idx="1420">
                  <c:v>2012-04-25 07:07:55.243</c:v>
                </c:pt>
                <c:pt idx="1421">
                  <c:v>2012-04-25 08:49:14.807</c:v>
                </c:pt>
                <c:pt idx="1422">
                  <c:v>2012-04-25 08:49:17.180</c:v>
                </c:pt>
                <c:pt idx="1423">
                  <c:v>2012-04-25 08:49:18.800</c:v>
                </c:pt>
                <c:pt idx="1424">
                  <c:v>2012-04-25 08:50:17.927</c:v>
                </c:pt>
                <c:pt idx="1425">
                  <c:v>2012-04-25 08:58:58.073</c:v>
                </c:pt>
                <c:pt idx="1426">
                  <c:v>2012-04-25 08:58:58.820</c:v>
                </c:pt>
                <c:pt idx="1427">
                  <c:v>2012-04-25 10:24:02.427</c:v>
                </c:pt>
                <c:pt idx="1428">
                  <c:v>2012-04-25 10:24:37.427</c:v>
                </c:pt>
                <c:pt idx="1429">
                  <c:v>2012-04-25 10:24:42.427</c:v>
                </c:pt>
                <c:pt idx="1430">
                  <c:v>2012-04-25 10:26:53.790</c:v>
                </c:pt>
                <c:pt idx="1431">
                  <c:v>2012-04-25 10:27:24.910</c:v>
                </c:pt>
                <c:pt idx="1432">
                  <c:v>2012-04-25 10:27:44.160</c:v>
                </c:pt>
                <c:pt idx="1433">
                  <c:v>2012-04-25 10:31:44.847</c:v>
                </c:pt>
                <c:pt idx="1434">
                  <c:v>2012-04-25 10:32:04.630</c:v>
                </c:pt>
                <c:pt idx="1435">
                  <c:v>2012-04-25 10:45:20.110</c:v>
                </c:pt>
                <c:pt idx="1436">
                  <c:v>2012-04-25 13:50:32.717</c:v>
                </c:pt>
                <c:pt idx="1437">
                  <c:v>2012-04-25 13:50:48.483</c:v>
                </c:pt>
                <c:pt idx="1438">
                  <c:v>2012-04-25 13:50:50.673</c:v>
                </c:pt>
                <c:pt idx="1439">
                  <c:v>2012-04-25 13:52:53.630</c:v>
                </c:pt>
                <c:pt idx="1440">
                  <c:v>2012-04-26 06:59:06.853</c:v>
                </c:pt>
                <c:pt idx="1441">
                  <c:v>2012-04-26 07:17:57.363</c:v>
                </c:pt>
                <c:pt idx="1442">
                  <c:v>2012-04-26 07:39:51.257</c:v>
                </c:pt>
                <c:pt idx="1443">
                  <c:v>2012-04-26 07:39:52.893</c:v>
                </c:pt>
                <c:pt idx="1444">
                  <c:v>2012-04-26 07:41:05.237</c:v>
                </c:pt>
                <c:pt idx="1445">
                  <c:v>2012-04-26 07:49:24.707</c:v>
                </c:pt>
                <c:pt idx="1446">
                  <c:v>2012-04-26 11:54:26.877</c:v>
                </c:pt>
                <c:pt idx="1447">
                  <c:v>2012-04-26 11:55:06.640</c:v>
                </c:pt>
                <c:pt idx="1448">
                  <c:v>2012-04-26 11:55:15.270</c:v>
                </c:pt>
                <c:pt idx="1449">
                  <c:v>2012-04-26 11:55:16.970</c:v>
                </c:pt>
                <c:pt idx="1450">
                  <c:v>2012-04-26 14:07:28.810</c:v>
                </c:pt>
                <c:pt idx="1451">
                  <c:v>2012-04-26 14:14:09.353</c:v>
                </c:pt>
                <c:pt idx="1452">
                  <c:v>2012-04-26 14:14:25.460</c:v>
                </c:pt>
                <c:pt idx="1453">
                  <c:v>2012-04-26 14:21:46.217</c:v>
                </c:pt>
                <c:pt idx="1454">
                  <c:v>2012-04-26 14:23:11.417</c:v>
                </c:pt>
                <c:pt idx="1455">
                  <c:v>2012-04-26 14:50:01.653</c:v>
                </c:pt>
                <c:pt idx="1456">
                  <c:v>2012-04-26 14:50:03.633</c:v>
                </c:pt>
                <c:pt idx="1457">
                  <c:v>2012-04-26 14:50:04.883</c:v>
                </c:pt>
                <c:pt idx="1458">
                  <c:v>2012-04-26 14:50:13.033</c:v>
                </c:pt>
                <c:pt idx="1459">
                  <c:v>2012-04-26 14:52:46.743</c:v>
                </c:pt>
                <c:pt idx="1460">
                  <c:v>2012-04-26 14:52:51.503</c:v>
                </c:pt>
                <c:pt idx="1461">
                  <c:v>2012-04-26 14:52:52.763</c:v>
                </c:pt>
                <c:pt idx="1462">
                  <c:v>2012-04-26 14:52:53.093</c:v>
                </c:pt>
                <c:pt idx="1463">
                  <c:v>2012-04-26 14:52:53.403</c:v>
                </c:pt>
                <c:pt idx="1464">
                  <c:v>2012-04-26 14:52:53.783</c:v>
                </c:pt>
                <c:pt idx="1465">
                  <c:v>2012-04-26 14:52:54.443</c:v>
                </c:pt>
                <c:pt idx="1466">
                  <c:v>2012-04-26 14:54:28.693</c:v>
                </c:pt>
                <c:pt idx="1467">
                  <c:v>2012-04-26 14:54:47.633</c:v>
                </c:pt>
                <c:pt idx="1468">
                  <c:v>2012-04-26 14:54:50.733</c:v>
                </c:pt>
                <c:pt idx="1469">
                  <c:v>2012-04-26 14:54:54.483</c:v>
                </c:pt>
                <c:pt idx="1470">
                  <c:v>2012-04-26 14:59:07.183</c:v>
                </c:pt>
                <c:pt idx="1471">
                  <c:v>2012-04-26 14:59:12.253</c:v>
                </c:pt>
                <c:pt idx="1472">
                  <c:v>2012-04-26 14:59:44.643</c:v>
                </c:pt>
                <c:pt idx="1473">
                  <c:v>2012-04-26 15:05:53.287</c:v>
                </c:pt>
                <c:pt idx="1474">
                  <c:v>2012-04-26 15:06:54.157</c:v>
                </c:pt>
                <c:pt idx="1475">
                  <c:v>2012-04-26 15:07:11.727</c:v>
                </c:pt>
                <c:pt idx="1476">
                  <c:v>2012-04-26 15:07:13.757</c:v>
                </c:pt>
                <c:pt idx="1477">
                  <c:v>2012-04-26 15:08:42.737</c:v>
                </c:pt>
                <c:pt idx="1478">
                  <c:v>2012-04-26 15:08:43.947</c:v>
                </c:pt>
                <c:pt idx="1479">
                  <c:v>2012-04-26 15:08:45.637</c:v>
                </c:pt>
                <c:pt idx="1480">
                  <c:v>2012-04-26 15:08:56.857</c:v>
                </c:pt>
                <c:pt idx="1481">
                  <c:v>2012-04-26 15:09:17.827</c:v>
                </c:pt>
                <c:pt idx="1482">
                  <c:v>2012-04-26 15:10:34.537</c:v>
                </c:pt>
                <c:pt idx="1483">
                  <c:v>2012-04-26 15:10:35.447</c:v>
                </c:pt>
                <c:pt idx="1484">
                  <c:v>2012-04-26 15:10:36.617</c:v>
                </c:pt>
                <c:pt idx="1485">
                  <c:v>2012-04-26 15:11:47.157</c:v>
                </c:pt>
                <c:pt idx="1486">
                  <c:v>2012-04-26 15:13:33.537</c:v>
                </c:pt>
                <c:pt idx="1487">
                  <c:v>2012-04-26 15:14:16.127</c:v>
                </c:pt>
                <c:pt idx="1488">
                  <c:v>2012-04-26 15:14:17.317</c:v>
                </c:pt>
                <c:pt idx="1489">
                  <c:v>2012-04-26 15:14:18.887</c:v>
                </c:pt>
                <c:pt idx="1490">
                  <c:v>2012-04-26 15:14:19.787</c:v>
                </c:pt>
                <c:pt idx="1491">
                  <c:v>2012-04-26 15:14:34.927</c:v>
                </c:pt>
                <c:pt idx="1492">
                  <c:v>2012-04-26 15:14:37.537</c:v>
                </c:pt>
                <c:pt idx="1493">
                  <c:v>2012-04-26 15:14:59.357</c:v>
                </c:pt>
                <c:pt idx="1494">
                  <c:v>2012-04-26 15:14:59.827</c:v>
                </c:pt>
                <c:pt idx="1495">
                  <c:v>2012-04-26 15:15:09.007</c:v>
                </c:pt>
                <c:pt idx="1496">
                  <c:v>2012-04-26 15:15:09.727</c:v>
                </c:pt>
                <c:pt idx="1497">
                  <c:v>2012-04-26 15:29:07.807</c:v>
                </c:pt>
                <c:pt idx="1498">
                  <c:v>2012-04-26 15:36:23.390</c:v>
                </c:pt>
                <c:pt idx="1499">
                  <c:v>2012-04-26 15:36:23.980</c:v>
                </c:pt>
                <c:pt idx="1500">
                  <c:v>2012-04-26 15:37:18.270</c:v>
                </c:pt>
                <c:pt idx="1501">
                  <c:v>2012-04-26 15:38:18.557</c:v>
                </c:pt>
                <c:pt idx="1502">
                  <c:v>2012-04-26 15:38:18.657</c:v>
                </c:pt>
                <c:pt idx="1503">
                  <c:v>2012-04-26 15:38:18.667</c:v>
                </c:pt>
                <c:pt idx="1504">
                  <c:v>2012-04-26 15:38:22.967</c:v>
                </c:pt>
                <c:pt idx="1505">
                  <c:v>2012-04-26 15:39:26.787</c:v>
                </c:pt>
                <c:pt idx="1506">
                  <c:v>2012-04-26 15:40:32.297</c:v>
                </c:pt>
                <c:pt idx="1507">
                  <c:v>2012-04-26 16:04:15.823</c:v>
                </c:pt>
                <c:pt idx="1508">
                  <c:v>2012-04-26 16:04:16.633</c:v>
                </c:pt>
                <c:pt idx="1509">
                  <c:v>2012-04-26 16:04:19.253</c:v>
                </c:pt>
                <c:pt idx="1510">
                  <c:v>2012-04-26 16:04:19.773</c:v>
                </c:pt>
                <c:pt idx="1511">
                  <c:v>2012-04-26 16:04:20.423</c:v>
                </c:pt>
                <c:pt idx="1512">
                  <c:v>2012-04-26 16:04:21.473</c:v>
                </c:pt>
                <c:pt idx="1513">
                  <c:v>2012-04-26 16:04:29.613</c:v>
                </c:pt>
                <c:pt idx="1514">
                  <c:v>2012-04-26 16:04:43.073</c:v>
                </c:pt>
                <c:pt idx="1515">
                  <c:v>2012-04-26 16:04:43.993</c:v>
                </c:pt>
                <c:pt idx="1516">
                  <c:v>2012-04-26 16:04:54.963</c:v>
                </c:pt>
                <c:pt idx="1517">
                  <c:v>2012-04-26 16:04:55.413</c:v>
                </c:pt>
                <c:pt idx="1518">
                  <c:v>2012-04-26 16:04:55.913</c:v>
                </c:pt>
                <c:pt idx="1519">
                  <c:v>2012-04-27 07:04:38.720</c:v>
                </c:pt>
                <c:pt idx="1520">
                  <c:v>2012-04-27 07:05:25.847</c:v>
                </c:pt>
                <c:pt idx="1521">
                  <c:v>2012-04-27 07:21:15.897</c:v>
                </c:pt>
                <c:pt idx="1522">
                  <c:v>2012-04-27 07:21:23.230</c:v>
                </c:pt>
                <c:pt idx="1523">
                  <c:v>2012-04-27 07:21:57.897</c:v>
                </c:pt>
                <c:pt idx="1524">
                  <c:v>2012-04-27 07:22:09.950</c:v>
                </c:pt>
                <c:pt idx="1525">
                  <c:v>2012-04-27 07:22:13.247</c:v>
                </c:pt>
                <c:pt idx="1526">
                  <c:v>2012-04-27 07:29:52.623</c:v>
                </c:pt>
                <c:pt idx="1527">
                  <c:v>2012-04-27 07:32:21.613</c:v>
                </c:pt>
                <c:pt idx="1528">
                  <c:v>2012-04-27 08:26:01.680</c:v>
                </c:pt>
                <c:pt idx="1529">
                  <c:v>2012-04-27 08:26:10.220</c:v>
                </c:pt>
                <c:pt idx="1530">
                  <c:v>2012-04-27 08:26:19.427</c:v>
                </c:pt>
                <c:pt idx="1531">
                  <c:v>2012-04-27 08:27:27.643</c:v>
                </c:pt>
                <c:pt idx="1532">
                  <c:v>2012-04-27 08:27:30.230</c:v>
                </c:pt>
                <c:pt idx="1533">
                  <c:v>2012-04-27 08:28:16.993</c:v>
                </c:pt>
                <c:pt idx="1534">
                  <c:v>2012-04-27 08:28:25.733</c:v>
                </c:pt>
                <c:pt idx="1535">
                  <c:v>2012-04-27 08:29:12.187</c:v>
                </c:pt>
                <c:pt idx="1536">
                  <c:v>2012-04-27 08:29:20.150</c:v>
                </c:pt>
                <c:pt idx="1537">
                  <c:v>2012-04-27 08:29:29.603</c:v>
                </c:pt>
                <c:pt idx="1538">
                  <c:v>2012-04-27 08:29:35.000</c:v>
                </c:pt>
                <c:pt idx="1539">
                  <c:v>2012-04-27 08:29:49.090</c:v>
                </c:pt>
                <c:pt idx="1540">
                  <c:v>2012-04-27 08:30:59.663</c:v>
                </c:pt>
                <c:pt idx="1541">
                  <c:v>2012-04-27 08:31:49.037</c:v>
                </c:pt>
                <c:pt idx="1542">
                  <c:v>2012-04-27 08:31:58.857</c:v>
                </c:pt>
                <c:pt idx="1543">
                  <c:v>2012-04-27 08:32:55.693</c:v>
                </c:pt>
                <c:pt idx="1544">
                  <c:v>2012-04-27 08:33:10.750</c:v>
                </c:pt>
                <c:pt idx="1545">
                  <c:v>2012-04-27 08:33:32.540</c:v>
                </c:pt>
                <c:pt idx="1546">
                  <c:v>2012-04-27 08:35:16.893</c:v>
                </c:pt>
                <c:pt idx="1547">
                  <c:v>2012-04-27 08:35:26.740</c:v>
                </c:pt>
                <c:pt idx="1548">
                  <c:v>2012-04-27 08:44:59.353</c:v>
                </c:pt>
                <c:pt idx="1549">
                  <c:v>2012-04-27 09:03:08.113</c:v>
                </c:pt>
                <c:pt idx="1550">
                  <c:v>2012-04-27 09:03:17.957</c:v>
                </c:pt>
                <c:pt idx="1551">
                  <c:v>2012-04-27 09:03:25.947</c:v>
                </c:pt>
                <c:pt idx="1552">
                  <c:v>2012-04-27 09:03:49.613</c:v>
                </c:pt>
                <c:pt idx="1553">
                  <c:v>2012-04-27 09:05:01.920</c:v>
                </c:pt>
                <c:pt idx="1554">
                  <c:v>2012-04-27 09:45:14.930</c:v>
                </c:pt>
                <c:pt idx="1555">
                  <c:v>2012-04-27 09:45:14.930</c:v>
                </c:pt>
                <c:pt idx="1556">
                  <c:v>2012-04-27 09:45:14.930</c:v>
                </c:pt>
                <c:pt idx="1557">
                  <c:v>2012-04-27 09:45:14.930</c:v>
                </c:pt>
                <c:pt idx="1558">
                  <c:v>2012-04-27 09:45:14.930</c:v>
                </c:pt>
                <c:pt idx="1559">
                  <c:v>2012-04-27 09:45:15.117</c:v>
                </c:pt>
                <c:pt idx="1560">
                  <c:v>2012-04-27 09:45:15.117</c:v>
                </c:pt>
                <c:pt idx="1561">
                  <c:v>2012-04-27 09:45:15.120</c:v>
                </c:pt>
                <c:pt idx="1562">
                  <c:v>2012-04-27 09:45:15.120</c:v>
                </c:pt>
                <c:pt idx="1563">
                  <c:v>2012-04-27 09:45:15.120</c:v>
                </c:pt>
                <c:pt idx="1564">
                  <c:v>2012-04-27 09:45:15.120</c:v>
                </c:pt>
                <c:pt idx="1565">
                  <c:v>2012-04-27 09:45:15.120</c:v>
                </c:pt>
                <c:pt idx="1566">
                  <c:v>2012-04-27 10:40:00.697</c:v>
                </c:pt>
                <c:pt idx="1567">
                  <c:v>2012-04-27 10:41:29.037</c:v>
                </c:pt>
                <c:pt idx="1568">
                  <c:v>2012-04-27 10:42:13.000</c:v>
                </c:pt>
                <c:pt idx="1569">
                  <c:v>2012-04-27 10:42:19.943</c:v>
                </c:pt>
                <c:pt idx="1570">
                  <c:v>2012-04-27 11:00:28.620</c:v>
                </c:pt>
                <c:pt idx="1571">
                  <c:v>2012-04-27 12:19:29.353</c:v>
                </c:pt>
                <c:pt idx="1572">
                  <c:v>2012-04-27 12:19:42.160</c:v>
                </c:pt>
                <c:pt idx="1573">
                  <c:v>2012-05-02 07:09:41.793</c:v>
                </c:pt>
                <c:pt idx="1574">
                  <c:v>2012-05-02 07:09:41.827</c:v>
                </c:pt>
                <c:pt idx="1575">
                  <c:v>2012-05-02 07:09:42.120</c:v>
                </c:pt>
                <c:pt idx="1576">
                  <c:v>2012-05-02 07:09:42.573</c:v>
                </c:pt>
                <c:pt idx="1577">
                  <c:v>2012-05-02 07:09:42.793</c:v>
                </c:pt>
                <c:pt idx="1578">
                  <c:v>2012-05-02 07:09:45.600</c:v>
                </c:pt>
                <c:pt idx="1579">
                  <c:v>2012-05-02 07:09:46.257</c:v>
                </c:pt>
                <c:pt idx="1580">
                  <c:v>2012-05-02 07:09:46.723</c:v>
                </c:pt>
                <c:pt idx="1581">
                  <c:v>2012-05-02 07:09:47.677</c:v>
                </c:pt>
                <c:pt idx="1582">
                  <c:v>2012-05-02 07:09:48.300</c:v>
                </c:pt>
                <c:pt idx="1583">
                  <c:v>2012-05-02 07:50:57.167</c:v>
                </c:pt>
                <c:pt idx="1584">
                  <c:v>2012-05-02 07:51:02.327</c:v>
                </c:pt>
                <c:pt idx="1585">
                  <c:v>2012-05-02 07:51:02.843</c:v>
                </c:pt>
                <c:pt idx="1586">
                  <c:v>2012-05-02 07:53:38.153</c:v>
                </c:pt>
                <c:pt idx="1587">
                  <c:v>2012-05-02 14:01:12.767</c:v>
                </c:pt>
                <c:pt idx="1588">
                  <c:v>2012-05-02 14:01:33.127</c:v>
                </c:pt>
                <c:pt idx="1589">
                  <c:v>2012-05-02 14:40:36.563</c:v>
                </c:pt>
                <c:pt idx="1590">
                  <c:v>2012-05-02 15:35:36.490</c:v>
                </c:pt>
                <c:pt idx="1591">
                  <c:v>2012-05-03 07:01:09.527</c:v>
                </c:pt>
                <c:pt idx="1592">
                  <c:v>2012-05-03 07:01:09.667</c:v>
                </c:pt>
                <c:pt idx="1593">
                  <c:v>2012-05-03 07:01:14.003</c:v>
                </c:pt>
                <c:pt idx="1594">
                  <c:v>2012-05-03 07:01:14.813</c:v>
                </c:pt>
                <c:pt idx="1595">
                  <c:v>2012-05-03 07:24:30.413</c:v>
                </c:pt>
                <c:pt idx="1596">
                  <c:v>2012-05-03 07:25:10.447</c:v>
                </c:pt>
                <c:pt idx="1597">
                  <c:v>2012-05-03 07:25:11.537</c:v>
                </c:pt>
                <c:pt idx="1598">
                  <c:v>2012-05-03 07:25:24.407</c:v>
                </c:pt>
                <c:pt idx="1599">
                  <c:v>2012-05-03 07:27:28.703</c:v>
                </c:pt>
                <c:pt idx="1600">
                  <c:v>2012-05-03 07:27:57.200</c:v>
                </c:pt>
                <c:pt idx="1601">
                  <c:v>2012-05-03 07:46:50.137</c:v>
                </c:pt>
                <c:pt idx="1602">
                  <c:v>2012-05-03 07:46:50.400</c:v>
                </c:pt>
                <c:pt idx="1603">
                  <c:v>2012-05-03 07:46:50.417</c:v>
                </c:pt>
                <c:pt idx="1604">
                  <c:v>2012-05-03 08:27:11.450</c:v>
                </c:pt>
                <c:pt idx="1605">
                  <c:v>2012-05-03 08:28:00.347</c:v>
                </c:pt>
                <c:pt idx="1606">
                  <c:v>2012-05-03 08:28:05.557</c:v>
                </c:pt>
                <c:pt idx="1607">
                  <c:v>2012-05-03 08:28:18.243</c:v>
                </c:pt>
                <c:pt idx="1608">
                  <c:v>2012-05-03 08:28:33.813</c:v>
                </c:pt>
                <c:pt idx="1609">
                  <c:v>2012-05-03 08:28:54.233</c:v>
                </c:pt>
                <c:pt idx="1610">
                  <c:v>2012-05-03 08:29:09.337</c:v>
                </c:pt>
                <c:pt idx="1611">
                  <c:v>2012-05-03 08:29:10.070</c:v>
                </c:pt>
                <c:pt idx="1612">
                  <c:v>2012-05-03 10:54:47.457</c:v>
                </c:pt>
                <c:pt idx="1613">
                  <c:v>2012-05-03 10:54:47.797</c:v>
                </c:pt>
                <c:pt idx="1614">
                  <c:v>2012-05-03 10:55:21.950</c:v>
                </c:pt>
                <c:pt idx="1615">
                  <c:v>2012-05-03 10:57:03.847</c:v>
                </c:pt>
                <c:pt idx="1616">
                  <c:v>2012-05-03 10:57:33.707</c:v>
                </c:pt>
                <c:pt idx="1617">
                  <c:v>2012-05-03 10:57:41.320</c:v>
                </c:pt>
                <c:pt idx="1618">
                  <c:v>2012-05-03 10:58:00.477</c:v>
                </c:pt>
                <c:pt idx="1619">
                  <c:v>2012-05-03 10:58:00.913</c:v>
                </c:pt>
                <c:pt idx="1620">
                  <c:v>2012-05-03 10:58:44.923</c:v>
                </c:pt>
                <c:pt idx="1621">
                  <c:v>2012-05-03 10:58:45.343</c:v>
                </c:pt>
                <c:pt idx="1622">
                  <c:v>2012-05-03 10:58:45.377</c:v>
                </c:pt>
                <c:pt idx="1623">
                  <c:v>2012-05-03 10:58:45.437</c:v>
                </c:pt>
                <c:pt idx="1624">
                  <c:v>2012-05-03 10:58:47.013</c:v>
                </c:pt>
                <c:pt idx="1625">
                  <c:v>2012-05-03 11:44:30.070</c:v>
                </c:pt>
                <c:pt idx="1626">
                  <c:v>2012-05-03 11:44:36.730</c:v>
                </c:pt>
                <c:pt idx="1627">
                  <c:v>2012-05-03 11:44:37.090</c:v>
                </c:pt>
                <c:pt idx="1628">
                  <c:v>2012-05-03 11:44:37.417</c:v>
                </c:pt>
                <c:pt idx="1629">
                  <c:v>2012-05-03 11:44:38.230</c:v>
                </c:pt>
                <c:pt idx="1630">
                  <c:v>2012-05-03 13:01:15.273</c:v>
                </c:pt>
                <c:pt idx="1631">
                  <c:v>2012-05-03 14:57:16.780</c:v>
                </c:pt>
                <c:pt idx="1632">
                  <c:v>2012-05-04 07:21:21.670</c:v>
                </c:pt>
                <c:pt idx="1633">
                  <c:v>2012-05-04 07:21:54.850</c:v>
                </c:pt>
                <c:pt idx="1634">
                  <c:v>2012-05-04 07:22:35.660</c:v>
                </c:pt>
                <c:pt idx="1635">
                  <c:v>2012-05-04 07:22:36.667</c:v>
                </c:pt>
                <c:pt idx="1636">
                  <c:v>2012-05-04 07:23:24.850</c:v>
                </c:pt>
                <c:pt idx="1637">
                  <c:v>2012-05-04 07:23:27.810</c:v>
                </c:pt>
                <c:pt idx="1638">
                  <c:v>2012-05-04 07:24:10.000</c:v>
                </c:pt>
                <c:pt idx="1639">
                  <c:v>2012-05-04 07:24:43.497</c:v>
                </c:pt>
                <c:pt idx="1640">
                  <c:v>2012-05-04 07:26:37.907</c:v>
                </c:pt>
                <c:pt idx="1641">
                  <c:v>2012-05-04 07:27:17.457</c:v>
                </c:pt>
                <c:pt idx="1642">
                  <c:v>2012-05-04 07:27:22.690</c:v>
                </c:pt>
                <c:pt idx="1643">
                  <c:v>2012-05-04 07:27:35.390</c:v>
                </c:pt>
                <c:pt idx="1644">
                  <c:v>2012-05-04 07:28:41.547</c:v>
                </c:pt>
                <c:pt idx="1645">
                  <c:v>2012-05-04 07:28:43.603</c:v>
                </c:pt>
                <c:pt idx="1646">
                  <c:v>2012-05-04 07:39:11.877</c:v>
                </c:pt>
                <c:pt idx="1647">
                  <c:v>2012-05-04 07:39:13.467</c:v>
                </c:pt>
                <c:pt idx="1648">
                  <c:v>2012-05-04 07:39:56.000</c:v>
                </c:pt>
                <c:pt idx="1649">
                  <c:v>2012-05-04 07:39:58.460</c:v>
                </c:pt>
                <c:pt idx="1650">
                  <c:v>2012-05-04 07:40:00.270</c:v>
                </c:pt>
                <c:pt idx="1651">
                  <c:v>2012-05-04 07:40:01.323</c:v>
                </c:pt>
                <c:pt idx="1652">
                  <c:v>2012-05-04 07:41:57.420</c:v>
                </c:pt>
                <c:pt idx="1653">
                  <c:v>2012-05-04 07:42:26.587</c:v>
                </c:pt>
                <c:pt idx="1654">
                  <c:v>2012-05-04 07:42:28.817</c:v>
                </c:pt>
                <c:pt idx="1655">
                  <c:v>2012-05-04 07:43:35.570</c:v>
                </c:pt>
                <c:pt idx="1656">
                  <c:v>2012-05-04 07:44:59.780</c:v>
                </c:pt>
                <c:pt idx="1657">
                  <c:v>2012-05-04 07:45:10.673</c:v>
                </c:pt>
                <c:pt idx="1658">
                  <c:v>2012-05-04 09:11:37.813</c:v>
                </c:pt>
                <c:pt idx="1659">
                  <c:v>2012-05-04 09:56:59.850</c:v>
                </c:pt>
                <c:pt idx="1660">
                  <c:v>2012-05-04 09:59:57.777</c:v>
                </c:pt>
                <c:pt idx="1661">
                  <c:v>2012-05-04 10:00:18.773</c:v>
                </c:pt>
                <c:pt idx="1662">
                  <c:v>2012-05-04 10:00:49.267</c:v>
                </c:pt>
                <c:pt idx="1663">
                  <c:v>2012-05-04 10:05:50.923</c:v>
                </c:pt>
                <c:pt idx="1664">
                  <c:v>2012-05-04 10:05:52.967</c:v>
                </c:pt>
                <c:pt idx="1665">
                  <c:v>2012-05-04 10:06:05.663</c:v>
                </c:pt>
                <c:pt idx="1666">
                  <c:v>2012-05-04 10:06:21.257</c:v>
                </c:pt>
                <c:pt idx="1667">
                  <c:v>2012-05-04 10:06:22.147</c:v>
                </c:pt>
                <c:pt idx="1668">
                  <c:v>2012-05-04 10:06:23.100</c:v>
                </c:pt>
                <c:pt idx="1669">
                  <c:v>2012-05-04 10:07:16.190</c:v>
                </c:pt>
                <c:pt idx="1670">
                  <c:v>2012-05-04 10:07:57.630</c:v>
                </c:pt>
                <c:pt idx="1671">
                  <c:v>2012-05-04 10:37:12.597</c:v>
                </c:pt>
                <c:pt idx="1672">
                  <c:v>2012-05-04 10:37:13.553</c:v>
                </c:pt>
                <c:pt idx="1673">
                  <c:v>2012-05-04 10:37:27.450</c:v>
                </c:pt>
                <c:pt idx="1674">
                  <c:v>2012-05-04 10:58:19.360</c:v>
                </c:pt>
                <c:pt idx="1675">
                  <c:v>2012-05-04 10:58:41.657</c:v>
                </c:pt>
                <c:pt idx="1676">
                  <c:v>2012-05-04 10:58:55.700</c:v>
                </c:pt>
                <c:pt idx="1677">
                  <c:v>2012-05-04 10:58:59.727</c:v>
                </c:pt>
                <c:pt idx="1678">
                  <c:v>2012-05-04 10:59:08.400</c:v>
                </c:pt>
                <c:pt idx="1679">
                  <c:v>2012-05-04 10:59:19.837</c:v>
                </c:pt>
                <c:pt idx="1680">
                  <c:v>2012-05-04 10:59:26.457</c:v>
                </c:pt>
                <c:pt idx="1681">
                  <c:v>2012-05-04 10:59:27.127</c:v>
                </c:pt>
                <c:pt idx="1682">
                  <c:v>2012-05-04 15:01:16.623</c:v>
                </c:pt>
                <c:pt idx="1683">
                  <c:v>2012-05-04 15:01:33.127</c:v>
                </c:pt>
                <c:pt idx="1684">
                  <c:v>2012-05-04 15:15:40.710</c:v>
                </c:pt>
                <c:pt idx="1685">
                  <c:v>2012-05-04 15:26:58.753</c:v>
                </c:pt>
                <c:pt idx="1686">
                  <c:v>2012-05-04 15:46:48.633</c:v>
                </c:pt>
                <c:pt idx="1687">
                  <c:v>2012-05-04 15:46:48.957</c:v>
                </c:pt>
                <c:pt idx="1688">
                  <c:v>2012-05-04 15:46:50.423</c:v>
                </c:pt>
                <c:pt idx="1689">
                  <c:v>2012-05-04 15:46:51.930</c:v>
                </c:pt>
                <c:pt idx="1690">
                  <c:v>2012-05-04 15:46:53.223</c:v>
                </c:pt>
                <c:pt idx="1691">
                  <c:v>2012-05-04 15:46:53.833</c:v>
                </c:pt>
                <c:pt idx="1692">
                  <c:v>2012-05-04 15:47:00.693</c:v>
                </c:pt>
                <c:pt idx="1693">
                  <c:v>2012-05-04 15:47:04.043</c:v>
                </c:pt>
                <c:pt idx="1694">
                  <c:v>2012-05-04 15:47:05.983</c:v>
                </c:pt>
                <c:pt idx="1695">
                  <c:v>2012-05-04 15:47:48.430</c:v>
                </c:pt>
                <c:pt idx="1696">
                  <c:v>2012-05-04 15:47:48.980</c:v>
                </c:pt>
                <c:pt idx="1697">
                  <c:v>2012-05-04 15:47:50.890</c:v>
                </c:pt>
                <c:pt idx="1698">
                  <c:v>2012-05-04 15:47:51.830</c:v>
                </c:pt>
                <c:pt idx="1699">
                  <c:v>2012-05-04 15:47:57.470</c:v>
                </c:pt>
                <c:pt idx="1700">
                  <c:v>2012-05-04 15:48:01.497</c:v>
                </c:pt>
                <c:pt idx="1701">
                  <c:v>2012-05-04 15:48:02.583</c:v>
                </c:pt>
                <c:pt idx="1702">
                  <c:v>2012-05-09 07:25:23.540</c:v>
                </c:pt>
                <c:pt idx="1703">
                  <c:v>2012-05-09 07:25:23.573</c:v>
                </c:pt>
                <c:pt idx="1704">
                  <c:v>2012-05-09 07:25:23.620</c:v>
                </c:pt>
                <c:pt idx="1705">
                  <c:v>2012-05-09 07:25:23.667</c:v>
                </c:pt>
                <c:pt idx="1706">
                  <c:v>2012-05-09 07:25:23.760</c:v>
                </c:pt>
                <c:pt idx="1707">
                  <c:v>2012-05-09 07:25:23.760</c:v>
                </c:pt>
                <c:pt idx="1708">
                  <c:v>2012-05-09 07:25:23.777</c:v>
                </c:pt>
                <c:pt idx="1709">
                  <c:v>2012-05-09 07:25:23.807</c:v>
                </c:pt>
                <c:pt idx="1710">
                  <c:v>2012-05-09 07:25:23.820</c:v>
                </c:pt>
                <c:pt idx="1711">
                  <c:v>2012-05-09 07:25:39.933</c:v>
                </c:pt>
                <c:pt idx="1712">
                  <c:v>2012-05-09 07:25:41.547</c:v>
                </c:pt>
                <c:pt idx="1713">
                  <c:v>2012-05-09 07:25:41.927</c:v>
                </c:pt>
                <c:pt idx="1714">
                  <c:v>2012-05-09 07:25:42.323</c:v>
                </c:pt>
                <c:pt idx="1715">
                  <c:v>2012-05-09 07:25:42.747</c:v>
                </c:pt>
                <c:pt idx="1716">
                  <c:v>2012-05-09 07:25:43.340</c:v>
                </c:pt>
                <c:pt idx="1717">
                  <c:v>2012-05-09 07:25:43.837</c:v>
                </c:pt>
                <c:pt idx="1718">
                  <c:v>2012-05-09 07:25:44.753</c:v>
                </c:pt>
                <c:pt idx="1719">
                  <c:v>2012-05-09 07:25:45.203</c:v>
                </c:pt>
                <c:pt idx="1720">
                  <c:v>2012-05-10 07:21:42.523</c:v>
                </c:pt>
                <c:pt idx="1721">
                  <c:v>2012-05-10 07:22:29.757</c:v>
                </c:pt>
                <c:pt idx="1722">
                  <c:v>2012-05-10 07:41:19.377</c:v>
                </c:pt>
                <c:pt idx="1723">
                  <c:v>2012-05-10 07:41:19.757</c:v>
                </c:pt>
                <c:pt idx="1724">
                  <c:v>2012-05-10 07:41:30.237</c:v>
                </c:pt>
                <c:pt idx="1725">
                  <c:v>2012-05-10 08:08:35.620</c:v>
                </c:pt>
                <c:pt idx="1726">
                  <c:v>2012-05-10 08:08:44.650</c:v>
                </c:pt>
                <c:pt idx="1727">
                  <c:v>2012-05-10 08:09:31.617</c:v>
                </c:pt>
                <c:pt idx="1728">
                  <c:v>2012-05-10 08:09:47.113</c:v>
                </c:pt>
                <c:pt idx="1729">
                  <c:v>2012-05-10 08:10:30.180</c:v>
                </c:pt>
                <c:pt idx="1730">
                  <c:v>2012-05-10 08:26:03.347</c:v>
                </c:pt>
                <c:pt idx="1731">
                  <c:v>2012-05-10 08:33:04.447</c:v>
                </c:pt>
                <c:pt idx="1732">
                  <c:v>2012-05-10 08:34:55.573</c:v>
                </c:pt>
                <c:pt idx="1733">
                  <c:v>2012-05-10 08:35:05.493</c:v>
                </c:pt>
                <c:pt idx="1734">
                  <c:v>2012-05-10 08:38:10.307</c:v>
                </c:pt>
                <c:pt idx="1735">
                  <c:v>2012-05-10 08:39:55.390</c:v>
                </c:pt>
                <c:pt idx="1736">
                  <c:v>2012-05-10 08:39:56.010</c:v>
                </c:pt>
                <c:pt idx="1737">
                  <c:v>2012-05-10 08:45:02.627</c:v>
                </c:pt>
                <c:pt idx="1738">
                  <c:v>2012-05-10 08:45:02.667</c:v>
                </c:pt>
                <c:pt idx="1739">
                  <c:v>2012-05-10 08:45:02.697</c:v>
                </c:pt>
                <c:pt idx="1740">
                  <c:v>2012-05-10 08:45:02.707</c:v>
                </c:pt>
                <c:pt idx="1741">
                  <c:v>2012-05-10 08:45:15.737</c:v>
                </c:pt>
                <c:pt idx="1742">
                  <c:v>2012-05-10 08:45:17.997</c:v>
                </c:pt>
                <c:pt idx="1743">
                  <c:v>2012-05-10 08:46:33.427</c:v>
                </c:pt>
                <c:pt idx="1744">
                  <c:v>2012-05-10 09:03:33.860</c:v>
                </c:pt>
                <c:pt idx="1745">
                  <c:v>2012-05-10 09:03:33.943</c:v>
                </c:pt>
                <c:pt idx="1746">
                  <c:v>2012-05-10 09:03:33.990</c:v>
                </c:pt>
                <c:pt idx="1747">
                  <c:v>2012-05-10 09:03:34.030</c:v>
                </c:pt>
                <c:pt idx="1748">
                  <c:v>2012-05-10 09:03:34.040</c:v>
                </c:pt>
                <c:pt idx="1749">
                  <c:v>2012-05-10 09:03:34.070</c:v>
                </c:pt>
                <c:pt idx="1750">
                  <c:v>2012-05-10 09:03:56.313</c:v>
                </c:pt>
                <c:pt idx="1751">
                  <c:v>2012-05-10 09:05:59.857</c:v>
                </c:pt>
                <c:pt idx="1752">
                  <c:v>2012-05-10 09:05:59.897</c:v>
                </c:pt>
                <c:pt idx="1753">
                  <c:v>2012-05-10 09:05:59.977</c:v>
                </c:pt>
                <c:pt idx="1754">
                  <c:v>2012-05-10 09:06:00.027</c:v>
                </c:pt>
                <c:pt idx="1755">
                  <c:v>2012-05-10 09:06:00.057</c:v>
                </c:pt>
                <c:pt idx="1756">
                  <c:v>2012-05-10 10:52:02.430</c:v>
                </c:pt>
                <c:pt idx="1757">
                  <c:v>2012-05-10 10:52:02.900</c:v>
                </c:pt>
                <c:pt idx="1758">
                  <c:v>2012-05-10 10:52:03.140</c:v>
                </c:pt>
                <c:pt idx="1759">
                  <c:v>2012-05-10 10:52:03.150</c:v>
                </c:pt>
                <c:pt idx="1760">
                  <c:v>2012-05-10 10:52:03.180</c:v>
                </c:pt>
                <c:pt idx="1761">
                  <c:v>2012-05-10 10:52:37.700</c:v>
                </c:pt>
                <c:pt idx="1762">
                  <c:v>2012-05-10 10:52:55.360</c:v>
                </c:pt>
                <c:pt idx="1763">
                  <c:v>2012-05-10 10:53:12.740</c:v>
                </c:pt>
                <c:pt idx="1764">
                  <c:v>2012-05-10 12:12:53.690</c:v>
                </c:pt>
                <c:pt idx="1765">
                  <c:v>2012-05-10 12:12:53.830</c:v>
                </c:pt>
                <c:pt idx="1766">
                  <c:v>2012-05-10 12:12:53.850</c:v>
                </c:pt>
                <c:pt idx="1767">
                  <c:v>2012-05-10 12:12:53.940</c:v>
                </c:pt>
                <c:pt idx="1768">
                  <c:v>2012-05-10 12:12:56.770</c:v>
                </c:pt>
                <c:pt idx="1769">
                  <c:v>2012-05-10 12:12:57.440</c:v>
                </c:pt>
                <c:pt idx="1770">
                  <c:v>2012-05-10 12:12:57.920</c:v>
                </c:pt>
                <c:pt idx="1771">
                  <c:v>2012-05-10 12:12:58.290</c:v>
                </c:pt>
                <c:pt idx="1772">
                  <c:v>2012-05-10 13:21:42.400</c:v>
                </c:pt>
                <c:pt idx="1773">
                  <c:v>2012-05-10 13:21:59.230</c:v>
                </c:pt>
                <c:pt idx="1774">
                  <c:v>2012-05-11 07:10:04.273</c:v>
                </c:pt>
                <c:pt idx="1775">
                  <c:v>2012-05-11 08:07:50.133</c:v>
                </c:pt>
                <c:pt idx="1776">
                  <c:v>2012-05-11 08:08:06.313</c:v>
                </c:pt>
                <c:pt idx="1777">
                  <c:v>2012-05-11 08:11:06.987</c:v>
                </c:pt>
                <c:pt idx="1778">
                  <c:v>2012-05-11 08:11:07.217</c:v>
                </c:pt>
                <c:pt idx="1779">
                  <c:v>2012-05-11 08:16:34.077</c:v>
                </c:pt>
                <c:pt idx="1780">
                  <c:v>2012-05-11 08:16:44.033</c:v>
                </c:pt>
                <c:pt idx="1781">
                  <c:v>2012-05-11 09:49:14.543</c:v>
                </c:pt>
                <c:pt idx="1782">
                  <c:v>2012-05-11 09:51:40.483</c:v>
                </c:pt>
                <c:pt idx="1783">
                  <c:v>2012-05-11 09:51:47.800</c:v>
                </c:pt>
                <c:pt idx="1784">
                  <c:v>2012-05-11 09:52:04.453</c:v>
                </c:pt>
                <c:pt idx="1785">
                  <c:v>2012-05-11 09:52:10.630</c:v>
                </c:pt>
                <c:pt idx="1786">
                  <c:v>2012-05-11 09:52:11.417</c:v>
                </c:pt>
                <c:pt idx="1787">
                  <c:v>2012-05-11 09:55:45.853</c:v>
                </c:pt>
                <c:pt idx="1788">
                  <c:v>2012-05-11 09:57:33.480</c:v>
                </c:pt>
                <c:pt idx="1789">
                  <c:v>2012-05-11 09:57:45.153</c:v>
                </c:pt>
                <c:pt idx="1790">
                  <c:v>2012-05-11 09:58:21.903</c:v>
                </c:pt>
                <c:pt idx="1791">
                  <c:v>2012-05-11 09:58:33.587</c:v>
                </c:pt>
                <c:pt idx="1792">
                  <c:v>2012-05-11 09:58:45.570</c:v>
                </c:pt>
                <c:pt idx="1793">
                  <c:v>2012-05-11 10:07:53.430</c:v>
                </c:pt>
                <c:pt idx="1794">
                  <c:v>2012-05-11 10:07:53.743</c:v>
                </c:pt>
                <c:pt idx="1795">
                  <c:v>2012-05-11 10:07:58.667</c:v>
                </c:pt>
                <c:pt idx="1796">
                  <c:v>2012-05-11 10:08:00.483</c:v>
                </c:pt>
                <c:pt idx="1797">
                  <c:v>2012-05-11 10:08:01.150</c:v>
                </c:pt>
                <c:pt idx="1798">
                  <c:v>2012-05-11 10:08:14.020</c:v>
                </c:pt>
                <c:pt idx="1799">
                  <c:v>2012-05-11 10:33:31.697</c:v>
                </c:pt>
                <c:pt idx="1800">
                  <c:v>2012-05-11 10:33:31.973</c:v>
                </c:pt>
                <c:pt idx="1801">
                  <c:v>2012-05-11 10:33:32.270</c:v>
                </c:pt>
                <c:pt idx="1802">
                  <c:v>2012-05-11 10:33:32.687</c:v>
                </c:pt>
                <c:pt idx="1803">
                  <c:v>2012-05-11 10:33:33.177</c:v>
                </c:pt>
                <c:pt idx="1804">
                  <c:v>2012-05-11 10:33:33.813</c:v>
                </c:pt>
                <c:pt idx="1805">
                  <c:v>2012-05-11 10:33:53.700</c:v>
                </c:pt>
                <c:pt idx="1806">
                  <c:v>2012-05-11 10:34:01.020</c:v>
                </c:pt>
                <c:pt idx="1807">
                  <c:v>2012-05-11 10:34:04.770</c:v>
                </c:pt>
                <c:pt idx="1808">
                  <c:v>2012-05-11 10:34:08.053</c:v>
                </c:pt>
                <c:pt idx="1809">
                  <c:v>2012-05-11 10:34:10.343</c:v>
                </c:pt>
                <c:pt idx="1810">
                  <c:v>2012-05-11 10:34:11.640</c:v>
                </c:pt>
                <c:pt idx="1811">
                  <c:v>2012-05-11 10:34:12.413</c:v>
                </c:pt>
                <c:pt idx="1812">
                  <c:v>2012-05-11 10:44:22.727</c:v>
                </c:pt>
                <c:pt idx="1813">
                  <c:v>2012-05-11 10:44:28.247</c:v>
                </c:pt>
                <c:pt idx="1814">
                  <c:v>2012-05-11 11:00:29.963</c:v>
                </c:pt>
                <c:pt idx="1815">
                  <c:v>2012-05-11 11:00:30.193</c:v>
                </c:pt>
                <c:pt idx="1816">
                  <c:v>2012-05-11 11:00:32.657</c:v>
                </c:pt>
                <c:pt idx="1817">
                  <c:v>2012-05-11 11:01:38.783</c:v>
                </c:pt>
                <c:pt idx="1818">
                  <c:v>2012-05-11 11:02:11.217</c:v>
                </c:pt>
                <c:pt idx="1819">
                  <c:v>2012-05-11 11:02:13.993</c:v>
                </c:pt>
                <c:pt idx="1820">
                  <c:v>2012-05-11 11:02:30.637</c:v>
                </c:pt>
                <c:pt idx="1821">
                  <c:v>2012-05-11 11:02:56.137</c:v>
                </c:pt>
                <c:pt idx="1822">
                  <c:v>2012-05-11 11:55:50.407</c:v>
                </c:pt>
                <c:pt idx="1823">
                  <c:v>2012-05-11 11:59:12.230</c:v>
                </c:pt>
                <c:pt idx="1824">
                  <c:v>2012-05-11 11:59:34.110</c:v>
                </c:pt>
                <c:pt idx="1825">
                  <c:v>2012-05-11 12:08:09.537</c:v>
                </c:pt>
                <c:pt idx="1826">
                  <c:v>2012-05-11 12:08:29.037</c:v>
                </c:pt>
                <c:pt idx="1827">
                  <c:v>2012-05-11 12:32:39.260</c:v>
                </c:pt>
                <c:pt idx="1828">
                  <c:v>2012-05-11 12:32:40.600</c:v>
                </c:pt>
                <c:pt idx="1829">
                  <c:v>2012-05-11 12:33:53.657</c:v>
                </c:pt>
                <c:pt idx="1830">
                  <c:v>2012-05-11 12:34:04.687</c:v>
                </c:pt>
                <c:pt idx="1831">
                  <c:v>2012-05-11 12:39:04.203</c:v>
                </c:pt>
                <c:pt idx="1832">
                  <c:v>2012-05-11 12:39:09.507</c:v>
                </c:pt>
                <c:pt idx="1833">
                  <c:v>2012-05-11 12:39:45.607</c:v>
                </c:pt>
                <c:pt idx="1834">
                  <c:v>2012-05-11 12:39:50.600</c:v>
                </c:pt>
                <c:pt idx="1835">
                  <c:v>2012-05-11 12:39:52.423</c:v>
                </c:pt>
                <c:pt idx="1836">
                  <c:v>2012-05-11 12:40:21.643</c:v>
                </c:pt>
                <c:pt idx="1837">
                  <c:v>2012-05-11 12:40:28.930</c:v>
                </c:pt>
                <c:pt idx="1838">
                  <c:v>2012-05-11 12:40:29.973</c:v>
                </c:pt>
                <c:pt idx="1839">
                  <c:v>2012-05-11 12:40:34.123</c:v>
                </c:pt>
                <c:pt idx="1840">
                  <c:v>2012-05-11 12:40:43.937</c:v>
                </c:pt>
                <c:pt idx="1841">
                  <c:v>2012-05-11 14:51:40.343</c:v>
                </c:pt>
                <c:pt idx="1842">
                  <c:v>2012-05-11 14:51:40.603</c:v>
                </c:pt>
                <c:pt idx="1843">
                  <c:v>2012-05-11 14:51:40.693</c:v>
                </c:pt>
                <c:pt idx="1844">
                  <c:v>2012-05-11 14:51:40.883</c:v>
                </c:pt>
                <c:pt idx="1845">
                  <c:v>2012-05-11 14:51:40.963</c:v>
                </c:pt>
                <c:pt idx="1846">
                  <c:v>2012-05-11 14:51:41.083</c:v>
                </c:pt>
                <c:pt idx="1847">
                  <c:v>2012-05-11 14:51:41.173</c:v>
                </c:pt>
                <c:pt idx="1848">
                  <c:v>2012-05-11 14:51:41.203</c:v>
                </c:pt>
                <c:pt idx="1849">
                  <c:v>2012-05-11 14:51:42.553</c:v>
                </c:pt>
                <c:pt idx="1850">
                  <c:v>2012-05-11 14:51:42.833</c:v>
                </c:pt>
                <c:pt idx="1851">
                  <c:v>2012-05-11 14:51:43.143</c:v>
                </c:pt>
                <c:pt idx="1852">
                  <c:v>2012-05-11 14:51:43.463</c:v>
                </c:pt>
                <c:pt idx="1853">
                  <c:v>2012-05-11 14:51:43.743</c:v>
                </c:pt>
                <c:pt idx="1854">
                  <c:v>2012-05-11 14:51:44.243</c:v>
                </c:pt>
                <c:pt idx="1855">
                  <c:v>2012-05-11 14:51:44.693</c:v>
                </c:pt>
                <c:pt idx="1856">
                  <c:v>2012-05-11 14:51:44.913</c:v>
                </c:pt>
                <c:pt idx="1857">
                  <c:v>2012-05-11 14:52:01.093</c:v>
                </c:pt>
                <c:pt idx="1858">
                  <c:v>2012-05-11 14:52:38.590</c:v>
                </c:pt>
                <c:pt idx="1859">
                  <c:v>2012-05-11 14:52:42.860</c:v>
                </c:pt>
                <c:pt idx="1860">
                  <c:v>2012-05-11 15:00:59.407</c:v>
                </c:pt>
                <c:pt idx="1861">
                  <c:v>2012-05-11 15:01:00.837</c:v>
                </c:pt>
                <c:pt idx="1862">
                  <c:v>2012-05-11 15:01:01.227</c:v>
                </c:pt>
                <c:pt idx="1863">
                  <c:v>2012-05-14 07:56:49.157</c:v>
                </c:pt>
                <c:pt idx="1864">
                  <c:v>2012-05-14 07:57:49.653</c:v>
                </c:pt>
                <c:pt idx="1865">
                  <c:v>2012-05-14 07:58:11.650</c:v>
                </c:pt>
                <c:pt idx="1866">
                  <c:v>2012-05-14 08:00:52.263</c:v>
                </c:pt>
                <c:pt idx="1867">
                  <c:v>2012-05-14 09:27:59.393</c:v>
                </c:pt>
                <c:pt idx="1868">
                  <c:v>2012-05-14 09:44:18.880</c:v>
                </c:pt>
                <c:pt idx="1869">
                  <c:v>2012-05-14 09:45:10.623</c:v>
                </c:pt>
                <c:pt idx="1870">
                  <c:v>2012-05-14 09:49:41.667</c:v>
                </c:pt>
                <c:pt idx="1871">
                  <c:v>2012-05-14 10:55:53.747</c:v>
                </c:pt>
                <c:pt idx="1872">
                  <c:v>2012-05-14 10:55:53.933</c:v>
                </c:pt>
                <c:pt idx="1873">
                  <c:v>2012-05-14 10:55:54.010</c:v>
                </c:pt>
                <c:pt idx="1874">
                  <c:v>2012-05-14 10:58:02.517</c:v>
                </c:pt>
                <c:pt idx="1875">
                  <c:v>2012-05-14 10:59:39.167</c:v>
                </c:pt>
                <c:pt idx="1876">
                  <c:v>2012-05-14 11:00:45.367</c:v>
                </c:pt>
                <c:pt idx="1877">
                  <c:v>2012-05-14 13:03:52.450</c:v>
                </c:pt>
                <c:pt idx="1878">
                  <c:v>2012-05-14 13:05:38.717</c:v>
                </c:pt>
                <c:pt idx="1879">
                  <c:v>2012-05-14 15:40:58.093</c:v>
                </c:pt>
                <c:pt idx="1880">
                  <c:v>2012-05-14 15:43:19.653</c:v>
                </c:pt>
                <c:pt idx="1881">
                  <c:v>2012-05-14 15:43:20.763</c:v>
                </c:pt>
                <c:pt idx="1882">
                  <c:v>2012-05-14 15:43:21.250</c:v>
                </c:pt>
                <c:pt idx="1883">
                  <c:v>2012-05-15 07:13:41.237</c:v>
                </c:pt>
                <c:pt idx="1884">
                  <c:v>2012-05-15 07:13:45.150</c:v>
                </c:pt>
                <c:pt idx="1885">
                  <c:v>2012-05-15 07:14:39.073</c:v>
                </c:pt>
                <c:pt idx="1886">
                  <c:v>2012-05-15 07:14:43.190</c:v>
                </c:pt>
                <c:pt idx="1887">
                  <c:v>2012-05-15 07:14:44.000</c:v>
                </c:pt>
                <c:pt idx="1888">
                  <c:v>2012-05-15 07:36:44.620</c:v>
                </c:pt>
                <c:pt idx="1889">
                  <c:v>2012-05-15 07:36:47.193</c:v>
                </c:pt>
                <c:pt idx="1890">
                  <c:v>2012-05-15 08:05:07.367</c:v>
                </c:pt>
                <c:pt idx="1891">
                  <c:v>2012-05-15 08:05:09.130</c:v>
                </c:pt>
                <c:pt idx="1892">
                  <c:v>2012-05-16 06:57:45.023</c:v>
                </c:pt>
                <c:pt idx="1893">
                  <c:v>2012-05-16 07:08:13.467</c:v>
                </c:pt>
                <c:pt idx="1894">
                  <c:v>2012-05-16 07:08:14.917</c:v>
                </c:pt>
                <c:pt idx="1895">
                  <c:v>2012-05-16 07:08:28.630</c:v>
                </c:pt>
                <c:pt idx="1896">
                  <c:v>2012-05-16 07:08:31.473</c:v>
                </c:pt>
                <c:pt idx="1897">
                  <c:v>2012-05-16 07:08:32.530</c:v>
                </c:pt>
                <c:pt idx="1898">
                  <c:v>2012-05-16 07:23:38.470</c:v>
                </c:pt>
                <c:pt idx="1899">
                  <c:v>2012-05-16 07:23:51.633</c:v>
                </c:pt>
                <c:pt idx="1900">
                  <c:v>2012-05-16 07:24:19.017</c:v>
                </c:pt>
                <c:pt idx="1901">
                  <c:v>2012-05-16 07:24:33.470</c:v>
                </c:pt>
                <c:pt idx="1902">
                  <c:v>2012-05-16 10:14:26.720</c:v>
                </c:pt>
                <c:pt idx="1903">
                  <c:v>2012-05-16 10:14:39.040</c:v>
                </c:pt>
                <c:pt idx="1904">
                  <c:v>2012-05-16 10:14:43.920</c:v>
                </c:pt>
                <c:pt idx="1905">
                  <c:v>2012-05-16 10:15:32.217</c:v>
                </c:pt>
                <c:pt idx="1906">
                  <c:v>2012-05-16 10:15:33.527</c:v>
                </c:pt>
                <c:pt idx="1907">
                  <c:v>2012-05-16 10:25:10.447</c:v>
                </c:pt>
                <c:pt idx="1908">
                  <c:v>2012-05-16 10:25:28.597</c:v>
                </c:pt>
                <c:pt idx="1909">
                  <c:v>2012-05-16 10:25:36.787</c:v>
                </c:pt>
                <c:pt idx="1910">
                  <c:v>2012-05-16 10:25:42.137</c:v>
                </c:pt>
                <c:pt idx="1911">
                  <c:v>2012-05-16 10:25:42.147</c:v>
                </c:pt>
                <c:pt idx="1912">
                  <c:v>2012-05-16 10:43:53.080</c:v>
                </c:pt>
                <c:pt idx="1913">
                  <c:v>2012-05-16 10:43:53.150</c:v>
                </c:pt>
                <c:pt idx="1914">
                  <c:v>2012-05-16 10:44:18.517</c:v>
                </c:pt>
                <c:pt idx="1915">
                  <c:v>2012-05-16 10:44:28.300</c:v>
                </c:pt>
                <c:pt idx="1916">
                  <c:v>2012-05-16 10:44:37.727</c:v>
                </c:pt>
                <c:pt idx="1917">
                  <c:v>2012-05-16 10:46:21.523</c:v>
                </c:pt>
                <c:pt idx="1918">
                  <c:v>2012-05-16 10:46:22.100</c:v>
                </c:pt>
                <c:pt idx="1919">
                  <c:v>2012-05-16 10:46:22.617</c:v>
                </c:pt>
                <c:pt idx="1920">
                  <c:v>2012-05-16 10:46:23.657</c:v>
                </c:pt>
                <c:pt idx="1921">
                  <c:v>2012-05-16 10:49:15.723</c:v>
                </c:pt>
                <c:pt idx="1922">
                  <c:v>2012-05-16 10:49:20.307</c:v>
                </c:pt>
                <c:pt idx="1923">
                  <c:v>2012-05-16 10:50:50.227</c:v>
                </c:pt>
                <c:pt idx="1924">
                  <c:v>2012-05-16 10:53:01.847</c:v>
                </c:pt>
                <c:pt idx="1925">
                  <c:v>2012-05-16 10:53:02.393</c:v>
                </c:pt>
                <c:pt idx="1926">
                  <c:v>2012-05-16 10:53:38.730</c:v>
                </c:pt>
                <c:pt idx="1927">
                  <c:v>2012-05-16 10:54:14.733</c:v>
                </c:pt>
                <c:pt idx="1928">
                  <c:v>2012-05-16 10:54:35.230</c:v>
                </c:pt>
                <c:pt idx="1929">
                  <c:v>2012-05-16 12:13:25.923</c:v>
                </c:pt>
                <c:pt idx="1930">
                  <c:v>2012-05-16 13:42:29.103</c:v>
                </c:pt>
                <c:pt idx="1931">
                  <c:v>2012-05-16 13:42:49.290</c:v>
                </c:pt>
                <c:pt idx="1932">
                  <c:v>2012-05-16 13:42:56.663</c:v>
                </c:pt>
                <c:pt idx="1933">
                  <c:v>2012-05-16 13:43:39.877</c:v>
                </c:pt>
                <c:pt idx="1934">
                  <c:v>2012-05-16 13:43:46.387</c:v>
                </c:pt>
                <c:pt idx="1935">
                  <c:v>2012-05-16 13:45:18.953</c:v>
                </c:pt>
                <c:pt idx="1936">
                  <c:v>2012-05-16 13:46:04.887</c:v>
                </c:pt>
                <c:pt idx="1937">
                  <c:v>2012-05-16 13:46:06.807</c:v>
                </c:pt>
                <c:pt idx="1938">
                  <c:v>2012-05-16 13:56:20.927</c:v>
                </c:pt>
                <c:pt idx="1939">
                  <c:v>2012-05-16 13:56:31.637</c:v>
                </c:pt>
                <c:pt idx="1940">
                  <c:v>2012-05-16 13:59:08.473</c:v>
                </c:pt>
                <c:pt idx="1941">
                  <c:v>2012-05-16 13:59:17.017</c:v>
                </c:pt>
                <c:pt idx="1942">
                  <c:v>2012-05-16 13:59:21.613</c:v>
                </c:pt>
                <c:pt idx="1943">
                  <c:v>2012-05-16 14:12:23.203</c:v>
                </c:pt>
                <c:pt idx="1944">
                  <c:v>2012-05-16 14:12:24.990</c:v>
                </c:pt>
                <c:pt idx="1945">
                  <c:v>2012-05-16 14:12:30.617</c:v>
                </c:pt>
                <c:pt idx="1946">
                  <c:v>2012-05-16 14:13:40.343</c:v>
                </c:pt>
                <c:pt idx="1947">
                  <c:v>2012-05-16 14:13:47.477</c:v>
                </c:pt>
                <c:pt idx="1948">
                  <c:v>2012-05-16 14:13:50.327</c:v>
                </c:pt>
                <c:pt idx="1949">
                  <c:v>2012-05-16 14:18:11.907</c:v>
                </c:pt>
                <c:pt idx="1950">
                  <c:v>2012-05-16 14:19:33.797</c:v>
                </c:pt>
                <c:pt idx="1951">
                  <c:v>2012-05-16 14:20:53.383</c:v>
                </c:pt>
                <c:pt idx="1952">
                  <c:v>2012-05-16 14:22:44.090</c:v>
                </c:pt>
                <c:pt idx="1953">
                  <c:v>2012-05-16 14:22:45.623</c:v>
                </c:pt>
                <c:pt idx="1954">
                  <c:v>2012-05-16 14:23:55.527</c:v>
                </c:pt>
                <c:pt idx="1955">
                  <c:v>2012-05-16 14:27:12.013</c:v>
                </c:pt>
                <c:pt idx="1956">
                  <c:v>2012-05-16 14:27:13.227</c:v>
                </c:pt>
                <c:pt idx="1957">
                  <c:v>2012-05-16 14:27:14.403</c:v>
                </c:pt>
                <c:pt idx="1958">
                  <c:v>2012-05-16 14:51:06.737</c:v>
                </c:pt>
                <c:pt idx="1959">
                  <c:v>2012-05-16 14:51:07.417</c:v>
                </c:pt>
                <c:pt idx="1960">
                  <c:v>2012-05-16 14:51:07.960</c:v>
                </c:pt>
                <c:pt idx="1961">
                  <c:v>2012-05-16 14:51:25.237</c:v>
                </c:pt>
                <c:pt idx="1962">
                  <c:v>2012-05-16 14:51:47.007</c:v>
                </c:pt>
                <c:pt idx="1963">
                  <c:v>2012-05-16 14:52:36.237</c:v>
                </c:pt>
                <c:pt idx="1964">
                  <c:v>2012-05-16 14:52:37.183</c:v>
                </c:pt>
                <c:pt idx="1965">
                  <c:v>2012-05-16 14:52:38.613</c:v>
                </c:pt>
                <c:pt idx="1966">
                  <c:v>2012-05-16 14:52:46.520</c:v>
                </c:pt>
                <c:pt idx="1967">
                  <c:v>2012-05-16 14:52:48.113</c:v>
                </c:pt>
                <c:pt idx="1968">
                  <c:v>2012-05-16 15:02:01.587</c:v>
                </c:pt>
                <c:pt idx="1969">
                  <c:v>2012-05-17 06:57:40.800</c:v>
                </c:pt>
                <c:pt idx="1970">
                  <c:v>2012-05-17 07:18:59.077</c:v>
                </c:pt>
                <c:pt idx="1971">
                  <c:v>2012-05-17 07:19:14.690</c:v>
                </c:pt>
                <c:pt idx="1972">
                  <c:v>2012-05-17 07:19:15.703</c:v>
                </c:pt>
                <c:pt idx="1973">
                  <c:v>2012-05-17 07:19:33.157</c:v>
                </c:pt>
                <c:pt idx="1974">
                  <c:v>2012-05-17 07:20:16.747</c:v>
                </c:pt>
                <c:pt idx="1975">
                  <c:v>2012-05-17 07:20:37.890</c:v>
                </c:pt>
                <c:pt idx="1976">
                  <c:v>2012-05-17 07:24:25.570</c:v>
                </c:pt>
                <c:pt idx="1977">
                  <c:v>2012-05-17 07:24:29.517</c:v>
                </c:pt>
                <c:pt idx="1978">
                  <c:v>2012-05-17 07:25:01.773</c:v>
                </c:pt>
                <c:pt idx="1979">
                  <c:v>2012-05-17 07:25:27.810</c:v>
                </c:pt>
                <c:pt idx="1980">
                  <c:v>2012-05-17 07:25:35.537</c:v>
                </c:pt>
                <c:pt idx="1981">
                  <c:v>2012-05-17 07:25:52.513</c:v>
                </c:pt>
                <c:pt idx="1982">
                  <c:v>2012-05-17 07:25:56.000</c:v>
                </c:pt>
                <c:pt idx="1983">
                  <c:v>2012-05-17 07:26:00.517</c:v>
                </c:pt>
                <c:pt idx="1984">
                  <c:v>2012-05-17 07:26:39.697</c:v>
                </c:pt>
                <c:pt idx="1985">
                  <c:v>2012-05-17 07:26:45.213</c:v>
                </c:pt>
                <c:pt idx="1986">
                  <c:v>2012-05-17 07:30:27.450</c:v>
                </c:pt>
                <c:pt idx="1987">
                  <c:v>2012-05-17 07:34:28.837</c:v>
                </c:pt>
                <c:pt idx="1988">
                  <c:v>2012-05-17 07:34:59.577</c:v>
                </c:pt>
                <c:pt idx="1989">
                  <c:v>2012-05-17 07:39:22.900</c:v>
                </c:pt>
                <c:pt idx="1990">
                  <c:v>2012-05-17 08:00:48.190</c:v>
                </c:pt>
                <c:pt idx="1991">
                  <c:v>2012-05-17 08:03:36.327</c:v>
                </c:pt>
                <c:pt idx="1992">
                  <c:v>2012-05-17 08:03:46.647</c:v>
                </c:pt>
                <c:pt idx="1993">
                  <c:v>2012-05-17 08:04:00.700</c:v>
                </c:pt>
                <c:pt idx="1994">
                  <c:v>2012-05-17 08:05:29.427</c:v>
                </c:pt>
                <c:pt idx="1995">
                  <c:v>2012-05-17 08:21:42.777</c:v>
                </c:pt>
                <c:pt idx="1996">
                  <c:v>2012-05-17 08:21:43.307</c:v>
                </c:pt>
                <c:pt idx="1997">
                  <c:v>2012-05-17 08:21:44.933</c:v>
                </c:pt>
                <c:pt idx="1998">
                  <c:v>2012-05-17 08:21:45.790</c:v>
                </c:pt>
                <c:pt idx="1999">
                  <c:v>2012-05-17 08:23:11.047</c:v>
                </c:pt>
                <c:pt idx="2000">
                  <c:v>2012-05-17 08:31:34.873</c:v>
                </c:pt>
                <c:pt idx="2001">
                  <c:v>2012-05-17 08:31:38.387</c:v>
                </c:pt>
                <c:pt idx="2002">
                  <c:v>2012-05-17 08:31:39.390</c:v>
                </c:pt>
                <c:pt idx="2003">
                  <c:v>2012-05-17 08:31:40.537</c:v>
                </c:pt>
                <c:pt idx="2004">
                  <c:v>2012-05-17 08:31:43.800</c:v>
                </c:pt>
                <c:pt idx="2005">
                  <c:v>2012-05-17 08:31:52.293</c:v>
                </c:pt>
                <c:pt idx="2006">
                  <c:v>2012-05-17 08:31:52.950</c:v>
                </c:pt>
                <c:pt idx="2007">
                  <c:v>2012-05-17 08:31:53.597</c:v>
                </c:pt>
                <c:pt idx="2008">
                  <c:v>2012-05-17 08:31:54.137</c:v>
                </c:pt>
                <c:pt idx="2009">
                  <c:v>2012-05-17 08:31:55.660</c:v>
                </c:pt>
                <c:pt idx="2010">
                  <c:v>2012-05-17 08:31:56.197</c:v>
                </c:pt>
                <c:pt idx="2011">
                  <c:v>2012-05-17 08:31:56.710</c:v>
                </c:pt>
                <c:pt idx="2012">
                  <c:v>2012-05-17 08:31:57.220</c:v>
                </c:pt>
                <c:pt idx="2013">
                  <c:v>2012-05-17 08:31:57.760</c:v>
                </c:pt>
                <c:pt idx="2014">
                  <c:v>2012-05-17 08:31:58.297</c:v>
                </c:pt>
                <c:pt idx="2015">
                  <c:v>2012-05-17 08:31:58.907</c:v>
                </c:pt>
                <c:pt idx="2016">
                  <c:v>2012-05-17 08:32:01.050</c:v>
                </c:pt>
                <c:pt idx="2017">
                  <c:v>2012-05-17 08:32:02.450</c:v>
                </c:pt>
                <c:pt idx="2018">
                  <c:v>2012-05-17 08:32:04.743</c:v>
                </c:pt>
                <c:pt idx="2019">
                  <c:v>2012-05-17 08:32:08.400</c:v>
                </c:pt>
                <c:pt idx="2020">
                  <c:v>2012-05-17 08:32:08.770</c:v>
                </c:pt>
                <c:pt idx="2021">
                  <c:v>2012-05-17 08:32:09.317</c:v>
                </c:pt>
                <c:pt idx="2022">
                  <c:v>2012-05-17 08:32:11.477</c:v>
                </c:pt>
                <c:pt idx="2023">
                  <c:v>2012-05-17 08:32:13.650</c:v>
                </c:pt>
                <c:pt idx="2024">
                  <c:v>2012-05-17 08:34:18.103</c:v>
                </c:pt>
                <c:pt idx="2025">
                  <c:v>2012-05-17 08:34:20.400</c:v>
                </c:pt>
                <c:pt idx="2026">
                  <c:v>2012-05-17 08:34:23.480</c:v>
                </c:pt>
                <c:pt idx="2027">
                  <c:v>2012-05-17 08:34:24.223</c:v>
                </c:pt>
                <c:pt idx="2028">
                  <c:v>2012-05-17 08:34:24.860</c:v>
                </c:pt>
                <c:pt idx="2029">
                  <c:v>2012-05-17 08:34:25.337</c:v>
                </c:pt>
                <c:pt idx="2030">
                  <c:v>2012-05-17 08:34:25.803</c:v>
                </c:pt>
                <c:pt idx="2031">
                  <c:v>2012-05-17 08:34:26.247</c:v>
                </c:pt>
                <c:pt idx="2032">
                  <c:v>2012-05-17 08:34:27.410</c:v>
                </c:pt>
                <c:pt idx="2033">
                  <c:v>2012-05-17 08:34:27.957</c:v>
                </c:pt>
                <c:pt idx="2034">
                  <c:v>2012-05-17 08:58:14.937</c:v>
                </c:pt>
                <c:pt idx="2035">
                  <c:v>2012-05-17 09:15:32.033</c:v>
                </c:pt>
                <c:pt idx="2036">
                  <c:v>2012-05-17 09:15:36.233</c:v>
                </c:pt>
                <c:pt idx="2037">
                  <c:v>2012-05-17 09:16:58.277</c:v>
                </c:pt>
                <c:pt idx="2038">
                  <c:v>2012-05-17 09:20:54.793</c:v>
                </c:pt>
                <c:pt idx="2039">
                  <c:v>2012-05-17 09:21:53.240</c:v>
                </c:pt>
                <c:pt idx="2040">
                  <c:v>2012-05-17 09:27:43.450</c:v>
                </c:pt>
                <c:pt idx="2041">
                  <c:v>2012-05-17 09:36:11.340</c:v>
                </c:pt>
                <c:pt idx="2042">
                  <c:v>2012-05-17 09:39:04.170</c:v>
                </c:pt>
                <c:pt idx="2043">
                  <c:v>2012-05-17 09:39:05.483</c:v>
                </c:pt>
                <c:pt idx="2044">
                  <c:v>2012-05-17 09:39:06.643</c:v>
                </c:pt>
                <c:pt idx="2045">
                  <c:v>2012-05-17 09:39:07.207</c:v>
                </c:pt>
                <c:pt idx="2046">
                  <c:v>2012-05-17 09:39:09.707</c:v>
                </c:pt>
                <c:pt idx="2047">
                  <c:v>2012-05-17 09:40:31.953</c:v>
                </c:pt>
                <c:pt idx="2048">
                  <c:v>2012-05-17 09:40:35.857</c:v>
                </c:pt>
                <c:pt idx="2049">
                  <c:v>2012-05-17 09:40:54.993</c:v>
                </c:pt>
                <c:pt idx="2050">
                  <c:v>2012-05-17 09:42:25.637</c:v>
                </c:pt>
                <c:pt idx="2051">
                  <c:v>2012-05-17 09:42:26.833</c:v>
                </c:pt>
                <c:pt idx="2052">
                  <c:v>2012-05-17 09:42:38.707</c:v>
                </c:pt>
                <c:pt idx="2053">
                  <c:v>2012-05-17 09:46:46.287</c:v>
                </c:pt>
                <c:pt idx="2054">
                  <c:v>2012-05-17 09:46:50.077</c:v>
                </c:pt>
                <c:pt idx="2055">
                  <c:v>2012-05-17 09:47:20.597</c:v>
                </c:pt>
                <c:pt idx="2056">
                  <c:v>2012-05-17 09:47:26.010</c:v>
                </c:pt>
                <c:pt idx="2057">
                  <c:v>2012-05-17 09:54:53.593</c:v>
                </c:pt>
                <c:pt idx="2058">
                  <c:v>2012-05-17 09:54:54.170</c:v>
                </c:pt>
                <c:pt idx="2059">
                  <c:v>2012-05-17 09:54:54.390</c:v>
                </c:pt>
                <c:pt idx="2060">
                  <c:v>2012-05-17 09:54:54.977</c:v>
                </c:pt>
                <c:pt idx="2061">
                  <c:v>2012-05-17 09:54:56.347</c:v>
                </c:pt>
                <c:pt idx="2062">
                  <c:v>2012-05-17 10:03:11.213</c:v>
                </c:pt>
                <c:pt idx="2063">
                  <c:v>2012-05-17 10:04:40.510</c:v>
                </c:pt>
                <c:pt idx="2064">
                  <c:v>2012-05-17 10:07:07.657</c:v>
                </c:pt>
                <c:pt idx="2065">
                  <c:v>2012-05-17 10:07:29.373</c:v>
                </c:pt>
                <c:pt idx="2066">
                  <c:v>2012-05-17 10:24:06.570</c:v>
                </c:pt>
                <c:pt idx="2067">
                  <c:v>2012-05-17 10:24:14.650</c:v>
                </c:pt>
                <c:pt idx="2068">
                  <c:v>2012-05-17 10:24:17.140</c:v>
                </c:pt>
                <c:pt idx="2069">
                  <c:v>2012-05-17 10:24:22.130</c:v>
                </c:pt>
                <c:pt idx="2070">
                  <c:v>2012-05-17 10:24:24.363</c:v>
                </c:pt>
                <c:pt idx="2071">
                  <c:v>2012-05-17 10:48:04.470</c:v>
                </c:pt>
                <c:pt idx="2072">
                  <c:v>2012-05-17 10:50:40.347</c:v>
                </c:pt>
                <c:pt idx="2073">
                  <c:v>2012-05-17 10:52:17.193</c:v>
                </c:pt>
                <c:pt idx="2074">
                  <c:v>2012-05-17 11:39:21.350</c:v>
                </c:pt>
                <c:pt idx="2075">
                  <c:v>2012-05-17 11:43:52.727</c:v>
                </c:pt>
                <c:pt idx="2076">
                  <c:v>2012-05-17 11:44:05.983</c:v>
                </c:pt>
                <c:pt idx="2077">
                  <c:v>2012-05-17 11:44:28.423</c:v>
                </c:pt>
                <c:pt idx="2078">
                  <c:v>2012-05-17 11:44:28.880</c:v>
                </c:pt>
                <c:pt idx="2079">
                  <c:v>2012-05-17 11:44:30.397</c:v>
                </c:pt>
                <c:pt idx="2080">
                  <c:v>2012-05-17 11:44:33.400</c:v>
                </c:pt>
                <c:pt idx="2081">
                  <c:v>2012-05-17 11:44:35.097</c:v>
                </c:pt>
                <c:pt idx="2082">
                  <c:v>2012-05-17 11:44:36.043</c:v>
                </c:pt>
                <c:pt idx="2083">
                  <c:v>2012-05-17 11:44:37.107</c:v>
                </c:pt>
                <c:pt idx="2084">
                  <c:v>2012-05-17 11:46:23.163</c:v>
                </c:pt>
                <c:pt idx="2085">
                  <c:v>2012-05-17 11:46:27.577</c:v>
                </c:pt>
                <c:pt idx="2086">
                  <c:v>2012-05-17 11:46:30.777</c:v>
                </c:pt>
                <c:pt idx="2087">
                  <c:v>2012-05-17 11:46:35.697</c:v>
                </c:pt>
                <c:pt idx="2088">
                  <c:v>2012-05-17 11:46:41.773</c:v>
                </c:pt>
                <c:pt idx="2089">
                  <c:v>2012-05-17 11:46:44.593</c:v>
                </c:pt>
                <c:pt idx="2090">
                  <c:v>2012-05-17 11:46:54.043</c:v>
                </c:pt>
                <c:pt idx="2091">
                  <c:v>2012-05-17 11:46:58.977</c:v>
                </c:pt>
                <c:pt idx="2092">
                  <c:v>2012-05-17 11:47:03.617</c:v>
                </c:pt>
                <c:pt idx="2093">
                  <c:v>2012-05-17 11:50:11.340</c:v>
                </c:pt>
                <c:pt idx="2094">
                  <c:v>2012-05-17 11:50:52.340</c:v>
                </c:pt>
                <c:pt idx="2095">
                  <c:v>2012-05-17 11:50:52.503</c:v>
                </c:pt>
                <c:pt idx="2096">
                  <c:v>2012-05-17 11:51:42.120</c:v>
                </c:pt>
                <c:pt idx="2097">
                  <c:v>2012-05-17 11:51:43.677</c:v>
                </c:pt>
                <c:pt idx="2098">
                  <c:v>2012-05-17 12:07:40.887</c:v>
                </c:pt>
                <c:pt idx="2099">
                  <c:v>2012-05-17 12:08:15.943</c:v>
                </c:pt>
                <c:pt idx="2100">
                  <c:v>2012-05-17 12:08:32.440</c:v>
                </c:pt>
                <c:pt idx="2101">
                  <c:v>2012-05-17 12:09:16.483</c:v>
                </c:pt>
                <c:pt idx="2102">
                  <c:v>2012-05-17 12:09:41.467</c:v>
                </c:pt>
                <c:pt idx="2103">
                  <c:v>2012-05-17 12:09:48.643</c:v>
                </c:pt>
                <c:pt idx="2104">
                  <c:v>2012-05-17 12:10:36.340</c:v>
                </c:pt>
                <c:pt idx="2105">
                  <c:v>2012-05-17 12:10:39.380</c:v>
                </c:pt>
                <c:pt idx="2106">
                  <c:v>2012-05-17 12:10:40.287</c:v>
                </c:pt>
                <c:pt idx="2107">
                  <c:v>2012-05-17 12:10:40.780</c:v>
                </c:pt>
                <c:pt idx="2108">
                  <c:v>2012-05-17 12:10:46.710</c:v>
                </c:pt>
                <c:pt idx="2109">
                  <c:v>2012-05-17 12:11:00.990</c:v>
                </c:pt>
                <c:pt idx="2110">
                  <c:v>2012-05-17 12:11:26.293</c:v>
                </c:pt>
                <c:pt idx="2111">
                  <c:v>2012-05-17 12:11:28.550</c:v>
                </c:pt>
                <c:pt idx="2112">
                  <c:v>2012-05-17 12:11:30.367</c:v>
                </c:pt>
                <c:pt idx="2113">
                  <c:v>2012-05-17 12:11:46.207</c:v>
                </c:pt>
                <c:pt idx="2114">
                  <c:v>2012-05-17 12:11:48.083</c:v>
                </c:pt>
                <c:pt idx="2115">
                  <c:v>2012-05-17 12:11:56.847</c:v>
                </c:pt>
                <c:pt idx="2116">
                  <c:v>2012-05-17 12:12:09.810</c:v>
                </c:pt>
                <c:pt idx="2117">
                  <c:v>2012-05-17 12:12:10.970</c:v>
                </c:pt>
                <c:pt idx="2118">
                  <c:v>2012-05-17 12:12:11.640</c:v>
                </c:pt>
                <c:pt idx="2119">
                  <c:v>2012-05-17 12:12:12.567</c:v>
                </c:pt>
                <c:pt idx="2120">
                  <c:v>2012-05-17 12:12:15.223</c:v>
                </c:pt>
                <c:pt idx="2121">
                  <c:v>2012-05-17 12:13:11.707</c:v>
                </c:pt>
                <c:pt idx="2122">
                  <c:v>2012-05-17 12:13:18.540</c:v>
                </c:pt>
                <c:pt idx="2123">
                  <c:v>2012-05-17 12:13:32.450</c:v>
                </c:pt>
                <c:pt idx="2124">
                  <c:v>2012-05-17 12:13:42.220</c:v>
                </c:pt>
                <c:pt idx="2125">
                  <c:v>2012-05-17 12:13:57.477</c:v>
                </c:pt>
                <c:pt idx="2126">
                  <c:v>2012-05-17 12:14:50.307</c:v>
                </c:pt>
                <c:pt idx="2127">
                  <c:v>2012-05-17 12:14:51.187</c:v>
                </c:pt>
                <c:pt idx="2128">
                  <c:v>2012-05-17 12:15:08.890</c:v>
                </c:pt>
                <c:pt idx="2129">
                  <c:v>2012-05-17 12:15:28.160</c:v>
                </c:pt>
                <c:pt idx="2130">
                  <c:v>2012-05-17 12:15:37.433</c:v>
                </c:pt>
                <c:pt idx="2131">
                  <c:v>2012-05-17 12:15:46.653</c:v>
                </c:pt>
                <c:pt idx="2132">
                  <c:v>2012-05-17 12:15:47.730</c:v>
                </c:pt>
                <c:pt idx="2133">
                  <c:v>2012-05-17 12:15:54.390</c:v>
                </c:pt>
                <c:pt idx="2134">
                  <c:v>2012-05-17 12:15:56.673</c:v>
                </c:pt>
                <c:pt idx="2135">
                  <c:v>2012-05-17 12:16:01.383</c:v>
                </c:pt>
                <c:pt idx="2136">
                  <c:v>2012-05-17 12:16:05.137</c:v>
                </c:pt>
                <c:pt idx="2137">
                  <c:v>2012-05-17 12:16:19.617</c:v>
                </c:pt>
                <c:pt idx="2138">
                  <c:v>2012-05-17 12:16:25.653</c:v>
                </c:pt>
                <c:pt idx="2139">
                  <c:v>2012-05-17 12:16:30.717</c:v>
                </c:pt>
                <c:pt idx="2140">
                  <c:v>2012-05-17 12:16:46.117</c:v>
                </c:pt>
                <c:pt idx="2141">
                  <c:v>2012-05-17 12:16:59.323</c:v>
                </c:pt>
                <c:pt idx="2142">
                  <c:v>2012-05-17 12:17:01.327</c:v>
                </c:pt>
                <c:pt idx="2143">
                  <c:v>2012-05-17 12:17:02.453</c:v>
                </c:pt>
                <c:pt idx="2144">
                  <c:v>2012-05-17 12:17:16.040</c:v>
                </c:pt>
                <c:pt idx="2145">
                  <c:v>2012-05-17 12:17:22.577</c:v>
                </c:pt>
                <c:pt idx="2146">
                  <c:v>2012-05-17 12:17:23.970</c:v>
                </c:pt>
                <c:pt idx="2147">
                  <c:v>2012-05-17 12:17:29.043</c:v>
                </c:pt>
                <c:pt idx="2148">
                  <c:v>2012-05-17 12:17:30.740</c:v>
                </c:pt>
                <c:pt idx="2149">
                  <c:v>2012-05-17 12:17:32.090</c:v>
                </c:pt>
                <c:pt idx="2150">
                  <c:v>2012-05-17 12:18:08.397</c:v>
                </c:pt>
                <c:pt idx="2151">
                  <c:v>2012-05-17 12:18:13.243</c:v>
                </c:pt>
                <c:pt idx="2152">
                  <c:v>2012-05-17 12:18:18.197</c:v>
                </c:pt>
                <c:pt idx="2153">
                  <c:v>2012-05-17 12:18:30.557</c:v>
                </c:pt>
                <c:pt idx="2154">
                  <c:v>2012-05-17 12:18:43.103</c:v>
                </c:pt>
                <c:pt idx="2155">
                  <c:v>2012-05-17 12:18:55.650</c:v>
                </c:pt>
                <c:pt idx="2156">
                  <c:v>2012-05-17 12:19:02.590</c:v>
                </c:pt>
                <c:pt idx="2157">
                  <c:v>2012-05-17 12:19:06.550</c:v>
                </c:pt>
                <c:pt idx="2158">
                  <c:v>2012-05-17 12:19:22.530</c:v>
                </c:pt>
                <c:pt idx="2159">
                  <c:v>2012-05-17 12:19:42.393</c:v>
                </c:pt>
                <c:pt idx="2160">
                  <c:v>2012-05-17 12:19:44.803</c:v>
                </c:pt>
                <c:pt idx="2161">
                  <c:v>2012-05-17 12:20:01.467</c:v>
                </c:pt>
                <c:pt idx="2162">
                  <c:v>2012-05-17 12:20:04.927</c:v>
                </c:pt>
                <c:pt idx="2163">
                  <c:v>2012-05-17 12:20:11.527</c:v>
                </c:pt>
                <c:pt idx="2164">
                  <c:v>2012-05-17 12:20:18.993</c:v>
                </c:pt>
                <c:pt idx="2165">
                  <c:v>2012-05-17 12:20:43.257</c:v>
                </c:pt>
                <c:pt idx="2166">
                  <c:v>2012-05-17 12:22:02.850</c:v>
                </c:pt>
                <c:pt idx="2167">
                  <c:v>2012-05-17 12:22:26.577</c:v>
                </c:pt>
                <c:pt idx="2168">
                  <c:v>2012-05-23 07:42:23.577</c:v>
                </c:pt>
                <c:pt idx="2169">
                  <c:v>2012-05-23 07:42:30.987</c:v>
                </c:pt>
                <c:pt idx="2170">
                  <c:v>2012-05-23 10:40:59.697</c:v>
                </c:pt>
                <c:pt idx="2171">
                  <c:v>2012-05-23 10:41:04.027</c:v>
                </c:pt>
                <c:pt idx="2172">
                  <c:v>2012-05-23 12:13:49.197</c:v>
                </c:pt>
                <c:pt idx="2173">
                  <c:v>2012-05-23 12:17:02.533</c:v>
                </c:pt>
                <c:pt idx="2174">
                  <c:v>2012-05-23 12:17:17.107</c:v>
                </c:pt>
                <c:pt idx="2175">
                  <c:v>2012-05-23 12:21:10.277</c:v>
                </c:pt>
                <c:pt idx="2176">
                  <c:v>2012-05-23 12:23:13.217</c:v>
                </c:pt>
                <c:pt idx="2177">
                  <c:v>2012-05-23 12:23:25.007</c:v>
                </c:pt>
                <c:pt idx="2178">
                  <c:v>2012-05-23 12:23:37.117</c:v>
                </c:pt>
                <c:pt idx="2179">
                  <c:v>2012-05-23 12:30:24.280</c:v>
                </c:pt>
                <c:pt idx="2180">
                  <c:v>2012-05-23 12:33:45.133</c:v>
                </c:pt>
                <c:pt idx="2181">
                  <c:v>2012-05-23 12:38:20.780</c:v>
                </c:pt>
                <c:pt idx="2182">
                  <c:v>2012-05-23 12:38:23.243</c:v>
                </c:pt>
                <c:pt idx="2183">
                  <c:v>2012-05-23 12:38:54.280</c:v>
                </c:pt>
                <c:pt idx="2184">
                  <c:v>2012-05-23 12:47:35.383</c:v>
                </c:pt>
                <c:pt idx="2185">
                  <c:v>2012-05-23 12:49:11.530</c:v>
                </c:pt>
                <c:pt idx="2186">
                  <c:v>2012-05-23 12:54:06.297</c:v>
                </c:pt>
                <c:pt idx="2187">
                  <c:v>2012-05-23 12:54:15.060</c:v>
                </c:pt>
                <c:pt idx="2188">
                  <c:v>2012-05-23 13:02:10.297</c:v>
                </c:pt>
                <c:pt idx="2189">
                  <c:v>2012-05-23 13:02:29.797</c:v>
                </c:pt>
                <c:pt idx="2190">
                  <c:v>2012-05-23 13:02:51.293</c:v>
                </c:pt>
                <c:pt idx="2191">
                  <c:v>2012-05-23 13:03:08.797</c:v>
                </c:pt>
                <c:pt idx="2192">
                  <c:v>2012-05-23 13:03:55.297</c:v>
                </c:pt>
                <c:pt idx="2193">
                  <c:v>2012-05-23 13:04:10.797</c:v>
                </c:pt>
                <c:pt idx="2194">
                  <c:v>2012-05-23 13:04:39.297</c:v>
                </c:pt>
                <c:pt idx="2195">
                  <c:v>2012-05-23 13:04:50.460</c:v>
                </c:pt>
                <c:pt idx="2196">
                  <c:v>2012-05-23 13:04:53.903</c:v>
                </c:pt>
                <c:pt idx="2197">
                  <c:v>2012-05-23 13:05:03.800</c:v>
                </c:pt>
                <c:pt idx="2198">
                  <c:v>2012-05-23 13:05:54.743</c:v>
                </c:pt>
                <c:pt idx="2199">
                  <c:v>2012-05-23 13:06:04.247</c:v>
                </c:pt>
                <c:pt idx="2200">
                  <c:v>2012-05-23 13:06:27.373</c:v>
                </c:pt>
                <c:pt idx="2201">
                  <c:v>2012-05-23 13:06:39.230</c:v>
                </c:pt>
                <c:pt idx="2202">
                  <c:v>2012-05-23 13:07:03.380</c:v>
                </c:pt>
                <c:pt idx="2203">
                  <c:v>2012-05-23 13:07:20.407</c:v>
                </c:pt>
                <c:pt idx="2204">
                  <c:v>2012-05-23 13:08:00.460</c:v>
                </c:pt>
                <c:pt idx="2205">
                  <c:v>2012-05-23 13:08:16.623</c:v>
                </c:pt>
                <c:pt idx="2206">
                  <c:v>2012-05-23 13:17:59.677</c:v>
                </c:pt>
                <c:pt idx="2207">
                  <c:v>2012-05-23 13:21:39.797</c:v>
                </c:pt>
                <c:pt idx="2208">
                  <c:v>2012-05-23 13:21:39.797</c:v>
                </c:pt>
                <c:pt idx="2209">
                  <c:v>2012-05-23 13:21:39.917</c:v>
                </c:pt>
                <c:pt idx="2210">
                  <c:v>2012-05-23 13:21:40.087</c:v>
                </c:pt>
                <c:pt idx="2211">
                  <c:v>2012-05-23 13:21:40.387</c:v>
                </c:pt>
                <c:pt idx="2212">
                  <c:v>2012-05-23 13:21:40.737</c:v>
                </c:pt>
                <c:pt idx="2213">
                  <c:v>2012-05-23 13:21:40.943</c:v>
                </c:pt>
                <c:pt idx="2214">
                  <c:v>2012-05-23 13:21:41.250</c:v>
                </c:pt>
                <c:pt idx="2215">
                  <c:v>2012-05-23 13:21:41.617</c:v>
                </c:pt>
                <c:pt idx="2216">
                  <c:v>2012-05-23 13:21:42.153</c:v>
                </c:pt>
                <c:pt idx="2217">
                  <c:v>2012-05-23 13:22:27.297</c:v>
                </c:pt>
                <c:pt idx="2218">
                  <c:v>2012-05-23 13:22:33.623</c:v>
                </c:pt>
                <c:pt idx="2219">
                  <c:v>2012-05-23 13:22:40.147</c:v>
                </c:pt>
                <c:pt idx="2220">
                  <c:v>2012-05-23 13:22:40.813</c:v>
                </c:pt>
                <c:pt idx="2221">
                  <c:v>2012-05-23 13:23:57.843</c:v>
                </c:pt>
                <c:pt idx="2222">
                  <c:v>2012-05-23 13:24:07.007</c:v>
                </c:pt>
                <c:pt idx="2223">
                  <c:v>2012-05-23 14:41:41.820</c:v>
                </c:pt>
                <c:pt idx="2224">
                  <c:v>2012-05-23 14:41:51.177</c:v>
                </c:pt>
                <c:pt idx="2225">
                  <c:v>2012-05-23 15:30:30.443</c:v>
                </c:pt>
                <c:pt idx="2226">
                  <c:v>2012-05-24 07:20:27.027</c:v>
                </c:pt>
                <c:pt idx="2227">
                  <c:v>2012-05-24 08:07:37.227</c:v>
                </c:pt>
                <c:pt idx="2228">
                  <c:v>2012-05-24 09:45:02.167</c:v>
                </c:pt>
                <c:pt idx="2229">
                  <c:v>2012-05-25 08:39:10.513</c:v>
                </c:pt>
                <c:pt idx="2230">
                  <c:v>2012-05-25 08:39:40.370</c:v>
                </c:pt>
                <c:pt idx="2231">
                  <c:v>2012-05-25 09:04:05.280</c:v>
                </c:pt>
                <c:pt idx="2232">
                  <c:v>2012-05-25 09:04:14.453</c:v>
                </c:pt>
                <c:pt idx="2233">
                  <c:v>2012-05-25 09:05:32.877</c:v>
                </c:pt>
                <c:pt idx="2234">
                  <c:v>2012-05-25 09:25:24.397</c:v>
                </c:pt>
                <c:pt idx="2235">
                  <c:v>2012-05-25 09:25:57.900</c:v>
                </c:pt>
                <c:pt idx="2236">
                  <c:v>2012-05-25 09:26:48.253</c:v>
                </c:pt>
                <c:pt idx="2237">
                  <c:v>2012-05-25 09:27:03.743</c:v>
                </c:pt>
                <c:pt idx="2238">
                  <c:v>2012-05-25 09:27:47.530</c:v>
                </c:pt>
                <c:pt idx="2239">
                  <c:v>2012-05-25 09:28:05.610</c:v>
                </c:pt>
                <c:pt idx="2240">
                  <c:v>2012-05-25 09:28:06.687</c:v>
                </c:pt>
                <c:pt idx="2241">
                  <c:v>2012-05-25 09:28:18.977</c:v>
                </c:pt>
                <c:pt idx="2242">
                  <c:v>2012-05-25 09:28:22.550</c:v>
                </c:pt>
                <c:pt idx="2243">
                  <c:v>2012-05-25 09:28:30.550</c:v>
                </c:pt>
                <c:pt idx="2244">
                  <c:v>2012-05-25 09:28:35.760</c:v>
                </c:pt>
                <c:pt idx="2245">
                  <c:v>2012-05-25 09:28:47.913</c:v>
                </c:pt>
                <c:pt idx="2246">
                  <c:v>2012-05-25 09:28:58.147</c:v>
                </c:pt>
                <c:pt idx="2247">
                  <c:v>2012-05-25 09:29:05.227</c:v>
                </c:pt>
                <c:pt idx="2248">
                  <c:v>2012-05-25 09:29:16.537</c:v>
                </c:pt>
                <c:pt idx="2249">
                  <c:v>2012-05-25 09:29:16.973</c:v>
                </c:pt>
                <c:pt idx="2250">
                  <c:v>2012-05-25 09:29:17.677</c:v>
                </c:pt>
                <c:pt idx="2251">
                  <c:v>2012-05-25 09:39:09.827</c:v>
                </c:pt>
                <c:pt idx="2252">
                  <c:v>2012-05-25 09:39:20.217</c:v>
                </c:pt>
                <c:pt idx="2253">
                  <c:v>2012-05-25 10:23:15.623</c:v>
                </c:pt>
                <c:pt idx="2254">
                  <c:v>2012-05-25 10:23:53.560</c:v>
                </c:pt>
                <c:pt idx="2255">
                  <c:v>2012-05-25 10:24:07.117</c:v>
                </c:pt>
                <c:pt idx="2256">
                  <c:v>2012-05-25 10:32:52.383</c:v>
                </c:pt>
                <c:pt idx="2257">
                  <c:v>2012-05-25 10:50:36.740</c:v>
                </c:pt>
                <c:pt idx="2258">
                  <c:v>2012-05-25 10:50:50.410</c:v>
                </c:pt>
                <c:pt idx="2259">
                  <c:v>2012-05-25 10:51:22.443</c:v>
                </c:pt>
                <c:pt idx="2260">
                  <c:v>2012-05-25 10:51:54.173</c:v>
                </c:pt>
                <c:pt idx="2261">
                  <c:v>2012-05-25 10:53:59.080</c:v>
                </c:pt>
                <c:pt idx="2262">
                  <c:v>2012-05-25 11:56:03.543</c:v>
                </c:pt>
                <c:pt idx="2263">
                  <c:v>2012-05-25 12:14:44.663</c:v>
                </c:pt>
                <c:pt idx="2264">
                  <c:v>2012-05-25 12:15:45.080</c:v>
                </c:pt>
                <c:pt idx="2265">
                  <c:v>2012-05-25 12:22:34.843</c:v>
                </c:pt>
                <c:pt idx="2266">
                  <c:v>2012-05-25 12:39:57.797</c:v>
                </c:pt>
                <c:pt idx="2267">
                  <c:v>2012-05-25 12:48:33.267</c:v>
                </c:pt>
                <c:pt idx="2268">
                  <c:v>2012-05-25 12:48:52.797</c:v>
                </c:pt>
                <c:pt idx="2269">
                  <c:v>2012-05-25 13:08:14.297</c:v>
                </c:pt>
                <c:pt idx="2270">
                  <c:v>2012-05-25 13:08:29.927</c:v>
                </c:pt>
                <c:pt idx="2271">
                  <c:v>2012-05-25 13:08:37.867</c:v>
                </c:pt>
                <c:pt idx="2272">
                  <c:v>2012-05-25 13:09:01.177</c:v>
                </c:pt>
                <c:pt idx="2273">
                  <c:v>2012-05-25 13:09:04.497</c:v>
                </c:pt>
                <c:pt idx="2274">
                  <c:v>2012-05-25 13:09:07.397</c:v>
                </c:pt>
                <c:pt idx="2275">
                  <c:v>2012-05-25 13:09:08.537</c:v>
                </c:pt>
                <c:pt idx="2276">
                  <c:v>2012-05-25 13:09:13.020</c:v>
                </c:pt>
                <c:pt idx="2277">
                  <c:v>2012-05-25 13:09:21.460</c:v>
                </c:pt>
                <c:pt idx="2278">
                  <c:v>2012-05-25 13:09:42.163</c:v>
                </c:pt>
                <c:pt idx="2279">
                  <c:v>2012-05-25 13:09:48.277</c:v>
                </c:pt>
                <c:pt idx="2280">
                  <c:v>2012-05-25 13:09:50.203</c:v>
                </c:pt>
                <c:pt idx="2281">
                  <c:v>2012-05-25 13:10:21.427</c:v>
                </c:pt>
                <c:pt idx="2282">
                  <c:v>2012-05-25 13:10:31.643</c:v>
                </c:pt>
                <c:pt idx="2283">
                  <c:v>2012-05-25 13:10:41.423</c:v>
                </c:pt>
                <c:pt idx="2284">
                  <c:v>2012-05-25 13:11:30.933</c:v>
                </c:pt>
                <c:pt idx="2285">
                  <c:v>2012-05-25 13:11:51.150</c:v>
                </c:pt>
                <c:pt idx="2286">
                  <c:v>2012-05-25 13:12:00.337</c:v>
                </c:pt>
                <c:pt idx="2287">
                  <c:v>2012-05-25 13:12:04.590</c:v>
                </c:pt>
                <c:pt idx="2288">
                  <c:v>2012-05-25 13:12:07.930</c:v>
                </c:pt>
                <c:pt idx="2289">
                  <c:v>2012-05-25 13:12:16.230</c:v>
                </c:pt>
                <c:pt idx="2290">
                  <c:v>2012-05-25 13:12:36.240</c:v>
                </c:pt>
                <c:pt idx="2291">
                  <c:v>2012-05-25 13:12:42.287</c:v>
                </c:pt>
                <c:pt idx="2292">
                  <c:v>2012-05-25 13:13:36.500</c:v>
                </c:pt>
                <c:pt idx="2293">
                  <c:v>2012-05-25 13:13:41.000</c:v>
                </c:pt>
                <c:pt idx="2294">
                  <c:v>2012-05-25 13:13:47.083</c:v>
                </c:pt>
                <c:pt idx="2295">
                  <c:v>2012-05-25 13:13:59.367</c:v>
                </c:pt>
                <c:pt idx="2296">
                  <c:v>2012-05-25 13:17:35.093</c:v>
                </c:pt>
                <c:pt idx="2297">
                  <c:v>2012-05-25 13:52:38.530</c:v>
                </c:pt>
                <c:pt idx="2298">
                  <c:v>2012-05-25 13:52:39.110</c:v>
                </c:pt>
                <c:pt idx="2299">
                  <c:v>2012-05-25 13:52:39.607</c:v>
                </c:pt>
                <c:pt idx="2300">
                  <c:v>2012-05-28 07:03:38.990</c:v>
                </c:pt>
                <c:pt idx="2301">
                  <c:v>2012-05-28 07:03:46.933</c:v>
                </c:pt>
                <c:pt idx="2302">
                  <c:v>2012-05-28 07:03:49.630</c:v>
                </c:pt>
                <c:pt idx="2303">
                  <c:v>2012-05-28 07:03:50.937</c:v>
                </c:pt>
                <c:pt idx="2304">
                  <c:v>2012-05-28 07:04:23.407</c:v>
                </c:pt>
                <c:pt idx="2305">
                  <c:v>2012-05-28 07:04:32.173</c:v>
                </c:pt>
                <c:pt idx="2306">
                  <c:v>2012-05-28 07:04:45.910</c:v>
                </c:pt>
                <c:pt idx="2307">
                  <c:v>2012-05-28 07:09:06.927</c:v>
                </c:pt>
                <c:pt idx="2308">
                  <c:v>2012-05-28 07:09:47.657</c:v>
                </c:pt>
                <c:pt idx="2309">
                  <c:v>2012-05-28 07:13:11.860</c:v>
                </c:pt>
                <c:pt idx="2310">
                  <c:v>2012-05-28 07:17:43.837</c:v>
                </c:pt>
                <c:pt idx="2311">
                  <c:v>2012-05-28 08:38:01.837</c:v>
                </c:pt>
                <c:pt idx="2312">
                  <c:v>2012-05-28 08:38:38.387</c:v>
                </c:pt>
                <c:pt idx="2313">
                  <c:v>2012-05-28 08:38:40.710</c:v>
                </c:pt>
                <c:pt idx="2314">
                  <c:v>2012-05-28 08:38:43.610</c:v>
                </c:pt>
                <c:pt idx="2315">
                  <c:v>2012-05-28 08:38:44.687</c:v>
                </c:pt>
                <c:pt idx="2316">
                  <c:v>2012-05-28 08:38:57.540</c:v>
                </c:pt>
                <c:pt idx="2317">
                  <c:v>2012-05-28 10:14:04.680</c:v>
                </c:pt>
                <c:pt idx="2318">
                  <c:v>2012-05-28 10:15:10.207</c:v>
                </c:pt>
                <c:pt idx="2319">
                  <c:v>2012-05-28 10:46:16.493</c:v>
                </c:pt>
                <c:pt idx="2320">
                  <c:v>2012-05-28 10:46:16.540</c:v>
                </c:pt>
                <c:pt idx="2321">
                  <c:v>2012-05-28 10:46:16.620</c:v>
                </c:pt>
                <c:pt idx="2322">
                  <c:v>2012-05-28 10:47:11.090</c:v>
                </c:pt>
                <c:pt idx="2323">
                  <c:v>2012-05-28 12:18:03.733</c:v>
                </c:pt>
                <c:pt idx="2324">
                  <c:v>2012-05-28 12:18:03.810</c:v>
                </c:pt>
                <c:pt idx="2325">
                  <c:v>2012-05-28 14:48:01.313</c:v>
                </c:pt>
                <c:pt idx="2326">
                  <c:v>2012-05-28 14:48:01.737</c:v>
                </c:pt>
                <c:pt idx="2327">
                  <c:v>2012-05-28 14:48:04.097</c:v>
                </c:pt>
                <c:pt idx="2328">
                  <c:v>2012-05-28 14:48:04.593</c:v>
                </c:pt>
                <c:pt idx="2329">
                  <c:v>2012-05-29 10:27:46.310</c:v>
                </c:pt>
                <c:pt idx="2330">
                  <c:v>2012-05-29 12:00:26.493</c:v>
                </c:pt>
                <c:pt idx="2331">
                  <c:v>2012-05-29 12:08:34.753</c:v>
                </c:pt>
                <c:pt idx="2332">
                  <c:v>2012-05-29 12:08:56.890</c:v>
                </c:pt>
                <c:pt idx="2333">
                  <c:v>2012-05-29 12:11:05.480</c:v>
                </c:pt>
                <c:pt idx="2334">
                  <c:v>2012-05-29 12:11:09.333</c:v>
                </c:pt>
                <c:pt idx="2335">
                  <c:v>2012-05-29 12:11:16.950</c:v>
                </c:pt>
                <c:pt idx="2336">
                  <c:v>2012-05-29 12:11:19.207</c:v>
                </c:pt>
                <c:pt idx="2337">
                  <c:v>2012-05-29 12:11:19.783</c:v>
                </c:pt>
                <c:pt idx="2338">
                  <c:v>2012-05-29 12:11:21.807</c:v>
                </c:pt>
                <c:pt idx="2339">
                  <c:v>2012-05-29 12:12:15.400</c:v>
                </c:pt>
                <c:pt idx="2340">
                  <c:v>2012-05-29 12:14:35.890</c:v>
                </c:pt>
                <c:pt idx="2341">
                  <c:v>2012-05-29 12:15:31.890</c:v>
                </c:pt>
                <c:pt idx="2342">
                  <c:v>2012-05-29 12:40:13.243</c:v>
                </c:pt>
                <c:pt idx="2343">
                  <c:v>2012-05-29 12:40:33.260</c:v>
                </c:pt>
                <c:pt idx="2344">
                  <c:v>2012-05-29 12:40:34.220</c:v>
                </c:pt>
                <c:pt idx="2345">
                  <c:v>2012-05-29 12:40:35.510</c:v>
                </c:pt>
                <c:pt idx="2346">
                  <c:v>2012-05-31 11:41:08.850</c:v>
                </c:pt>
                <c:pt idx="2347">
                  <c:v>2012-05-31 11:41:10.353</c:v>
                </c:pt>
                <c:pt idx="2348">
                  <c:v>2012-05-31 11:41:11.587</c:v>
                </c:pt>
                <c:pt idx="2349">
                  <c:v>2012-05-31 11:49:34.907</c:v>
                </c:pt>
                <c:pt idx="2350">
                  <c:v>2012-05-31 11:49:35.057</c:v>
                </c:pt>
                <c:pt idx="2351">
                  <c:v>2012-05-31 11:49:35.057</c:v>
                </c:pt>
                <c:pt idx="2352">
                  <c:v>2012-05-31 11:49:37.650</c:v>
                </c:pt>
                <c:pt idx="2353">
                  <c:v>2012-05-31 11:49:38.027</c:v>
                </c:pt>
                <c:pt idx="2354">
                  <c:v>2012-05-31 11:49:43.437</c:v>
                </c:pt>
                <c:pt idx="2355">
                  <c:v>2012-05-31 13:15:06.180</c:v>
                </c:pt>
                <c:pt idx="2356">
                  <c:v>2012-05-31 13:19:41.627</c:v>
                </c:pt>
                <c:pt idx="2357">
                  <c:v>2012-05-31 14:16:25.840</c:v>
                </c:pt>
                <c:pt idx="2358">
                  <c:v>2012-05-31 14:49:44.933</c:v>
                </c:pt>
                <c:pt idx="2359">
                  <c:v>2012-05-31 14:50:25.013</c:v>
                </c:pt>
                <c:pt idx="2360">
                  <c:v>2012-05-31 14:50:31.880</c:v>
                </c:pt>
                <c:pt idx="2361">
                  <c:v>2012-05-31 15:01:41.347</c:v>
                </c:pt>
                <c:pt idx="2362">
                  <c:v>2012-05-31 15:01:41.470</c:v>
                </c:pt>
                <c:pt idx="2363">
                  <c:v>2012-05-31 15:01:41.470</c:v>
                </c:pt>
                <c:pt idx="2364">
                  <c:v>2012-05-31 15:01:41.470</c:v>
                </c:pt>
                <c:pt idx="2365">
                  <c:v>2012-05-31 15:03:45.383</c:v>
                </c:pt>
                <c:pt idx="2366">
                  <c:v>2012-05-31 15:04:23.500</c:v>
                </c:pt>
                <c:pt idx="2367">
                  <c:v>2012-05-31 15:11:58.377</c:v>
                </c:pt>
                <c:pt idx="2368">
                  <c:v>2012-05-31 15:11:58.563</c:v>
                </c:pt>
                <c:pt idx="2369">
                  <c:v>2012-05-31 15:11:58.563</c:v>
                </c:pt>
                <c:pt idx="2370">
                  <c:v>2012-06-01 07:11:06.317</c:v>
                </c:pt>
                <c:pt idx="2371">
                  <c:v>2012-06-01 07:19:27.070</c:v>
                </c:pt>
                <c:pt idx="2372">
                  <c:v>2012-06-01 07:19:27.320</c:v>
                </c:pt>
                <c:pt idx="2373">
                  <c:v>2012-06-01 07:57:22.517</c:v>
                </c:pt>
                <c:pt idx="2374">
                  <c:v>2012-06-01 07:57:22.737</c:v>
                </c:pt>
                <c:pt idx="2375">
                  <c:v>2012-06-01 08:03:06.960</c:v>
                </c:pt>
                <c:pt idx="2376">
                  <c:v>2012-06-01 08:03:15.867</c:v>
                </c:pt>
                <c:pt idx="2377">
                  <c:v>2012-06-01 09:32:42.273</c:v>
                </c:pt>
                <c:pt idx="2378">
                  <c:v>2012-06-01 09:33:20.480</c:v>
                </c:pt>
                <c:pt idx="2379">
                  <c:v>2012-06-01 14:52:26.480</c:v>
                </c:pt>
                <c:pt idx="2380">
                  <c:v>2012-06-01 14:52:28.153</c:v>
                </c:pt>
                <c:pt idx="2381">
                  <c:v>2012-06-04 06:57:51.137</c:v>
                </c:pt>
                <c:pt idx="2382">
                  <c:v>2012-06-04 06:57:51.477</c:v>
                </c:pt>
                <c:pt idx="2383">
                  <c:v>2012-06-04 06:57:56.807</c:v>
                </c:pt>
                <c:pt idx="2384">
                  <c:v>2012-06-04 06:57:57.800</c:v>
                </c:pt>
                <c:pt idx="2385">
                  <c:v>2012-06-04 07:23:54.693</c:v>
                </c:pt>
                <c:pt idx="2386">
                  <c:v>2012-06-04 07:25:10.697</c:v>
                </c:pt>
                <c:pt idx="2387">
                  <c:v>2012-06-04 07:25:43.597</c:v>
                </c:pt>
                <c:pt idx="2388">
                  <c:v>2012-06-04 07:26:23.647</c:v>
                </c:pt>
                <c:pt idx="2389">
                  <c:v>2012-06-04 10:36:40.647</c:v>
                </c:pt>
                <c:pt idx="2390">
                  <c:v>2012-06-04 10:36:57.197</c:v>
                </c:pt>
                <c:pt idx="2391">
                  <c:v>2012-06-04 10:37:41.320</c:v>
                </c:pt>
                <c:pt idx="2392">
                  <c:v>2012-06-04 10:37:42.633</c:v>
                </c:pt>
                <c:pt idx="2393">
                  <c:v>2012-06-04 10:37:43.560</c:v>
                </c:pt>
                <c:pt idx="2394">
                  <c:v>2012-06-04 10:37:53.077</c:v>
                </c:pt>
                <c:pt idx="2395">
                  <c:v>2012-06-04 12:02:56.993</c:v>
                </c:pt>
                <c:pt idx="2396">
                  <c:v>2012-06-04 14:49:07.763</c:v>
                </c:pt>
                <c:pt idx="2397">
                  <c:v>2012-06-04 14:49:10.383</c:v>
                </c:pt>
                <c:pt idx="2398">
                  <c:v>2012-06-04 15:36:00.873</c:v>
                </c:pt>
                <c:pt idx="2399">
                  <c:v>2012-06-04 15:36:13.250</c:v>
                </c:pt>
                <c:pt idx="2400">
                  <c:v>2012-06-04 15:43:19.067</c:v>
                </c:pt>
                <c:pt idx="2401">
                  <c:v>2012-06-04 16:22:02.300</c:v>
                </c:pt>
                <c:pt idx="2402">
                  <c:v>2012-06-04 16:24:27.327</c:v>
                </c:pt>
                <c:pt idx="2403">
                  <c:v>2012-06-05 06:53:42.783</c:v>
                </c:pt>
                <c:pt idx="2404">
                  <c:v>2012-06-05 06:55:38.297</c:v>
                </c:pt>
                <c:pt idx="2405">
                  <c:v>2012-06-05 07:12:06.310</c:v>
                </c:pt>
                <c:pt idx="2406">
                  <c:v>2012-06-05 07:12:37.103</c:v>
                </c:pt>
                <c:pt idx="2407">
                  <c:v>2012-06-05 07:12:49.737</c:v>
                </c:pt>
                <c:pt idx="2408">
                  <c:v>2012-06-05 09:00:33.457</c:v>
                </c:pt>
                <c:pt idx="2409">
                  <c:v>2012-06-05 09:01:00.657</c:v>
                </c:pt>
                <c:pt idx="2410">
                  <c:v>2012-06-05 09:01:15.053</c:v>
                </c:pt>
                <c:pt idx="2411">
                  <c:v>2012-06-05 09:01:29.393</c:v>
                </c:pt>
                <c:pt idx="2412">
                  <c:v>2012-06-05 09:08:31.230</c:v>
                </c:pt>
                <c:pt idx="2413">
                  <c:v>2012-06-05 09:09:16.460</c:v>
                </c:pt>
                <c:pt idx="2414">
                  <c:v>2012-06-05 14:17:50.990</c:v>
                </c:pt>
                <c:pt idx="2415">
                  <c:v>2012-06-05 14:19:52.597</c:v>
                </c:pt>
                <c:pt idx="2416">
                  <c:v>2012-06-05 14:19:57.543</c:v>
                </c:pt>
                <c:pt idx="2417">
                  <c:v>2012-06-05 14:21:03.077</c:v>
                </c:pt>
                <c:pt idx="2418">
                  <c:v>2012-06-05 14:21:03.930</c:v>
                </c:pt>
                <c:pt idx="2419">
                  <c:v>2012-06-05 14:21:11.887</c:v>
                </c:pt>
                <c:pt idx="2420">
                  <c:v>2012-06-05 14:21:24.903</c:v>
                </c:pt>
                <c:pt idx="2421">
                  <c:v>2012-06-05 14:21:28.453</c:v>
                </c:pt>
                <c:pt idx="2422">
                  <c:v>2012-06-05 15:33:51.653</c:v>
                </c:pt>
                <c:pt idx="2423">
                  <c:v>2012-06-06 07:07:40.777</c:v>
                </c:pt>
                <c:pt idx="2424">
                  <c:v>2012-06-06 07:07:42.247</c:v>
                </c:pt>
                <c:pt idx="2425">
                  <c:v>2012-06-06 10:06:30.523</c:v>
                </c:pt>
                <c:pt idx="2426">
                  <c:v>2012-06-06 10:06:46.997</c:v>
                </c:pt>
                <c:pt idx="2427">
                  <c:v>2012-06-06 10:48:00.140</c:v>
                </c:pt>
                <c:pt idx="2428">
                  <c:v>2012-06-07 06:57:04.597</c:v>
                </c:pt>
                <c:pt idx="2429">
                  <c:v>2012-06-07 06:57:04.767</c:v>
                </c:pt>
                <c:pt idx="2430">
                  <c:v>2012-06-07 06:57:43.610</c:v>
                </c:pt>
                <c:pt idx="2431">
                  <c:v>2012-06-07 06:57:44.807</c:v>
                </c:pt>
                <c:pt idx="2432">
                  <c:v>2012-06-07 06:57:51.843</c:v>
                </c:pt>
                <c:pt idx="2433">
                  <c:v>2012-06-07 06:57:57.260</c:v>
                </c:pt>
                <c:pt idx="2434">
                  <c:v>2012-06-07 06:58:13.693</c:v>
                </c:pt>
                <c:pt idx="2435">
                  <c:v>2012-06-07 07:00:27.950</c:v>
                </c:pt>
                <c:pt idx="2436">
                  <c:v>2012-06-07 07:03:47.357</c:v>
                </c:pt>
                <c:pt idx="2437">
                  <c:v>2012-06-07 07:03:58.540</c:v>
                </c:pt>
                <c:pt idx="2438">
                  <c:v>2012-06-07 07:04:13.547</c:v>
                </c:pt>
                <c:pt idx="2439">
                  <c:v>2012-06-07 07:04:14.980</c:v>
                </c:pt>
                <c:pt idx="2440">
                  <c:v>2012-06-07 07:04:19.100</c:v>
                </c:pt>
                <c:pt idx="2441">
                  <c:v>2012-06-07 07:04:43.447</c:v>
                </c:pt>
                <c:pt idx="2442">
                  <c:v>2012-06-07 07:10:45.427</c:v>
                </c:pt>
                <c:pt idx="2443">
                  <c:v>2012-06-07 07:11:19.857</c:v>
                </c:pt>
                <c:pt idx="2444">
                  <c:v>2012-06-07 07:20:50.117</c:v>
                </c:pt>
                <c:pt idx="2445">
                  <c:v>2012-06-07 07:47:28.643</c:v>
                </c:pt>
                <c:pt idx="2446">
                  <c:v>2012-06-07 07:47:49.703</c:v>
                </c:pt>
                <c:pt idx="2447">
                  <c:v>2012-06-07 08:30:05.607</c:v>
                </c:pt>
                <c:pt idx="2448">
                  <c:v>2012-06-07 10:31:30.093</c:v>
                </c:pt>
                <c:pt idx="2449">
                  <c:v>2012-06-07 10:32:29.217</c:v>
                </c:pt>
                <c:pt idx="2450">
                  <c:v>2012-06-07 10:32:30.683</c:v>
                </c:pt>
                <c:pt idx="2451">
                  <c:v>2012-06-07 10:32:48.777</c:v>
                </c:pt>
                <c:pt idx="2452">
                  <c:v>2012-06-07 12:37:36.803</c:v>
                </c:pt>
                <c:pt idx="2453">
                  <c:v>2012-06-07 12:37:36.803</c:v>
                </c:pt>
                <c:pt idx="2454">
                  <c:v>2012-06-07 12:37:36.803</c:v>
                </c:pt>
                <c:pt idx="2455">
                  <c:v>2012-06-07 12:40:01.337</c:v>
                </c:pt>
                <c:pt idx="2456">
                  <c:v>2012-06-07 12:40:04.127</c:v>
                </c:pt>
                <c:pt idx="2457">
                  <c:v>2012-06-07 13:15:05.093</c:v>
                </c:pt>
                <c:pt idx="2458">
                  <c:v>2012-06-07 13:17:43.260</c:v>
                </c:pt>
                <c:pt idx="2459">
                  <c:v>2012-06-07 13:17:43.260</c:v>
                </c:pt>
                <c:pt idx="2460">
                  <c:v>2012-06-07 13:17:43.260</c:v>
                </c:pt>
                <c:pt idx="2461">
                  <c:v>2012-06-07 13:17:43.260</c:v>
                </c:pt>
                <c:pt idx="2462">
                  <c:v>2012-06-07 13:18:29.760</c:v>
                </c:pt>
                <c:pt idx="2463">
                  <c:v>2012-06-07 13:22:25.837</c:v>
                </c:pt>
                <c:pt idx="2464">
                  <c:v>2012-06-07 13:22:29.390</c:v>
                </c:pt>
                <c:pt idx="2465">
                  <c:v>2012-06-07 13:22:34.023</c:v>
                </c:pt>
                <c:pt idx="2466">
                  <c:v>2012-06-07 14:19:19.780</c:v>
                </c:pt>
                <c:pt idx="2467">
                  <c:v>2012-06-07 14:19:19.780</c:v>
                </c:pt>
                <c:pt idx="2468">
                  <c:v>2012-06-07 14:19:19.780</c:v>
                </c:pt>
                <c:pt idx="2469">
                  <c:v>2012-06-07 14:19:19.780</c:v>
                </c:pt>
                <c:pt idx="2470">
                  <c:v>2012-06-07 14:19:19.780</c:v>
                </c:pt>
                <c:pt idx="2471">
                  <c:v>2012-06-07 14:19:24.290</c:v>
                </c:pt>
                <c:pt idx="2472">
                  <c:v>2012-06-07 14:19:24.750</c:v>
                </c:pt>
                <c:pt idx="2473">
                  <c:v>2012-06-07 14:19:25.040</c:v>
                </c:pt>
                <c:pt idx="2474">
                  <c:v>2012-06-07 14:19:25.480</c:v>
                </c:pt>
                <c:pt idx="2475">
                  <c:v>2012-06-07 14:19:26.340</c:v>
                </c:pt>
                <c:pt idx="2476">
                  <c:v>2012-06-07 14:19:56.303</c:v>
                </c:pt>
                <c:pt idx="2477">
                  <c:v>2012-06-07 14:20:38.750</c:v>
                </c:pt>
                <c:pt idx="2478">
                  <c:v>2012-06-08 11:44:55.587</c:v>
                </c:pt>
                <c:pt idx="2479">
                  <c:v>2012-06-08 11:44:58.097</c:v>
                </c:pt>
                <c:pt idx="2480">
                  <c:v>2012-06-08 11:45:15.463</c:v>
                </c:pt>
                <c:pt idx="2481">
                  <c:v>2012-06-08 11:45:53.900</c:v>
                </c:pt>
                <c:pt idx="2482">
                  <c:v>2012-06-08 11:45:58.810</c:v>
                </c:pt>
                <c:pt idx="2483">
                  <c:v>2012-06-08 11:46:00.003</c:v>
                </c:pt>
                <c:pt idx="2484">
                  <c:v>2012-06-08 11:46:00.513</c:v>
                </c:pt>
                <c:pt idx="2485">
                  <c:v>2012-06-08 11:46:01.053</c:v>
                </c:pt>
                <c:pt idx="2486">
                  <c:v>2012-06-08 11:47:10.280</c:v>
                </c:pt>
                <c:pt idx="2487">
                  <c:v>2012-06-08 11:47:10.680</c:v>
                </c:pt>
                <c:pt idx="2488">
                  <c:v>2012-06-08 13:22:47.260</c:v>
                </c:pt>
                <c:pt idx="2489">
                  <c:v>2012-06-08 13:23:16.970</c:v>
                </c:pt>
                <c:pt idx="2490">
                  <c:v>2012-06-08 13:23:19.177</c:v>
                </c:pt>
                <c:pt idx="2491">
                  <c:v>2012-06-08 13:23:28.667</c:v>
                </c:pt>
                <c:pt idx="2492">
                  <c:v>2012-06-08 13:23:30.017</c:v>
                </c:pt>
                <c:pt idx="2493">
                  <c:v>2012-06-08 13:23:54.177</c:v>
                </c:pt>
                <c:pt idx="2494">
                  <c:v>2012-06-08 13:24:05.727</c:v>
                </c:pt>
                <c:pt idx="2495">
                  <c:v>2012-06-08 13:24:06.387</c:v>
                </c:pt>
                <c:pt idx="2496">
                  <c:v>2012-06-08 13:24:34.623</c:v>
                </c:pt>
                <c:pt idx="2497">
                  <c:v>2012-06-08 13:25:09.653</c:v>
                </c:pt>
                <c:pt idx="2498">
                  <c:v>2012-06-08 13:25:16.270</c:v>
                </c:pt>
                <c:pt idx="2499">
                  <c:v>2012-06-08 13:25:35.810</c:v>
                </c:pt>
                <c:pt idx="2500">
                  <c:v>2012-06-08 13:25:43.210</c:v>
                </c:pt>
                <c:pt idx="2501">
                  <c:v>2012-06-08 13:26:11.217</c:v>
                </c:pt>
                <c:pt idx="2502">
                  <c:v>2012-06-08 13:27:13.287</c:v>
                </c:pt>
                <c:pt idx="2503">
                  <c:v>2012-06-08 13:27:18.730</c:v>
                </c:pt>
                <c:pt idx="2504">
                  <c:v>2012-06-08 13:27:20.043</c:v>
                </c:pt>
                <c:pt idx="2505">
                  <c:v>2012-06-08 13:27:20.603</c:v>
                </c:pt>
                <c:pt idx="2506">
                  <c:v>2012-06-08 13:27:21.483</c:v>
                </c:pt>
                <c:pt idx="2507">
                  <c:v>2012-06-08 13:27:22.610</c:v>
                </c:pt>
                <c:pt idx="2508">
                  <c:v>2012-06-08 13:27:26.127</c:v>
                </c:pt>
                <c:pt idx="2509">
                  <c:v>2012-06-08 13:27:28.720</c:v>
                </c:pt>
                <c:pt idx="2510">
                  <c:v>2012-06-08 13:27:29.227</c:v>
                </c:pt>
                <c:pt idx="2511">
                  <c:v>2012-06-08 13:27:29.697</c:v>
                </c:pt>
                <c:pt idx="2512">
                  <c:v>2012-06-08 13:27:30.763</c:v>
                </c:pt>
                <c:pt idx="2513">
                  <c:v>2012-06-08 13:27:31.417</c:v>
                </c:pt>
                <c:pt idx="2514">
                  <c:v>2012-06-08 13:27:32.057</c:v>
                </c:pt>
                <c:pt idx="2515">
                  <c:v>2012-06-08 13:27:33.123</c:v>
                </c:pt>
                <c:pt idx="2516">
                  <c:v>2012-06-08 13:27:35.537</c:v>
                </c:pt>
                <c:pt idx="2517">
                  <c:v>2012-06-08 13:27:50.563</c:v>
                </c:pt>
                <c:pt idx="2518">
                  <c:v>2012-06-08 13:27:56.753</c:v>
                </c:pt>
                <c:pt idx="2519">
                  <c:v>2012-06-08 13:27:57.247</c:v>
                </c:pt>
                <c:pt idx="2520">
                  <c:v>2012-06-08 13:27:57.753</c:v>
                </c:pt>
                <c:pt idx="2521">
                  <c:v>2012-06-08 13:27:58.327</c:v>
                </c:pt>
                <c:pt idx="2522">
                  <c:v>2012-06-08 13:27:58.943</c:v>
                </c:pt>
                <c:pt idx="2523">
                  <c:v>2012-06-08 13:27:59.527</c:v>
                </c:pt>
                <c:pt idx="2524">
                  <c:v>2012-06-08 13:28:00.897</c:v>
                </c:pt>
                <c:pt idx="2525">
                  <c:v>2012-06-08 13:28:01.817</c:v>
                </c:pt>
                <c:pt idx="2526">
                  <c:v>2012-06-08 13:28:04.450</c:v>
                </c:pt>
                <c:pt idx="2527">
                  <c:v>2012-06-08 13:28:15.707</c:v>
                </c:pt>
                <c:pt idx="2528">
                  <c:v>2012-06-08 13:28:40.983</c:v>
                </c:pt>
                <c:pt idx="2529">
                  <c:v>2012-06-08 13:28:49.680</c:v>
                </c:pt>
                <c:pt idx="2530">
                  <c:v>2012-06-08 13:28:54.140</c:v>
                </c:pt>
                <c:pt idx="2531">
                  <c:v>2012-06-08 13:30:11.650</c:v>
                </c:pt>
                <c:pt idx="2532">
                  <c:v>2012-06-08 13:30:12.513</c:v>
                </c:pt>
                <c:pt idx="2533">
                  <c:v>2012-06-08 13:30:17.673</c:v>
                </c:pt>
                <c:pt idx="2534">
                  <c:v>2012-06-08 13:30:59.460</c:v>
                </c:pt>
                <c:pt idx="2535">
                  <c:v>2012-06-08 13:31:15.837</c:v>
                </c:pt>
                <c:pt idx="2536">
                  <c:v>2012-06-08 13:31:22.800</c:v>
                </c:pt>
                <c:pt idx="2537">
                  <c:v>2012-06-08 13:31:27.927</c:v>
                </c:pt>
                <c:pt idx="2538">
                  <c:v>2012-06-08 13:33:17.860</c:v>
                </c:pt>
                <c:pt idx="2539">
                  <c:v>2012-06-08 13:33:32.237</c:v>
                </c:pt>
                <c:pt idx="2540">
                  <c:v>2012-06-08 13:33:41.397</c:v>
                </c:pt>
                <c:pt idx="2541">
                  <c:v>2012-06-08 13:33:53.197</c:v>
                </c:pt>
                <c:pt idx="2542">
                  <c:v>2012-06-08 13:34:11.800</c:v>
                </c:pt>
                <c:pt idx="2543">
                  <c:v>2012-06-08 13:34:28.377</c:v>
                </c:pt>
                <c:pt idx="2544">
                  <c:v>2012-06-08 13:34:51.450</c:v>
                </c:pt>
                <c:pt idx="2545">
                  <c:v>2012-06-08 13:36:19.700</c:v>
                </c:pt>
                <c:pt idx="2546">
                  <c:v>2012-06-08 13:37:07.620</c:v>
                </c:pt>
                <c:pt idx="2547">
                  <c:v>2012-06-08 13:37:19.470</c:v>
                </c:pt>
                <c:pt idx="2548">
                  <c:v>2012-06-08 13:38:22.780</c:v>
                </c:pt>
                <c:pt idx="2549">
                  <c:v>2012-06-08 13:38:46.027</c:v>
                </c:pt>
                <c:pt idx="2550">
                  <c:v>2012-06-08 13:39:05.247</c:v>
                </c:pt>
                <c:pt idx="2551">
                  <c:v>2012-06-08 13:39:32.317</c:v>
                </c:pt>
                <c:pt idx="2552">
                  <c:v>2012-06-08 13:39:39.980</c:v>
                </c:pt>
                <c:pt idx="2553">
                  <c:v>2012-06-08 13:39:46.383</c:v>
                </c:pt>
                <c:pt idx="2554">
                  <c:v>2012-06-08 13:40:36.073</c:v>
                </c:pt>
                <c:pt idx="2555">
                  <c:v>2012-06-08 13:42:11.960</c:v>
                </c:pt>
                <c:pt idx="2556">
                  <c:v>2012-06-08 13:43:20.677</c:v>
                </c:pt>
                <c:pt idx="2557">
                  <c:v>2012-06-08 13:43:31.467</c:v>
                </c:pt>
                <c:pt idx="2558">
                  <c:v>2012-06-08 13:44:11.933</c:v>
                </c:pt>
                <c:pt idx="2559">
                  <c:v>2012-06-08 13:44:28.700</c:v>
                </c:pt>
                <c:pt idx="2560">
                  <c:v>2012-06-08 13:44:48.563</c:v>
                </c:pt>
                <c:pt idx="2561">
                  <c:v>2012-06-08 13:45:53.527</c:v>
                </c:pt>
                <c:pt idx="2562">
                  <c:v>2012-06-08 13:45:54.693</c:v>
                </c:pt>
                <c:pt idx="2563">
                  <c:v>2012-06-11 07:22:53.843</c:v>
                </c:pt>
                <c:pt idx="2564">
                  <c:v>2012-06-11 07:25:15.447</c:v>
                </c:pt>
                <c:pt idx="2565">
                  <c:v>2012-06-11 07:25:19.240</c:v>
                </c:pt>
                <c:pt idx="2566">
                  <c:v>2012-06-11 07:30:04.453</c:v>
                </c:pt>
                <c:pt idx="2567">
                  <c:v>2012-06-11 10:06:04.977</c:v>
                </c:pt>
                <c:pt idx="2568">
                  <c:v>2012-06-11 10:06:10.527</c:v>
                </c:pt>
                <c:pt idx="2569">
                  <c:v>2012-06-11 10:07:08.973</c:v>
                </c:pt>
                <c:pt idx="2570">
                  <c:v>2012-06-11 10:09:20.677</c:v>
                </c:pt>
                <c:pt idx="2571">
                  <c:v>2012-06-11 10:09:31.877</c:v>
                </c:pt>
                <c:pt idx="2572">
                  <c:v>2012-06-11 10:55:30.853</c:v>
                </c:pt>
                <c:pt idx="2573">
                  <c:v>2012-06-11 10:56:20.027</c:v>
                </c:pt>
                <c:pt idx="2574">
                  <c:v>2012-06-11 13:51:50.583</c:v>
                </c:pt>
                <c:pt idx="2575">
                  <c:v>2012-06-11 13:51:50.993</c:v>
                </c:pt>
                <c:pt idx="2576">
                  <c:v>2012-06-11 13:51:54.647</c:v>
                </c:pt>
                <c:pt idx="2577">
                  <c:v>2012-06-11 13:52:02.553</c:v>
                </c:pt>
                <c:pt idx="2578">
                  <c:v>2012-06-11 13:52:11.217</c:v>
                </c:pt>
                <c:pt idx="2579">
                  <c:v>2012-06-12 07:09:54.940</c:v>
                </c:pt>
                <c:pt idx="2580">
                  <c:v>2012-06-12 07:09:54.940</c:v>
                </c:pt>
                <c:pt idx="2581">
                  <c:v>2012-06-12 07:09:55.240</c:v>
                </c:pt>
                <c:pt idx="2582">
                  <c:v>2012-06-12 07:10:00.513</c:v>
                </c:pt>
                <c:pt idx="2583">
                  <c:v>2012-06-12 07:10:00.873</c:v>
                </c:pt>
                <c:pt idx="2584">
                  <c:v>2012-06-12 07:10:01.253</c:v>
                </c:pt>
                <c:pt idx="2585">
                  <c:v>2012-06-12 12:05:54.920</c:v>
                </c:pt>
                <c:pt idx="2586">
                  <c:v>2012-06-12 12:06:05.107</c:v>
                </c:pt>
                <c:pt idx="2587">
                  <c:v>2012-06-12 12:06:44.773</c:v>
                </c:pt>
                <c:pt idx="2588">
                  <c:v>2012-06-12 12:06:46.583</c:v>
                </c:pt>
                <c:pt idx="2589">
                  <c:v>2012-06-12 12:06:50.500</c:v>
                </c:pt>
                <c:pt idx="2590">
                  <c:v>2012-06-12 12:06:51.607</c:v>
                </c:pt>
                <c:pt idx="2591">
                  <c:v>2012-06-12 12:07:50.977</c:v>
                </c:pt>
                <c:pt idx="2592">
                  <c:v>2012-06-12 12:18:28.243</c:v>
                </c:pt>
                <c:pt idx="2593">
                  <c:v>2012-06-12 12:18:36.917</c:v>
                </c:pt>
                <c:pt idx="2594">
                  <c:v>2012-06-12 12:19:06.023</c:v>
                </c:pt>
                <c:pt idx="2595">
                  <c:v>2012-06-12 12:19:14.260</c:v>
                </c:pt>
                <c:pt idx="2596">
                  <c:v>2012-06-12 12:19:16.383</c:v>
                </c:pt>
                <c:pt idx="2597">
                  <c:v>2012-06-12 12:19:18.440</c:v>
                </c:pt>
                <c:pt idx="2598">
                  <c:v>2012-06-12 12:19:31.873</c:v>
                </c:pt>
                <c:pt idx="2599">
                  <c:v>2012-06-12 13:37:36.690</c:v>
                </c:pt>
                <c:pt idx="2600">
                  <c:v>2012-06-12 13:37:36.833</c:v>
                </c:pt>
                <c:pt idx="2601">
                  <c:v>2012-06-12 15:26:35.533</c:v>
                </c:pt>
                <c:pt idx="2602">
                  <c:v>2012-06-12 15:26:35.673</c:v>
                </c:pt>
                <c:pt idx="2603">
                  <c:v>2012-06-13 07:02:47.623</c:v>
                </c:pt>
                <c:pt idx="2604">
                  <c:v>2012-06-13 07:02:47.623</c:v>
                </c:pt>
                <c:pt idx="2605">
                  <c:v>2012-06-13 07:02:49.367</c:v>
                </c:pt>
                <c:pt idx="2606">
                  <c:v>2012-06-13 07:02:50.503</c:v>
                </c:pt>
                <c:pt idx="2607">
                  <c:v>2012-06-13 12:39:50.433</c:v>
                </c:pt>
                <c:pt idx="2608">
                  <c:v>2012-06-13 12:39:58.433</c:v>
                </c:pt>
                <c:pt idx="2609">
                  <c:v>2012-06-13 12:42:19.783</c:v>
                </c:pt>
                <c:pt idx="2610">
                  <c:v>2012-06-13 12:42:22.933</c:v>
                </c:pt>
                <c:pt idx="2611">
                  <c:v>2012-06-13 12:43:07.360</c:v>
                </c:pt>
                <c:pt idx="2612">
                  <c:v>2012-06-13 12:43:20.500</c:v>
                </c:pt>
                <c:pt idx="2613">
                  <c:v>2012-06-13 12:43:46.947</c:v>
                </c:pt>
                <c:pt idx="2614">
                  <c:v>2012-06-13 12:43:57.077</c:v>
                </c:pt>
                <c:pt idx="2615">
                  <c:v>2012-06-13 12:44:23.233</c:v>
                </c:pt>
                <c:pt idx="2616">
                  <c:v>2012-06-13 12:44:54.213</c:v>
                </c:pt>
                <c:pt idx="2617">
                  <c:v>2012-06-13 12:44:54.823</c:v>
                </c:pt>
                <c:pt idx="2618">
                  <c:v>2012-06-13 12:45:35.800</c:v>
                </c:pt>
                <c:pt idx="2619">
                  <c:v>2012-06-13 12:45:37.820</c:v>
                </c:pt>
                <c:pt idx="2620">
                  <c:v>2012-06-13 12:45:38.420</c:v>
                </c:pt>
                <c:pt idx="2621">
                  <c:v>2012-06-13 13:29:24.347</c:v>
                </c:pt>
                <c:pt idx="2622">
                  <c:v>2012-06-13 13:29:25.150</c:v>
                </c:pt>
                <c:pt idx="2623">
                  <c:v>2012-06-13 13:29:25.663</c:v>
                </c:pt>
                <c:pt idx="2624">
                  <c:v>2012-06-13 13:29:26.590</c:v>
                </c:pt>
                <c:pt idx="2625">
                  <c:v>2012-06-14 07:05:51.643</c:v>
                </c:pt>
                <c:pt idx="2626">
                  <c:v>2012-06-14 07:05:54.607</c:v>
                </c:pt>
                <c:pt idx="2627">
                  <c:v>2012-06-14 08:09:41.543</c:v>
                </c:pt>
                <c:pt idx="2628">
                  <c:v>2012-06-14 08:30:27.180</c:v>
                </c:pt>
                <c:pt idx="2629">
                  <c:v>2012-06-14 08:30:28.370</c:v>
                </c:pt>
                <c:pt idx="2630">
                  <c:v>2012-06-14 08:34:01.287</c:v>
                </c:pt>
                <c:pt idx="2631">
                  <c:v>2012-06-14 08:35:50.767</c:v>
                </c:pt>
                <c:pt idx="2632">
                  <c:v>2012-06-14 10:28:21.580</c:v>
                </c:pt>
                <c:pt idx="2633">
                  <c:v>2012-06-14 11:00:01.973</c:v>
                </c:pt>
                <c:pt idx="2634">
                  <c:v>2012-06-14 11:00:30.557</c:v>
                </c:pt>
                <c:pt idx="2635">
                  <c:v>2012-06-14 11:00:42.343</c:v>
                </c:pt>
                <c:pt idx="2636">
                  <c:v>2012-06-14 11:07:36.090</c:v>
                </c:pt>
                <c:pt idx="2637">
                  <c:v>2012-06-14 11:07:38.420</c:v>
                </c:pt>
                <c:pt idx="2638">
                  <c:v>2012-06-14 11:07:44.247</c:v>
                </c:pt>
                <c:pt idx="2639">
                  <c:v>2012-06-14 11:07:59.537</c:v>
                </c:pt>
                <c:pt idx="2640">
                  <c:v>2012-06-14 11:08:02.367</c:v>
                </c:pt>
                <c:pt idx="2641">
                  <c:v>2012-06-14 11:08:03.947</c:v>
                </c:pt>
                <c:pt idx="2642">
                  <c:v>2012-06-14 11:08:10.037</c:v>
                </c:pt>
                <c:pt idx="2643">
                  <c:v>2012-06-14 11:08:47.097</c:v>
                </c:pt>
                <c:pt idx="2644">
                  <c:v>2012-06-14 11:08:48.787</c:v>
                </c:pt>
                <c:pt idx="2645">
                  <c:v>2012-06-14 12:14:46.177</c:v>
                </c:pt>
                <c:pt idx="2646">
                  <c:v>2012-06-14 12:28:22.020</c:v>
                </c:pt>
                <c:pt idx="2647">
                  <c:v>2012-06-14 12:36:00.300</c:v>
                </c:pt>
                <c:pt idx="2648">
                  <c:v>2012-06-14 14:14:21.813</c:v>
                </c:pt>
                <c:pt idx="2649">
                  <c:v>2012-06-14 14:15:06.373</c:v>
                </c:pt>
                <c:pt idx="2650">
                  <c:v>2012-06-14 14:15:07.303</c:v>
                </c:pt>
                <c:pt idx="2651">
                  <c:v>2012-06-14 14:15:10.603</c:v>
                </c:pt>
                <c:pt idx="2652">
                  <c:v>2012-06-15 08:08:05.587</c:v>
                </c:pt>
                <c:pt idx="2653">
                  <c:v>2012-06-15 08:11:13.667</c:v>
                </c:pt>
                <c:pt idx="2654">
                  <c:v>2012-06-15 09:55:48.133</c:v>
                </c:pt>
                <c:pt idx="2655">
                  <c:v>2012-06-15 09:56:23.167</c:v>
                </c:pt>
                <c:pt idx="2656">
                  <c:v>2012-06-15 09:56:32.367</c:v>
                </c:pt>
                <c:pt idx="2657">
                  <c:v>2012-06-15 10:00:38.943</c:v>
                </c:pt>
                <c:pt idx="2658">
                  <c:v>2012-06-18 07:09:38.853</c:v>
                </c:pt>
                <c:pt idx="2659">
                  <c:v>2012-06-18 07:09:38.980</c:v>
                </c:pt>
                <c:pt idx="2660">
                  <c:v>2012-06-18 07:09:41.227</c:v>
                </c:pt>
                <c:pt idx="2661">
                  <c:v>2012-06-18 07:09:41.817</c:v>
                </c:pt>
                <c:pt idx="2662">
                  <c:v>2012-06-18 07:12:35.233</c:v>
                </c:pt>
                <c:pt idx="2663">
                  <c:v>2012-06-18 07:13:10.700</c:v>
                </c:pt>
                <c:pt idx="2664">
                  <c:v>2012-06-18 07:13:22.757</c:v>
                </c:pt>
                <c:pt idx="2665">
                  <c:v>2012-06-18 07:13:29.887</c:v>
                </c:pt>
                <c:pt idx="2666">
                  <c:v>2012-06-18 09:20:15.850</c:v>
                </c:pt>
                <c:pt idx="2667">
                  <c:v>2012-06-18 09:20:36.583</c:v>
                </c:pt>
                <c:pt idx="2668">
                  <c:v>2012-06-18 10:15:17.047</c:v>
                </c:pt>
                <c:pt idx="2669">
                  <c:v>2012-06-18 10:15:49.463</c:v>
                </c:pt>
                <c:pt idx="2670">
                  <c:v>2012-06-18 11:37:29.327</c:v>
                </c:pt>
                <c:pt idx="2671">
                  <c:v>2012-06-18 11:37:47.483</c:v>
                </c:pt>
                <c:pt idx="2672">
                  <c:v>2012-06-18 11:37:51.087</c:v>
                </c:pt>
                <c:pt idx="2673">
                  <c:v>2012-06-18 11:39:41.487</c:v>
                </c:pt>
                <c:pt idx="2674">
                  <c:v>2012-06-18 11:39:50.767</c:v>
                </c:pt>
                <c:pt idx="2675">
                  <c:v>2012-06-18 11:40:34.240</c:v>
                </c:pt>
                <c:pt idx="2676">
                  <c:v>2012-06-18 11:40:59.947</c:v>
                </c:pt>
                <c:pt idx="2677">
                  <c:v>2012-06-18 11:42:05.717</c:v>
                </c:pt>
                <c:pt idx="2678">
                  <c:v>2012-06-18 11:42:49.630</c:v>
                </c:pt>
                <c:pt idx="2679">
                  <c:v>2012-06-18 11:42:59.910</c:v>
                </c:pt>
                <c:pt idx="2680">
                  <c:v>2012-06-18 11:43:47.660</c:v>
                </c:pt>
                <c:pt idx="2681">
                  <c:v>2012-06-18 11:43:54.010</c:v>
                </c:pt>
                <c:pt idx="2682">
                  <c:v>2012-06-18 11:44:44.303</c:v>
                </c:pt>
                <c:pt idx="2683">
                  <c:v>2012-06-18 11:47:02.990</c:v>
                </c:pt>
                <c:pt idx="2684">
                  <c:v>2012-06-18 12:08:29.000</c:v>
                </c:pt>
                <c:pt idx="2685">
                  <c:v>2012-06-18 12:08:53.630</c:v>
                </c:pt>
                <c:pt idx="2686">
                  <c:v>2012-06-18 12:08:58.217</c:v>
                </c:pt>
                <c:pt idx="2687">
                  <c:v>2012-06-18 12:09:12.330</c:v>
                </c:pt>
                <c:pt idx="2688">
                  <c:v>2012-06-18 12:09:16.167</c:v>
                </c:pt>
                <c:pt idx="2689">
                  <c:v>2012-06-18 12:09:46.693</c:v>
                </c:pt>
                <c:pt idx="2690">
                  <c:v>2012-06-18 12:11:45.963</c:v>
                </c:pt>
                <c:pt idx="2691">
                  <c:v>2012-06-18 14:44:05.140</c:v>
                </c:pt>
                <c:pt idx="2692">
                  <c:v>2012-06-18 14:46:57.140</c:v>
                </c:pt>
                <c:pt idx="2693">
                  <c:v>2012-06-18 14:47:10.550</c:v>
                </c:pt>
                <c:pt idx="2694">
                  <c:v>2012-06-18 14:47:19.200</c:v>
                </c:pt>
                <c:pt idx="2695">
                  <c:v>2012-06-18 14:47:30.240</c:v>
                </c:pt>
                <c:pt idx="2696">
                  <c:v>2012-06-18 14:47:38.150</c:v>
                </c:pt>
                <c:pt idx="2697">
                  <c:v>2012-06-18 14:47:58.257</c:v>
                </c:pt>
                <c:pt idx="2698">
                  <c:v>2012-06-19 07:14:18.470</c:v>
                </c:pt>
                <c:pt idx="2699">
                  <c:v>2012-06-19 07:33:34.317</c:v>
                </c:pt>
                <c:pt idx="2700">
                  <c:v>2012-06-19 07:36:15.753</c:v>
                </c:pt>
                <c:pt idx="2701">
                  <c:v>2012-06-19 07:36:16.623</c:v>
                </c:pt>
                <c:pt idx="2702">
                  <c:v>2012-06-19 07:39:55.737</c:v>
                </c:pt>
                <c:pt idx="2703">
                  <c:v>2012-06-19 07:40:20.273</c:v>
                </c:pt>
                <c:pt idx="2704">
                  <c:v>2012-06-19 07:40:21.363</c:v>
                </c:pt>
                <c:pt idx="2705">
                  <c:v>2012-06-19 07:40:23.993</c:v>
                </c:pt>
                <c:pt idx="2706">
                  <c:v>2012-06-19 07:40:45.140</c:v>
                </c:pt>
                <c:pt idx="2707">
                  <c:v>2012-06-19 07:40:48.630</c:v>
                </c:pt>
                <c:pt idx="2708">
                  <c:v>2012-06-19 07:40:53.850</c:v>
                </c:pt>
                <c:pt idx="2709">
                  <c:v>2012-06-19 07:46:45.930</c:v>
                </c:pt>
                <c:pt idx="2710">
                  <c:v>2012-06-19 07:46:49.960</c:v>
                </c:pt>
                <c:pt idx="2711">
                  <c:v>2012-06-19 08:01:14.637</c:v>
                </c:pt>
                <c:pt idx="2712">
                  <c:v>2012-06-19 08:01:48.347</c:v>
                </c:pt>
                <c:pt idx="2713">
                  <c:v>2012-06-19 08:02:02.617</c:v>
                </c:pt>
                <c:pt idx="2714">
                  <c:v>2012-06-19 08:03:18.820</c:v>
                </c:pt>
                <c:pt idx="2715">
                  <c:v>2012-06-19 08:03:22.180</c:v>
                </c:pt>
                <c:pt idx="2716">
                  <c:v>2012-06-19 08:03:54.037</c:v>
                </c:pt>
                <c:pt idx="2717">
                  <c:v>2012-06-19 08:12:41.707</c:v>
                </c:pt>
                <c:pt idx="2718">
                  <c:v>2012-06-19 08:13:53.220</c:v>
                </c:pt>
                <c:pt idx="2719">
                  <c:v>2012-06-19 08:13:55.830</c:v>
                </c:pt>
                <c:pt idx="2720">
                  <c:v>2012-06-19 08:15:04.010</c:v>
                </c:pt>
                <c:pt idx="2721">
                  <c:v>2012-06-19 08:15:04.830</c:v>
                </c:pt>
                <c:pt idx="2722">
                  <c:v>2012-06-19 09:32:05.273</c:v>
                </c:pt>
                <c:pt idx="2723">
                  <c:v>2012-06-19 09:40:40.297</c:v>
                </c:pt>
                <c:pt idx="2724">
                  <c:v>2012-06-19 09:40:49.960</c:v>
                </c:pt>
                <c:pt idx="2725">
                  <c:v>2012-06-19 13:04:03.340</c:v>
                </c:pt>
                <c:pt idx="2726">
                  <c:v>2012-06-19 13:04:05.437</c:v>
                </c:pt>
                <c:pt idx="2727">
                  <c:v>2012-06-19 13:04:07.230</c:v>
                </c:pt>
                <c:pt idx="2728">
                  <c:v>2012-06-19 13:04:49.127</c:v>
                </c:pt>
                <c:pt idx="2729">
                  <c:v>2012-06-19 14:33:46.637</c:v>
                </c:pt>
                <c:pt idx="2730">
                  <c:v>2012-06-19 14:33:49.147</c:v>
                </c:pt>
                <c:pt idx="2731">
                  <c:v>2012-06-19 14:33:54.077</c:v>
                </c:pt>
                <c:pt idx="2732">
                  <c:v>2012-06-19 14:34:36.237</c:v>
                </c:pt>
                <c:pt idx="2733">
                  <c:v>2012-06-19 14:34:37.187</c:v>
                </c:pt>
                <c:pt idx="2734">
                  <c:v>2012-06-19 14:34:43.587</c:v>
                </c:pt>
                <c:pt idx="2735">
                  <c:v>2012-06-19 14:35:03.137</c:v>
                </c:pt>
                <c:pt idx="2736">
                  <c:v>2012-06-19 14:35:07.457</c:v>
                </c:pt>
                <c:pt idx="2737">
                  <c:v>2012-06-19 14:35:12.777</c:v>
                </c:pt>
                <c:pt idx="2738">
                  <c:v>2012-06-19 14:35:13.997</c:v>
                </c:pt>
                <c:pt idx="2739">
                  <c:v>2012-06-19 14:35:17.447</c:v>
                </c:pt>
                <c:pt idx="2740">
                  <c:v>2012-06-19 14:35:40.663</c:v>
                </c:pt>
                <c:pt idx="2741">
                  <c:v>2012-06-19 14:39:21.127</c:v>
                </c:pt>
                <c:pt idx="2742">
                  <c:v>2012-06-19 14:40:21.097</c:v>
                </c:pt>
                <c:pt idx="2743">
                  <c:v>2012-06-19 14:40:54.577</c:v>
                </c:pt>
                <c:pt idx="2744">
                  <c:v>2012-06-19 14:41:09.607</c:v>
                </c:pt>
                <c:pt idx="2745">
                  <c:v>2012-06-19 14:41:09.907</c:v>
                </c:pt>
                <c:pt idx="2746">
                  <c:v>2012-06-19 14:41:10.287</c:v>
                </c:pt>
                <c:pt idx="2747">
                  <c:v>2012-06-19 14:41:13.597</c:v>
                </c:pt>
                <c:pt idx="2748">
                  <c:v>2012-06-19 14:43:34.467</c:v>
                </c:pt>
                <c:pt idx="2749">
                  <c:v>2012-06-19 14:44:50.467</c:v>
                </c:pt>
                <c:pt idx="2750">
                  <c:v>2012-06-19 14:49:31.373</c:v>
                </c:pt>
                <c:pt idx="2751">
                  <c:v>2012-06-19 14:49:38.320</c:v>
                </c:pt>
                <c:pt idx="2752">
                  <c:v>2012-06-19 14:50:28.283</c:v>
                </c:pt>
                <c:pt idx="2753">
                  <c:v>2012-06-19 14:50:46.170</c:v>
                </c:pt>
                <c:pt idx="2754">
                  <c:v>2012-06-19 14:51:05.807</c:v>
                </c:pt>
                <c:pt idx="2755">
                  <c:v>2012-06-19 14:51:09.897</c:v>
                </c:pt>
                <c:pt idx="2756">
                  <c:v>2012-06-19 14:52:31.157</c:v>
                </c:pt>
                <c:pt idx="2757">
                  <c:v>2012-06-19 14:52:32.480</c:v>
                </c:pt>
                <c:pt idx="2758">
                  <c:v>2012-06-19 14:53:55.297</c:v>
                </c:pt>
                <c:pt idx="2759">
                  <c:v>2012-06-19 14:54:13.077</c:v>
                </c:pt>
                <c:pt idx="2760">
                  <c:v>2012-06-19 14:54:30.880</c:v>
                </c:pt>
                <c:pt idx="2761">
                  <c:v>2012-06-19 14:55:35.207</c:v>
                </c:pt>
                <c:pt idx="2762">
                  <c:v>2012-06-19 14:56:56.140</c:v>
                </c:pt>
                <c:pt idx="2763">
                  <c:v>2012-06-19 14:57:24.180</c:v>
                </c:pt>
                <c:pt idx="2764">
                  <c:v>2012-06-19 14:57:25.137</c:v>
                </c:pt>
                <c:pt idx="2765">
                  <c:v>2012-06-19 14:57:29.547</c:v>
                </c:pt>
                <c:pt idx="2766">
                  <c:v>2012-06-19 14:57:48.340</c:v>
                </c:pt>
                <c:pt idx="2767">
                  <c:v>2012-06-19 14:57:55.230</c:v>
                </c:pt>
                <c:pt idx="2768">
                  <c:v>2012-06-19 14:59:58.043</c:v>
                </c:pt>
                <c:pt idx="2769">
                  <c:v>2012-06-19 15:00:44.527</c:v>
                </c:pt>
                <c:pt idx="2770">
                  <c:v>2012-06-19 15:00:45.937</c:v>
                </c:pt>
                <c:pt idx="2771">
                  <c:v>2012-06-19 15:01:31.313</c:v>
                </c:pt>
                <c:pt idx="2772">
                  <c:v>2012-06-19 15:01:51.413</c:v>
                </c:pt>
                <c:pt idx="2773">
                  <c:v>2012-06-19 15:03:33.143</c:v>
                </c:pt>
                <c:pt idx="2774">
                  <c:v>2012-06-19 15:04:12.063</c:v>
                </c:pt>
                <c:pt idx="2775">
                  <c:v>2012-06-19 15:04:20.350</c:v>
                </c:pt>
                <c:pt idx="2776">
                  <c:v>2012-06-19 15:04:22.847</c:v>
                </c:pt>
                <c:pt idx="2777">
                  <c:v>2012-06-19 15:04:33.157</c:v>
                </c:pt>
                <c:pt idx="2778">
                  <c:v>2012-06-20 07:13:28.920</c:v>
                </c:pt>
                <c:pt idx="2779">
                  <c:v>2012-06-20 07:13:54.053</c:v>
                </c:pt>
                <c:pt idx="2780">
                  <c:v>2012-06-20 07:14:44.417</c:v>
                </c:pt>
                <c:pt idx="2781">
                  <c:v>2012-06-20 07:23:48.507</c:v>
                </c:pt>
                <c:pt idx="2782">
                  <c:v>2012-06-20 07:23:49.103</c:v>
                </c:pt>
                <c:pt idx="2783">
                  <c:v>2012-06-20 07:23:49.920</c:v>
                </c:pt>
                <c:pt idx="2784">
                  <c:v>2012-06-20 13:44:36.140</c:v>
                </c:pt>
                <c:pt idx="2785">
                  <c:v>2012-06-20 13:44:53.640</c:v>
                </c:pt>
                <c:pt idx="2786">
                  <c:v>2012-06-20 13:45:39.650</c:v>
                </c:pt>
                <c:pt idx="2787">
                  <c:v>2012-06-20 13:46:06.560</c:v>
                </c:pt>
                <c:pt idx="2788">
                  <c:v>2012-06-20 13:47:16.490</c:v>
                </c:pt>
                <c:pt idx="2789">
                  <c:v>2012-06-20 13:47:17.240</c:v>
                </c:pt>
                <c:pt idx="2790">
                  <c:v>2012-06-20 13:47:25.780</c:v>
                </c:pt>
                <c:pt idx="2791">
                  <c:v>2012-06-20 13:47:28.700</c:v>
                </c:pt>
                <c:pt idx="2792">
                  <c:v>2012-06-20 13:47:29.310</c:v>
                </c:pt>
                <c:pt idx="2793">
                  <c:v>2012-06-20 13:47:31.650</c:v>
                </c:pt>
                <c:pt idx="2794">
                  <c:v>2012-06-20 13:47:32.100</c:v>
                </c:pt>
                <c:pt idx="2795">
                  <c:v>2012-06-20 13:47:33.710</c:v>
                </c:pt>
                <c:pt idx="2796">
                  <c:v>2012-06-20 13:47:34.280</c:v>
                </c:pt>
                <c:pt idx="2797">
                  <c:v>2012-06-20 13:47:35.270</c:v>
                </c:pt>
                <c:pt idx="2798">
                  <c:v>2012-06-20 13:47:36.150</c:v>
                </c:pt>
                <c:pt idx="2799">
                  <c:v>2012-06-20 13:47:39.100</c:v>
                </c:pt>
                <c:pt idx="2800">
                  <c:v>2012-06-20 13:47:47.190</c:v>
                </c:pt>
                <c:pt idx="2801">
                  <c:v>2012-06-20 13:47:47.660</c:v>
                </c:pt>
                <c:pt idx="2802">
                  <c:v>2012-06-20 13:47:59.800</c:v>
                </c:pt>
                <c:pt idx="2803">
                  <c:v>2012-06-20 13:50:19.870</c:v>
                </c:pt>
                <c:pt idx="2804">
                  <c:v>2012-06-20 13:50:39.930</c:v>
                </c:pt>
                <c:pt idx="2805">
                  <c:v>2012-06-20 13:50:42.310</c:v>
                </c:pt>
                <c:pt idx="2806">
                  <c:v>2012-06-20 15:39:06.870</c:v>
                </c:pt>
                <c:pt idx="2807">
                  <c:v>2012-06-20 15:39:14.950</c:v>
                </c:pt>
                <c:pt idx="2808">
                  <c:v>2012-06-20 15:39:37.647</c:v>
                </c:pt>
                <c:pt idx="2809">
                  <c:v>2012-06-21 07:41:29.583</c:v>
                </c:pt>
                <c:pt idx="2810">
                  <c:v>2012-06-21 07:41:34.717</c:v>
                </c:pt>
                <c:pt idx="2811">
                  <c:v>2012-06-21 07:42:53.990</c:v>
                </c:pt>
                <c:pt idx="2812">
                  <c:v>2012-06-21 07:46:09.657</c:v>
                </c:pt>
                <c:pt idx="2813">
                  <c:v>2012-06-21 07:46:18.207</c:v>
                </c:pt>
                <c:pt idx="2814">
                  <c:v>2012-06-21 07:48:14.597</c:v>
                </c:pt>
                <c:pt idx="2815">
                  <c:v>2012-06-21 09:25:39.640</c:v>
                </c:pt>
                <c:pt idx="2816">
                  <c:v>2012-06-21 09:27:44.220</c:v>
                </c:pt>
                <c:pt idx="2817">
                  <c:v>2012-06-21 09:36:25.100</c:v>
                </c:pt>
                <c:pt idx="2818">
                  <c:v>2012-06-21 09:46:56.030</c:v>
                </c:pt>
                <c:pt idx="2819">
                  <c:v>2012-06-21 10:12:11.993</c:v>
                </c:pt>
                <c:pt idx="2820">
                  <c:v>2012-06-21 10:12:14.007</c:v>
                </c:pt>
                <c:pt idx="2821">
                  <c:v>2012-06-21 10:16:58.057</c:v>
                </c:pt>
                <c:pt idx="2822">
                  <c:v>2012-06-21 10:16:58.607</c:v>
                </c:pt>
                <c:pt idx="2823">
                  <c:v>2012-06-22 08:55:49.053</c:v>
                </c:pt>
                <c:pt idx="2824">
                  <c:v>2012-06-22 09:03:53.153</c:v>
                </c:pt>
                <c:pt idx="2825">
                  <c:v>2012-06-22 09:03:59.267</c:v>
                </c:pt>
                <c:pt idx="2826">
                  <c:v>2012-06-22 09:27:39.090</c:v>
                </c:pt>
                <c:pt idx="2827">
                  <c:v>2012-06-22 09:28:41.037</c:v>
                </c:pt>
                <c:pt idx="2828">
                  <c:v>2012-06-22 14:01:32.280</c:v>
                </c:pt>
                <c:pt idx="2829">
                  <c:v>2012-06-22 14:01:55.520</c:v>
                </c:pt>
                <c:pt idx="2830">
                  <c:v>2012-06-22 14:02:38.653</c:v>
                </c:pt>
                <c:pt idx="2831">
                  <c:v>2012-06-22 14:03:33.443</c:v>
                </c:pt>
                <c:pt idx="2832">
                  <c:v>2012-06-22 14:05:22.093</c:v>
                </c:pt>
                <c:pt idx="2833">
                  <c:v>2012-06-22 14:24:28.010</c:v>
                </c:pt>
                <c:pt idx="2834">
                  <c:v>2012-06-22 14:24:28.637</c:v>
                </c:pt>
                <c:pt idx="2835">
                  <c:v>2012-06-22 14:24:46.527</c:v>
                </c:pt>
                <c:pt idx="2836">
                  <c:v>2012-06-22 14:25:36.293</c:v>
                </c:pt>
                <c:pt idx="2837">
                  <c:v>2012-06-22 14:26:36.360</c:v>
                </c:pt>
                <c:pt idx="2838">
                  <c:v>2012-06-22 14:26:59.023</c:v>
                </c:pt>
                <c:pt idx="2839">
                  <c:v>2012-06-22 16:09:36.837</c:v>
                </c:pt>
                <c:pt idx="2840">
                  <c:v>2012-06-22 16:20:44.353</c:v>
                </c:pt>
                <c:pt idx="2841">
                  <c:v>2012-06-25 11:05:17.923</c:v>
                </c:pt>
                <c:pt idx="2842">
                  <c:v>2012-06-25 11:10:10.367</c:v>
                </c:pt>
                <c:pt idx="2843">
                  <c:v>2012-06-25 11:10:11.757</c:v>
                </c:pt>
                <c:pt idx="2844">
                  <c:v>2012-06-25 11:12:34.213</c:v>
                </c:pt>
                <c:pt idx="2845">
                  <c:v>2012-06-25 11:12:40.203</c:v>
                </c:pt>
                <c:pt idx="2846">
                  <c:v>2012-06-25 11:48:03.793</c:v>
                </c:pt>
                <c:pt idx="2847">
                  <c:v>2012-06-25 14:14:38.797</c:v>
                </c:pt>
                <c:pt idx="2848">
                  <c:v>2012-06-25 14:16:32.123</c:v>
                </c:pt>
                <c:pt idx="2849">
                  <c:v>2012-06-25 17:23:45.503</c:v>
                </c:pt>
                <c:pt idx="2850">
                  <c:v>2012-06-25 17:24:00.323</c:v>
                </c:pt>
                <c:pt idx="2851">
                  <c:v>2012-06-25 17:24:11.233</c:v>
                </c:pt>
                <c:pt idx="2852">
                  <c:v>2012-06-25 17:24:13.383</c:v>
                </c:pt>
                <c:pt idx="2853">
                  <c:v>2012-06-25 17:24:15.873</c:v>
                </c:pt>
                <c:pt idx="2854">
                  <c:v>2012-06-26 07:23:20.303</c:v>
                </c:pt>
                <c:pt idx="2855">
                  <c:v>2012-06-26 08:08:28.170</c:v>
                </c:pt>
                <c:pt idx="2856">
                  <c:v>2012-06-26 08:08:31.180</c:v>
                </c:pt>
                <c:pt idx="2857">
                  <c:v>2012-06-26 08:08:34.873</c:v>
                </c:pt>
                <c:pt idx="2858">
                  <c:v>2012-06-26 08:08:45.053</c:v>
                </c:pt>
                <c:pt idx="2859">
                  <c:v>2012-06-26 08:08:47.917</c:v>
                </c:pt>
                <c:pt idx="2860">
                  <c:v>2012-06-26 08:09:46.010</c:v>
                </c:pt>
                <c:pt idx="2861">
                  <c:v>2012-06-26 08:28:57.950</c:v>
                </c:pt>
                <c:pt idx="2862">
                  <c:v>2012-06-26 08:29:08.833</c:v>
                </c:pt>
                <c:pt idx="2863">
                  <c:v>2012-06-26 08:29:36.953</c:v>
                </c:pt>
                <c:pt idx="2864">
                  <c:v>2012-06-26 08:29:44.193</c:v>
                </c:pt>
                <c:pt idx="2865">
                  <c:v>2012-06-26 08:30:35.107</c:v>
                </c:pt>
                <c:pt idx="2866">
                  <c:v>2012-06-26 08:31:01.037</c:v>
                </c:pt>
                <c:pt idx="2867">
                  <c:v>2012-06-26 08:31:07.737</c:v>
                </c:pt>
                <c:pt idx="2868">
                  <c:v>2012-06-26 08:31:16.087</c:v>
                </c:pt>
                <c:pt idx="2869">
                  <c:v>2012-06-26 08:31:21.637</c:v>
                </c:pt>
                <c:pt idx="2870">
                  <c:v>2012-06-26 08:31:59.380</c:v>
                </c:pt>
                <c:pt idx="2871">
                  <c:v>2012-06-26 08:42:08.427</c:v>
                </c:pt>
                <c:pt idx="2872">
                  <c:v>2012-06-26 08:42:10.257</c:v>
                </c:pt>
                <c:pt idx="2873">
                  <c:v>2012-06-26 08:42:10.827</c:v>
                </c:pt>
                <c:pt idx="2874">
                  <c:v>2012-06-26 08:42:13.687</c:v>
                </c:pt>
                <c:pt idx="2875">
                  <c:v>2012-06-26 09:02:39.033</c:v>
                </c:pt>
                <c:pt idx="2876">
                  <c:v>2012-06-26 09:02:39.343</c:v>
                </c:pt>
                <c:pt idx="2877">
                  <c:v>2012-06-26 09:04:09.860</c:v>
                </c:pt>
                <c:pt idx="2878">
                  <c:v>2012-06-26 09:07:17.433</c:v>
                </c:pt>
                <c:pt idx="2879">
                  <c:v>2012-06-26 09:10:08.810</c:v>
                </c:pt>
                <c:pt idx="2880">
                  <c:v>2012-06-26 09:10:33.150</c:v>
                </c:pt>
                <c:pt idx="2881">
                  <c:v>2012-06-26 09:10:36.340</c:v>
                </c:pt>
                <c:pt idx="2882">
                  <c:v>2012-06-26 09:10:39.197</c:v>
                </c:pt>
                <c:pt idx="2883">
                  <c:v>2012-06-26 09:11:05.227</c:v>
                </c:pt>
                <c:pt idx="2884">
                  <c:v>2012-06-26 09:11:05.967</c:v>
                </c:pt>
                <c:pt idx="2885">
                  <c:v>2012-06-26 09:11:13.867</c:v>
                </c:pt>
                <c:pt idx="2886">
                  <c:v>2012-06-26 09:41:36.143</c:v>
                </c:pt>
                <c:pt idx="2887">
                  <c:v>2012-06-26 09:41:36.493</c:v>
                </c:pt>
                <c:pt idx="2888">
                  <c:v>2012-06-26 09:41:37.103</c:v>
                </c:pt>
                <c:pt idx="2889">
                  <c:v>2012-06-26 09:41:38.003</c:v>
                </c:pt>
                <c:pt idx="2890">
                  <c:v>2012-06-26 10:08:39.763</c:v>
                </c:pt>
                <c:pt idx="2891">
                  <c:v>2012-06-26 10:28:34.590</c:v>
                </c:pt>
                <c:pt idx="2892">
                  <c:v>2012-06-26 10:51:28.770</c:v>
                </c:pt>
                <c:pt idx="2893">
                  <c:v>2012-06-26 10:52:36.900</c:v>
                </c:pt>
                <c:pt idx="2894">
                  <c:v>2012-06-26 10:53:03.630</c:v>
                </c:pt>
                <c:pt idx="2895">
                  <c:v>2012-06-26 10:53:05.190</c:v>
                </c:pt>
                <c:pt idx="2896">
                  <c:v>2012-06-26 14:36:02.203</c:v>
                </c:pt>
                <c:pt idx="2897">
                  <c:v>2012-06-26 14:40:29.113</c:v>
                </c:pt>
                <c:pt idx="2898">
                  <c:v>2012-06-27 09:12:50.303</c:v>
                </c:pt>
                <c:pt idx="2899">
                  <c:v>2012-06-27 09:12:55.763</c:v>
                </c:pt>
                <c:pt idx="2900">
                  <c:v>2012-06-27 09:13:24.547</c:v>
                </c:pt>
                <c:pt idx="2901">
                  <c:v>2012-06-27 09:13:51.710</c:v>
                </c:pt>
                <c:pt idx="2902">
                  <c:v>2012-06-27 09:15:00.603</c:v>
                </c:pt>
                <c:pt idx="2903">
                  <c:v>2012-06-27 09:15:04.003</c:v>
                </c:pt>
                <c:pt idx="2904">
                  <c:v>2012-06-27 09:15:08.213</c:v>
                </c:pt>
                <c:pt idx="2905">
                  <c:v>2012-06-27 09:15:16.473</c:v>
                </c:pt>
                <c:pt idx="2906">
                  <c:v>2012-06-27 09:15:17.653</c:v>
                </c:pt>
                <c:pt idx="2907">
                  <c:v>2012-06-27 09:15:31.557</c:v>
                </c:pt>
                <c:pt idx="2908">
                  <c:v>2012-06-27 09:15:33.577</c:v>
                </c:pt>
                <c:pt idx="2909">
                  <c:v>2012-06-27 09:15:35.487</c:v>
                </c:pt>
                <c:pt idx="2910">
                  <c:v>2012-06-27 09:17:21.863</c:v>
                </c:pt>
                <c:pt idx="2911">
                  <c:v>2012-06-27 10:58:15.107</c:v>
                </c:pt>
                <c:pt idx="2912">
                  <c:v>2012-06-27 10:58:15.227</c:v>
                </c:pt>
                <c:pt idx="2913">
                  <c:v>2012-06-27 10:58:15.227</c:v>
                </c:pt>
                <c:pt idx="2914">
                  <c:v>2012-06-27 10:58:15.227</c:v>
                </c:pt>
                <c:pt idx="2915">
                  <c:v>2012-06-27 10:58:15.237</c:v>
                </c:pt>
                <c:pt idx="2916">
                  <c:v>2012-06-27 10:58:15.237</c:v>
                </c:pt>
                <c:pt idx="2917">
                  <c:v>2012-06-27 10:58:15.237</c:v>
                </c:pt>
                <c:pt idx="2918">
                  <c:v>2012-06-27 10:58:29.237</c:v>
                </c:pt>
                <c:pt idx="2919">
                  <c:v>2012-06-27 10:58:30.037</c:v>
                </c:pt>
                <c:pt idx="2920">
                  <c:v>2012-06-27 11:03:30.240</c:v>
                </c:pt>
                <c:pt idx="2921">
                  <c:v>2012-06-27 11:03:30.390</c:v>
                </c:pt>
                <c:pt idx="2922">
                  <c:v>2012-06-27 11:03:30.390</c:v>
                </c:pt>
                <c:pt idx="2923">
                  <c:v>2012-06-27 11:03:30.400</c:v>
                </c:pt>
                <c:pt idx="2924">
                  <c:v>2012-06-27 11:03:30.400</c:v>
                </c:pt>
                <c:pt idx="2925">
                  <c:v>2012-06-27 11:03:59.717</c:v>
                </c:pt>
                <c:pt idx="2926">
                  <c:v>2012-06-27 12:51:56.493</c:v>
                </c:pt>
                <c:pt idx="2927">
                  <c:v>2012-06-27 12:51:56.593</c:v>
                </c:pt>
                <c:pt idx="2928">
                  <c:v>2012-06-27 12:51:56.593</c:v>
                </c:pt>
                <c:pt idx="2929">
                  <c:v>2012-06-27 12:51:56.593</c:v>
                </c:pt>
                <c:pt idx="2930">
                  <c:v>2012-06-27 14:36:33.553</c:v>
                </c:pt>
                <c:pt idx="2931">
                  <c:v>2012-06-27 14:36:33.557</c:v>
                </c:pt>
                <c:pt idx="2932">
                  <c:v>2012-06-27 14:36:33.557</c:v>
                </c:pt>
                <c:pt idx="2933">
                  <c:v>2012-06-27 14:36:33.557</c:v>
                </c:pt>
                <c:pt idx="2934">
                  <c:v>2012-06-27 14:36:50.053</c:v>
                </c:pt>
                <c:pt idx="2935">
                  <c:v>2012-06-27 14:36:50.233</c:v>
                </c:pt>
                <c:pt idx="2936">
                  <c:v>2012-06-27 14:36:50.757</c:v>
                </c:pt>
                <c:pt idx="2937">
                  <c:v>2012-06-27 14:36:51.487</c:v>
                </c:pt>
                <c:pt idx="2938">
                  <c:v>2012-06-28 07:13:49.020</c:v>
                </c:pt>
                <c:pt idx="2939">
                  <c:v>2012-06-28 07:14:39.390</c:v>
                </c:pt>
                <c:pt idx="2940">
                  <c:v>2012-06-28 07:14:43.723</c:v>
                </c:pt>
                <c:pt idx="2941">
                  <c:v>2012-06-28 07:21:23.913</c:v>
                </c:pt>
                <c:pt idx="2942">
                  <c:v>2012-06-28 07:21:27.103</c:v>
                </c:pt>
                <c:pt idx="2943">
                  <c:v>2012-06-28 07:21:31.887</c:v>
                </c:pt>
                <c:pt idx="2944">
                  <c:v>2012-06-28 07:22:19.197</c:v>
                </c:pt>
                <c:pt idx="2945">
                  <c:v>2012-06-28 07:24:27.720</c:v>
                </c:pt>
                <c:pt idx="2946">
                  <c:v>2012-06-28 07:24:41.643</c:v>
                </c:pt>
                <c:pt idx="2947">
                  <c:v>2012-06-28 07:24:45.700</c:v>
                </c:pt>
                <c:pt idx="2948">
                  <c:v>2012-06-28 07:24:48.103</c:v>
                </c:pt>
                <c:pt idx="2949">
                  <c:v>2012-06-28 07:24:55.570</c:v>
                </c:pt>
                <c:pt idx="2950">
                  <c:v>2012-06-28 07:25:10.907</c:v>
                </c:pt>
                <c:pt idx="2951">
                  <c:v>2012-06-28 07:25:34.610</c:v>
                </c:pt>
                <c:pt idx="2952">
                  <c:v>2012-06-28 08:42:48.690</c:v>
                </c:pt>
                <c:pt idx="2953">
                  <c:v>2012-06-28 09:35:04.547</c:v>
                </c:pt>
                <c:pt idx="2954">
                  <c:v>2012-06-28 10:56:34.357</c:v>
                </c:pt>
                <c:pt idx="2955">
                  <c:v>2012-06-28 11:00:56.530</c:v>
                </c:pt>
                <c:pt idx="2956">
                  <c:v>2012-06-28 11:01:32.750</c:v>
                </c:pt>
                <c:pt idx="2957">
                  <c:v>2012-06-28 11:04:36.173</c:v>
                </c:pt>
                <c:pt idx="2958">
                  <c:v>2012-06-28 11:06:40.710</c:v>
                </c:pt>
                <c:pt idx="2959">
                  <c:v>2012-06-28 11:06:46.777</c:v>
                </c:pt>
                <c:pt idx="2960">
                  <c:v>2012-06-28 11:15:46.200</c:v>
                </c:pt>
                <c:pt idx="2961">
                  <c:v>2012-06-28 11:15:47.027</c:v>
                </c:pt>
                <c:pt idx="2962">
                  <c:v>2012-06-28 12:43:57.970</c:v>
                </c:pt>
                <c:pt idx="2963">
                  <c:v>2012-06-28 12:44:00.450</c:v>
                </c:pt>
                <c:pt idx="2964">
                  <c:v>2012-07-02 07:10:31.570</c:v>
                </c:pt>
                <c:pt idx="2965">
                  <c:v>2012-07-02 07:10:31.587</c:v>
                </c:pt>
                <c:pt idx="2966">
                  <c:v>2012-07-02 07:10:31.587</c:v>
                </c:pt>
                <c:pt idx="2967">
                  <c:v>2012-07-02 07:10:41.387</c:v>
                </c:pt>
                <c:pt idx="2968">
                  <c:v>2012-07-02 07:10:41.387</c:v>
                </c:pt>
                <c:pt idx="2969">
                  <c:v>2012-07-02 07:10:41.400</c:v>
                </c:pt>
                <c:pt idx="2970">
                  <c:v>2012-07-02 07:10:43.057</c:v>
                </c:pt>
                <c:pt idx="2971">
                  <c:v>2012-07-02 07:10:44.117</c:v>
                </c:pt>
                <c:pt idx="2972">
                  <c:v>2012-07-02 07:10:44.600</c:v>
                </c:pt>
                <c:pt idx="2973">
                  <c:v>2012-07-02 10:23:14.660</c:v>
                </c:pt>
                <c:pt idx="2974">
                  <c:v>2012-07-02 10:23:17.267</c:v>
                </c:pt>
                <c:pt idx="2975">
                  <c:v>2012-07-02 10:24:47.327</c:v>
                </c:pt>
                <c:pt idx="2976">
                  <c:v>2012-07-02 10:25:07.233</c:v>
                </c:pt>
                <c:pt idx="2977">
                  <c:v>2012-07-02 10:54:09.990</c:v>
                </c:pt>
                <c:pt idx="2978">
                  <c:v>2012-07-02 10:54:30.587</c:v>
                </c:pt>
                <c:pt idx="2979">
                  <c:v>2012-07-02 13:01:51.847</c:v>
                </c:pt>
                <c:pt idx="2980">
                  <c:v>2012-07-02 13:01:58.927</c:v>
                </c:pt>
                <c:pt idx="2981">
                  <c:v>2012-07-02 13:05:35.100</c:v>
                </c:pt>
                <c:pt idx="2982">
                  <c:v>2012-07-02 13:57:59.053</c:v>
                </c:pt>
                <c:pt idx="2983">
                  <c:v>2012-07-02 14:01:52.600</c:v>
                </c:pt>
                <c:pt idx="2984">
                  <c:v>2012-07-03 07:12:25.290</c:v>
                </c:pt>
                <c:pt idx="2985">
                  <c:v>2012-07-03 07:13:13.527</c:v>
                </c:pt>
                <c:pt idx="2986">
                  <c:v>2012-07-03 07:25:03.710</c:v>
                </c:pt>
                <c:pt idx="2987">
                  <c:v>2012-07-03 07:25:06.720</c:v>
                </c:pt>
                <c:pt idx="2988">
                  <c:v>2012-07-03 07:25:13.413</c:v>
                </c:pt>
                <c:pt idx="2989">
                  <c:v>2012-07-03 07:26:52.587</c:v>
                </c:pt>
                <c:pt idx="2990">
                  <c:v>2012-07-03 11:43:28.230</c:v>
                </c:pt>
                <c:pt idx="2991">
                  <c:v>2012-07-03 11:43:28.230</c:v>
                </c:pt>
                <c:pt idx="2992">
                  <c:v>2012-07-03 11:45:13.110</c:v>
                </c:pt>
                <c:pt idx="2993">
                  <c:v>2012-07-03 11:45:15.130</c:v>
                </c:pt>
                <c:pt idx="2994">
                  <c:v>2012-07-03 11:45:45.200</c:v>
                </c:pt>
                <c:pt idx="2995">
                  <c:v>2012-07-03 11:45:46.550</c:v>
                </c:pt>
                <c:pt idx="2996">
                  <c:v>2012-07-03 12:21:10.517</c:v>
                </c:pt>
                <c:pt idx="2997">
                  <c:v>2012-07-03 12:21:58.517</c:v>
                </c:pt>
                <c:pt idx="2998">
                  <c:v>2012-07-03 12:23:19.890</c:v>
                </c:pt>
                <c:pt idx="2999">
                  <c:v>2012-07-03 12:23:20.020</c:v>
                </c:pt>
                <c:pt idx="3000">
                  <c:v>2012-07-03 12:23:20.020</c:v>
                </c:pt>
                <c:pt idx="3001">
                  <c:v>2012-07-03 12:23:20.020</c:v>
                </c:pt>
                <c:pt idx="3002">
                  <c:v>2012-07-03 12:23:20.020</c:v>
                </c:pt>
                <c:pt idx="3003">
                  <c:v>2012-07-03 12:23:22.250</c:v>
                </c:pt>
                <c:pt idx="3004">
                  <c:v>2012-07-03 12:23:22.700</c:v>
                </c:pt>
                <c:pt idx="3005">
                  <c:v>2012-07-03 12:23:22.900</c:v>
                </c:pt>
                <c:pt idx="3006">
                  <c:v>2012-07-03 12:23:23.240</c:v>
                </c:pt>
                <c:pt idx="3007">
                  <c:v>2012-07-03 12:23:23.430</c:v>
                </c:pt>
                <c:pt idx="3008">
                  <c:v>2012-07-03 12:23:28.970</c:v>
                </c:pt>
                <c:pt idx="3009">
                  <c:v>2012-07-03 12:24:10.020</c:v>
                </c:pt>
                <c:pt idx="3010">
                  <c:v>2012-07-03 12:40:30.037</c:v>
                </c:pt>
                <c:pt idx="3011">
                  <c:v>2012-07-03 12:40:31.893</c:v>
                </c:pt>
                <c:pt idx="3012">
                  <c:v>2012-07-03 12:41:28.530</c:v>
                </c:pt>
                <c:pt idx="3013">
                  <c:v>2012-07-03 12:47:00.053</c:v>
                </c:pt>
                <c:pt idx="3014">
                  <c:v>2012-07-03 12:47:01.167</c:v>
                </c:pt>
                <c:pt idx="3015">
                  <c:v>2012-07-03 12:47:01.600</c:v>
                </c:pt>
                <c:pt idx="3016">
                  <c:v>2012-07-03 12:47:05.227</c:v>
                </c:pt>
                <c:pt idx="3017">
                  <c:v>2012-07-03 12:47:35.213</c:v>
                </c:pt>
                <c:pt idx="3018">
                  <c:v>2012-07-03 12:47:40.063</c:v>
                </c:pt>
                <c:pt idx="3019">
                  <c:v>2012-07-03 12:52:16.820</c:v>
                </c:pt>
                <c:pt idx="3020">
                  <c:v>2012-07-04 07:09:17.247</c:v>
                </c:pt>
                <c:pt idx="3021">
                  <c:v>2012-07-04 07:09:18.667</c:v>
                </c:pt>
                <c:pt idx="3022">
                  <c:v>2012-07-04 08:11:19.407</c:v>
                </c:pt>
                <c:pt idx="3023">
                  <c:v>2012-07-04 08:11:30.800</c:v>
                </c:pt>
                <c:pt idx="3024">
                  <c:v>2012-07-04 08:13:34.020</c:v>
                </c:pt>
                <c:pt idx="3025">
                  <c:v>2012-07-04 08:18:21.190</c:v>
                </c:pt>
                <c:pt idx="3026">
                  <c:v>2012-07-04 08:18:21.573</c:v>
                </c:pt>
                <c:pt idx="3027">
                  <c:v>2012-07-04 08:18:22.727</c:v>
                </c:pt>
                <c:pt idx="3028">
                  <c:v>2012-07-04 08:22:48.157</c:v>
                </c:pt>
                <c:pt idx="3029">
                  <c:v>2012-07-04 08:23:31.870</c:v>
                </c:pt>
                <c:pt idx="3030">
                  <c:v>2012-07-04 08:23:35.623</c:v>
                </c:pt>
                <c:pt idx="3031">
                  <c:v>2012-07-04 08:46:33.613</c:v>
                </c:pt>
                <c:pt idx="3032">
                  <c:v>2012-07-04 08:46:34.133</c:v>
                </c:pt>
                <c:pt idx="3033">
                  <c:v>2012-07-04 08:46:35.233</c:v>
                </c:pt>
                <c:pt idx="3034">
                  <c:v>2012-07-04 08:47:50.587</c:v>
                </c:pt>
                <c:pt idx="3035">
                  <c:v>2012-07-04 08:53:26.757</c:v>
                </c:pt>
                <c:pt idx="3036">
                  <c:v>2012-07-04 09:08:13.603</c:v>
                </c:pt>
                <c:pt idx="3037">
                  <c:v>2012-07-04 09:08:15.940</c:v>
                </c:pt>
                <c:pt idx="3038">
                  <c:v>2012-07-04 09:15:08.330</c:v>
                </c:pt>
                <c:pt idx="3039">
                  <c:v>2012-07-04 09:15:10.400</c:v>
                </c:pt>
                <c:pt idx="3040">
                  <c:v>2012-07-04 09:15:11.070</c:v>
                </c:pt>
                <c:pt idx="3041">
                  <c:v>2012-07-04 09:15:11.733</c:v>
                </c:pt>
                <c:pt idx="3042">
                  <c:v>2012-07-04 09:15:12.860</c:v>
                </c:pt>
                <c:pt idx="3043">
                  <c:v>2012-07-04 09:15:20.437</c:v>
                </c:pt>
                <c:pt idx="3044">
                  <c:v>2012-07-04 09:16:04.287</c:v>
                </c:pt>
                <c:pt idx="3045">
                  <c:v>2012-07-04 09:16:04.417</c:v>
                </c:pt>
                <c:pt idx="3046">
                  <c:v>2012-07-04 14:15:22.573</c:v>
                </c:pt>
                <c:pt idx="3047">
                  <c:v>2012-07-04 14:15:22.573</c:v>
                </c:pt>
                <c:pt idx="3048">
                  <c:v>2012-07-04 15:22:28.240</c:v>
                </c:pt>
                <c:pt idx="3049">
                  <c:v>2012-07-04 15:22:52.740</c:v>
                </c:pt>
                <c:pt idx="3050">
                  <c:v>2012-07-04 15:24:26.753</c:v>
                </c:pt>
                <c:pt idx="3051">
                  <c:v>2012-07-04 15:24:27.853</c:v>
                </c:pt>
                <c:pt idx="3052">
                  <c:v>2012-07-04 15:34:05.030</c:v>
                </c:pt>
                <c:pt idx="3053">
                  <c:v>2012-07-04 15:34:05.077</c:v>
                </c:pt>
                <c:pt idx="3054">
                  <c:v>2012-07-04 15:34:05.093</c:v>
                </c:pt>
                <c:pt idx="3055">
                  <c:v>2012-07-04 15:34:05.093</c:v>
                </c:pt>
                <c:pt idx="3056">
                  <c:v>2012-07-04 15:34:05.093</c:v>
                </c:pt>
                <c:pt idx="3057">
                  <c:v>2012-07-04 15:34:05.093</c:v>
                </c:pt>
                <c:pt idx="3058">
                  <c:v>2012-07-04 15:36:41.107</c:v>
                </c:pt>
                <c:pt idx="3059">
                  <c:v>2012-07-04 15:37:01.497</c:v>
                </c:pt>
                <c:pt idx="3060">
                  <c:v>2012-07-04 15:37:03.043</c:v>
                </c:pt>
                <c:pt idx="3061">
                  <c:v>2012-07-04 15:37:04.167</c:v>
                </c:pt>
                <c:pt idx="3062">
                  <c:v>2012-07-09 08:32:15.660</c:v>
                </c:pt>
                <c:pt idx="3063">
                  <c:v>2012-07-09 08:32:15.737</c:v>
                </c:pt>
                <c:pt idx="3064">
                  <c:v>2012-07-09 08:32:15.863</c:v>
                </c:pt>
                <c:pt idx="3065">
                  <c:v>2012-07-09 08:32:15.940</c:v>
                </c:pt>
                <c:pt idx="3066">
                  <c:v>2012-07-09 08:32:16.113</c:v>
                </c:pt>
                <c:pt idx="3067">
                  <c:v>2012-07-09 08:32:16.127</c:v>
                </c:pt>
                <c:pt idx="3068">
                  <c:v>2012-07-09 08:34:01.223</c:v>
                </c:pt>
                <c:pt idx="3069">
                  <c:v>2012-07-09 08:34:01.893</c:v>
                </c:pt>
                <c:pt idx="3070">
                  <c:v>2012-07-09 08:34:02.283</c:v>
                </c:pt>
                <c:pt idx="3071">
                  <c:v>2012-07-09 08:34:02.783</c:v>
                </c:pt>
                <c:pt idx="3072">
                  <c:v>2012-07-09 08:34:03.423</c:v>
                </c:pt>
                <c:pt idx="3073">
                  <c:v>2012-07-09 08:34:03.937</c:v>
                </c:pt>
                <c:pt idx="3074">
                  <c:v>2012-07-09 09:10:59.317</c:v>
                </c:pt>
                <c:pt idx="3075">
                  <c:v>2012-07-09 09:11:10.443</c:v>
                </c:pt>
                <c:pt idx="3076">
                  <c:v>2012-07-10 12:58:09.157</c:v>
                </c:pt>
                <c:pt idx="3077">
                  <c:v>2012-07-10 13:00:16.257</c:v>
                </c:pt>
                <c:pt idx="3078">
                  <c:v>2012-07-10 13:00:19.117</c:v>
                </c:pt>
                <c:pt idx="3079">
                  <c:v>2012-07-10 13:00:31.717</c:v>
                </c:pt>
                <c:pt idx="3080">
                  <c:v>2012-07-10 13:00:50.627</c:v>
                </c:pt>
                <c:pt idx="3081">
                  <c:v>2012-07-10 13:00:58.957</c:v>
                </c:pt>
                <c:pt idx="3082">
                  <c:v>2012-07-10 13:01:11.877</c:v>
                </c:pt>
                <c:pt idx="3083">
                  <c:v>2012-07-10 13:01:40.767</c:v>
                </c:pt>
                <c:pt idx="3084">
                  <c:v>2012-07-10 13:01:54.897</c:v>
                </c:pt>
                <c:pt idx="3085">
                  <c:v>2012-07-10 13:03:01.857</c:v>
                </c:pt>
                <c:pt idx="3086">
                  <c:v>2012-07-10 13:04:15.773</c:v>
                </c:pt>
                <c:pt idx="3087">
                  <c:v>2012-07-10 13:05:09.110</c:v>
                </c:pt>
                <c:pt idx="3088">
                  <c:v>2012-07-10 13:05:09.780</c:v>
                </c:pt>
                <c:pt idx="3089">
                  <c:v>2012-07-10 13:05:22.653</c:v>
                </c:pt>
                <c:pt idx="3090">
                  <c:v>2012-07-10 13:05:23.193</c:v>
                </c:pt>
                <c:pt idx="3091">
                  <c:v>2012-07-10 13:05:29.173</c:v>
                </c:pt>
                <c:pt idx="3092">
                  <c:v>2012-07-10 13:05:33.147</c:v>
                </c:pt>
                <c:pt idx="3093">
                  <c:v>2012-07-10 13:05:33.767</c:v>
                </c:pt>
                <c:pt idx="3094">
                  <c:v>2012-07-10 13:06:12.423</c:v>
                </c:pt>
                <c:pt idx="3095">
                  <c:v>2012-07-10 13:06:13.353</c:v>
                </c:pt>
                <c:pt idx="3096">
                  <c:v>2012-07-10 13:06:28.077</c:v>
                </c:pt>
                <c:pt idx="3097">
                  <c:v>2012-07-10 13:09:34.107</c:v>
                </c:pt>
                <c:pt idx="3098">
                  <c:v>2012-07-10 13:09:43.477</c:v>
                </c:pt>
                <c:pt idx="3099">
                  <c:v>2012-07-10 13:09:47.927</c:v>
                </c:pt>
                <c:pt idx="3100">
                  <c:v>2012-07-10 13:09:55.307</c:v>
                </c:pt>
                <c:pt idx="3101">
                  <c:v>2012-07-10 13:11:31.743</c:v>
                </c:pt>
                <c:pt idx="3102">
                  <c:v>2012-07-10 13:11:35.303</c:v>
                </c:pt>
                <c:pt idx="3103">
                  <c:v>2012-07-10 13:11:55.867</c:v>
                </c:pt>
                <c:pt idx="3104">
                  <c:v>2012-07-10 13:11:56.367</c:v>
                </c:pt>
                <c:pt idx="3105">
                  <c:v>2012-07-10 13:12:49.117</c:v>
                </c:pt>
                <c:pt idx="3106">
                  <c:v>2012-07-10 13:13:41.680</c:v>
                </c:pt>
                <c:pt idx="3107">
                  <c:v>2012-07-10 13:17:29.157</c:v>
                </c:pt>
                <c:pt idx="3108">
                  <c:v>2012-07-10 13:18:13.847</c:v>
                </c:pt>
                <c:pt idx="3109">
                  <c:v>2012-07-10 13:18:14.467</c:v>
                </c:pt>
                <c:pt idx="3110">
                  <c:v>2012-07-10 13:18:14.907</c:v>
                </c:pt>
                <c:pt idx="3111">
                  <c:v>2012-07-10 13:18:15.757</c:v>
                </c:pt>
                <c:pt idx="3112">
                  <c:v>2012-07-10 13:18:19.277</c:v>
                </c:pt>
                <c:pt idx="3113">
                  <c:v>2012-07-10 13:18:19.717</c:v>
                </c:pt>
                <c:pt idx="3114">
                  <c:v>2012-07-10 13:18:21.057</c:v>
                </c:pt>
                <c:pt idx="3115">
                  <c:v>2012-07-10 13:18:56.400</c:v>
                </c:pt>
                <c:pt idx="3116">
                  <c:v>2012-07-10 13:18:56.760</c:v>
                </c:pt>
                <c:pt idx="3117">
                  <c:v>2012-07-10 13:18:57.410</c:v>
                </c:pt>
                <c:pt idx="3118">
                  <c:v>2012-07-10 13:19:19.200</c:v>
                </c:pt>
                <c:pt idx="3119">
                  <c:v>2012-07-10 13:19:44.630</c:v>
                </c:pt>
                <c:pt idx="3120">
                  <c:v>2012-07-10 13:19:57.630</c:v>
                </c:pt>
                <c:pt idx="3121">
                  <c:v>2012-07-10 13:20:31.360</c:v>
                </c:pt>
                <c:pt idx="3122">
                  <c:v>2012-07-10 13:21:15.290</c:v>
                </c:pt>
                <c:pt idx="3123">
                  <c:v>2012-07-10 13:21:16.160</c:v>
                </c:pt>
                <c:pt idx="3124">
                  <c:v>2012-07-10 13:21:18.320</c:v>
                </c:pt>
                <c:pt idx="3125">
                  <c:v>2012-07-10 13:21:20.370</c:v>
                </c:pt>
                <c:pt idx="3126">
                  <c:v>2012-07-10 13:21:21.500</c:v>
                </c:pt>
                <c:pt idx="3127">
                  <c:v>2012-07-10 13:21:31.610</c:v>
                </c:pt>
                <c:pt idx="3128">
                  <c:v>2012-07-10 13:21:32.510</c:v>
                </c:pt>
                <c:pt idx="3129">
                  <c:v>2012-07-10 13:21:33.330</c:v>
                </c:pt>
                <c:pt idx="3130">
                  <c:v>2012-07-10 13:21:34.220</c:v>
                </c:pt>
                <c:pt idx="3131">
                  <c:v>2012-07-10 13:22:18.307</c:v>
                </c:pt>
                <c:pt idx="3132">
                  <c:v>2012-07-10 13:24:23.667</c:v>
                </c:pt>
                <c:pt idx="3133">
                  <c:v>2012-07-10 13:24:24.270</c:v>
                </c:pt>
                <c:pt idx="3134">
                  <c:v>2012-07-10 13:24:58.540</c:v>
                </c:pt>
                <c:pt idx="3135">
                  <c:v>2012-07-10 13:25:18.420</c:v>
                </c:pt>
                <c:pt idx="3136">
                  <c:v>2012-07-10 13:25:23.787</c:v>
                </c:pt>
                <c:pt idx="3137">
                  <c:v>2012-07-10 13:25:36.457</c:v>
                </c:pt>
                <c:pt idx="3138">
                  <c:v>2012-07-10 13:25:39.147</c:v>
                </c:pt>
                <c:pt idx="3139">
                  <c:v>2012-07-10 13:25:44.573</c:v>
                </c:pt>
                <c:pt idx="3140">
                  <c:v>2012-07-10 13:25:50.347</c:v>
                </c:pt>
                <c:pt idx="3141">
                  <c:v>2012-07-10 13:26:02.120</c:v>
                </c:pt>
                <c:pt idx="3142">
                  <c:v>2012-07-10 13:26:12.457</c:v>
                </c:pt>
                <c:pt idx="3143">
                  <c:v>2012-07-10 13:26:35.880</c:v>
                </c:pt>
                <c:pt idx="3144">
                  <c:v>2012-07-10 13:27:17.070</c:v>
                </c:pt>
                <c:pt idx="3145">
                  <c:v>2012-07-10 13:27:59.690</c:v>
                </c:pt>
                <c:pt idx="3146">
                  <c:v>2012-07-10 13:28:00.173</c:v>
                </c:pt>
                <c:pt idx="3147">
                  <c:v>2012-07-10 13:29:43.447</c:v>
                </c:pt>
                <c:pt idx="3148">
                  <c:v>2012-07-10 13:29:44.413</c:v>
                </c:pt>
                <c:pt idx="3149">
                  <c:v>2012-07-10 13:29:46.257</c:v>
                </c:pt>
                <c:pt idx="3150">
                  <c:v>2012-07-10 13:29:57.860</c:v>
                </c:pt>
                <c:pt idx="3151">
                  <c:v>2012-07-10 13:31:19.240</c:v>
                </c:pt>
                <c:pt idx="3152">
                  <c:v>2012-07-10 13:32:22.327</c:v>
                </c:pt>
                <c:pt idx="3153">
                  <c:v>2012-07-10 13:32:30.500</c:v>
                </c:pt>
                <c:pt idx="3154">
                  <c:v>2012-07-10 13:32:47.577</c:v>
                </c:pt>
                <c:pt idx="3155">
                  <c:v>2012-07-10 13:32:58.840</c:v>
                </c:pt>
                <c:pt idx="3156">
                  <c:v>2012-07-10 13:33:21.147</c:v>
                </c:pt>
                <c:pt idx="3157">
                  <c:v>2012-07-10 13:33:53.947</c:v>
                </c:pt>
                <c:pt idx="3158">
                  <c:v>2012-07-10 13:34:24.890</c:v>
                </c:pt>
                <c:pt idx="3159">
                  <c:v>2012-07-10 13:34:25.593</c:v>
                </c:pt>
                <c:pt idx="3160">
                  <c:v>2012-07-10 13:34:31.677</c:v>
                </c:pt>
                <c:pt idx="3161">
                  <c:v>2012-07-10 13:35:21.133</c:v>
                </c:pt>
                <c:pt idx="3162">
                  <c:v>2012-07-10 13:35:30.353</c:v>
                </c:pt>
                <c:pt idx="3163">
                  <c:v>2012-07-10 13:40:02.087</c:v>
                </c:pt>
                <c:pt idx="3164">
                  <c:v>2012-07-10 13:40:06.480</c:v>
                </c:pt>
                <c:pt idx="3165">
                  <c:v>2012-07-10 13:40:45.283</c:v>
                </c:pt>
                <c:pt idx="3166">
                  <c:v>2012-07-10 13:41:54.767</c:v>
                </c:pt>
                <c:pt idx="3167">
                  <c:v>2012-07-10 13:43:14.567</c:v>
                </c:pt>
                <c:pt idx="3168">
                  <c:v>2012-07-10 13:45:09.573</c:v>
                </c:pt>
                <c:pt idx="3169">
                  <c:v>2012-07-12 07:19:43.133</c:v>
                </c:pt>
                <c:pt idx="3170">
                  <c:v>2012-07-12 11:40:59.240</c:v>
                </c:pt>
                <c:pt idx="3171">
                  <c:v>2012-07-12 11:41:57.460</c:v>
                </c:pt>
                <c:pt idx="3172">
                  <c:v>2012-07-12 11:41:59.270</c:v>
                </c:pt>
                <c:pt idx="3173">
                  <c:v>2012-07-12 11:42:12.513</c:v>
                </c:pt>
                <c:pt idx="3174">
                  <c:v>2012-07-12 11:42:27.690</c:v>
                </c:pt>
                <c:pt idx="3175">
                  <c:v>2012-07-12 11:42:30.560</c:v>
                </c:pt>
                <c:pt idx="3176">
                  <c:v>2012-07-12 11:42:33.853</c:v>
                </c:pt>
                <c:pt idx="3177">
                  <c:v>2012-07-12 11:43:16.593</c:v>
                </c:pt>
                <c:pt idx="3178">
                  <c:v>2012-07-12 11:43:37.370</c:v>
                </c:pt>
                <c:pt idx="3179">
                  <c:v>2012-07-12 11:47:12.010</c:v>
                </c:pt>
                <c:pt idx="3180">
                  <c:v>2012-07-12 11:51:28.633</c:v>
                </c:pt>
                <c:pt idx="3181">
                  <c:v>2012-07-12 11:51:33.390</c:v>
                </c:pt>
                <c:pt idx="3182">
                  <c:v>2012-07-12 11:51:36.043</c:v>
                </c:pt>
                <c:pt idx="3183">
                  <c:v>2012-07-12 11:51:36.963</c:v>
                </c:pt>
                <c:pt idx="3184">
                  <c:v>2012-07-12 11:51:37.727</c:v>
                </c:pt>
                <c:pt idx="3185">
                  <c:v>2012-07-12 11:51:38.663</c:v>
                </c:pt>
                <c:pt idx="3186">
                  <c:v>2012-07-12 11:51:41.113</c:v>
                </c:pt>
                <c:pt idx="3187">
                  <c:v>2012-07-12 11:51:47.227</c:v>
                </c:pt>
                <c:pt idx="3188">
                  <c:v>2012-07-12 11:51:48.617</c:v>
                </c:pt>
                <c:pt idx="3189">
                  <c:v>2012-07-12 11:51:49.067</c:v>
                </c:pt>
                <c:pt idx="3190">
                  <c:v>2012-07-12 11:51:52.780</c:v>
                </c:pt>
                <c:pt idx="3191">
                  <c:v>2012-07-12 11:51:54.747</c:v>
                </c:pt>
                <c:pt idx="3192">
                  <c:v>2012-07-12 11:51:56.260</c:v>
                </c:pt>
                <c:pt idx="3193">
                  <c:v>2012-07-12 11:52:34.523</c:v>
                </c:pt>
                <c:pt idx="3194">
                  <c:v>2012-07-12 11:52:36.753</c:v>
                </c:pt>
                <c:pt idx="3195">
                  <c:v>2012-07-12 11:52:37.457</c:v>
                </c:pt>
                <c:pt idx="3196">
                  <c:v>2012-07-12 11:52:49.187</c:v>
                </c:pt>
                <c:pt idx="3197">
                  <c:v>2012-07-12 11:52:50.047</c:v>
                </c:pt>
                <c:pt idx="3198">
                  <c:v>2012-07-12 11:52:59.543</c:v>
                </c:pt>
                <c:pt idx="3199">
                  <c:v>2012-07-12 11:53:01.883</c:v>
                </c:pt>
                <c:pt idx="3200">
                  <c:v>2012-07-12 11:53:08.623</c:v>
                </c:pt>
                <c:pt idx="3201">
                  <c:v>2012-07-12 11:56:35.013</c:v>
                </c:pt>
                <c:pt idx="3202">
                  <c:v>2012-07-12 11:56:40.800</c:v>
                </c:pt>
                <c:pt idx="3203">
                  <c:v>2012-07-12 14:26:09.927</c:v>
                </c:pt>
                <c:pt idx="3204">
                  <c:v>2012-07-12 14:39:14.140</c:v>
                </c:pt>
                <c:pt idx="3205">
                  <c:v>2012-07-12 14:39:17.610</c:v>
                </c:pt>
                <c:pt idx="3206">
                  <c:v>2012-07-12 14:39:18.760</c:v>
                </c:pt>
                <c:pt idx="3207">
                  <c:v>2012-07-13 07:03:55.963</c:v>
                </c:pt>
                <c:pt idx="3208">
                  <c:v>2012-07-13 07:03:56.720</c:v>
                </c:pt>
                <c:pt idx="3209">
                  <c:v>2012-07-13 07:04:17.027</c:v>
                </c:pt>
                <c:pt idx="3210">
                  <c:v>2012-07-13 07:04:17.403</c:v>
                </c:pt>
                <c:pt idx="3211">
                  <c:v>2012-07-23 07:19:04.827</c:v>
                </c:pt>
                <c:pt idx="3212">
                  <c:v>2012-07-23 07:19:04.843</c:v>
                </c:pt>
                <c:pt idx="3213">
                  <c:v>2012-07-23 07:19:04.843</c:v>
                </c:pt>
                <c:pt idx="3214">
                  <c:v>2012-07-23 07:19:07.353</c:v>
                </c:pt>
                <c:pt idx="3215">
                  <c:v>2012-07-23 07:19:08.290</c:v>
                </c:pt>
                <c:pt idx="3216">
                  <c:v>2012-07-23 07:19:08.867</c:v>
                </c:pt>
                <c:pt idx="3217">
                  <c:v>2012-07-23 07:29:03.710</c:v>
                </c:pt>
                <c:pt idx="3218">
                  <c:v>2012-07-23 07:30:34.907</c:v>
                </c:pt>
                <c:pt idx="3219">
                  <c:v>2012-07-23 07:31:25.167</c:v>
                </c:pt>
                <c:pt idx="3220">
                  <c:v>2012-07-23 07:34:24.367</c:v>
                </c:pt>
                <c:pt idx="3221">
                  <c:v>2012-07-23 07:37:39.820</c:v>
                </c:pt>
                <c:pt idx="3222">
                  <c:v>2012-07-23 07:48:08.030</c:v>
                </c:pt>
                <c:pt idx="3223">
                  <c:v>2012-07-23 13:25:33.953</c:v>
                </c:pt>
                <c:pt idx="3224">
                  <c:v>2012-07-23 13:25:39.230</c:v>
                </c:pt>
                <c:pt idx="3225">
                  <c:v>2012-07-23 13:27:54.503</c:v>
                </c:pt>
                <c:pt idx="3226">
                  <c:v>2012-07-23 13:28:01.173</c:v>
                </c:pt>
                <c:pt idx="3227">
                  <c:v>2012-07-23 13:28:46.013</c:v>
                </c:pt>
                <c:pt idx="3228">
                  <c:v>2012-07-23 13:29:29.600</c:v>
                </c:pt>
                <c:pt idx="3229">
                  <c:v>2012-07-23 13:29:41.117</c:v>
                </c:pt>
                <c:pt idx="3230">
                  <c:v>2012-07-23 13:30:15.227</c:v>
                </c:pt>
                <c:pt idx="3231">
                  <c:v>2012-07-23 13:30:15.853</c:v>
                </c:pt>
                <c:pt idx="3232">
                  <c:v>2012-07-23 13:30:17.163</c:v>
                </c:pt>
                <c:pt idx="3233">
                  <c:v>2012-07-23 13:31:28.217</c:v>
                </c:pt>
                <c:pt idx="3234">
                  <c:v>2012-07-23 14:39:43.503</c:v>
                </c:pt>
                <c:pt idx="3235">
                  <c:v>2012-07-23 14:51:19.073</c:v>
                </c:pt>
                <c:pt idx="3236">
                  <c:v>2012-07-23 14:51:19.077</c:v>
                </c:pt>
                <c:pt idx="3237">
                  <c:v>2012-07-23 14:51:19.077</c:v>
                </c:pt>
                <c:pt idx="3238">
                  <c:v>2012-07-23 14:51:19.077</c:v>
                </c:pt>
                <c:pt idx="3239">
                  <c:v>2012-07-23 14:51:19.080</c:v>
                </c:pt>
                <c:pt idx="3240">
                  <c:v>2012-07-23 14:51:24.067</c:v>
                </c:pt>
                <c:pt idx="3241">
                  <c:v>2012-07-23 14:51:24.893</c:v>
                </c:pt>
                <c:pt idx="3242">
                  <c:v>2012-07-23 14:51:25.173</c:v>
                </c:pt>
                <c:pt idx="3243">
                  <c:v>2012-07-23 14:51:25.450</c:v>
                </c:pt>
                <c:pt idx="3244">
                  <c:v>2012-07-23 14:51:27.147</c:v>
                </c:pt>
                <c:pt idx="3245">
                  <c:v>2012-07-23 15:25:16.677</c:v>
                </c:pt>
                <c:pt idx="3246">
                  <c:v>2012-07-23 15:25:18.340</c:v>
                </c:pt>
                <c:pt idx="3247">
                  <c:v>2012-07-23 15:25:22.307</c:v>
                </c:pt>
                <c:pt idx="3248">
                  <c:v>2012-07-23 15:25:50.050</c:v>
                </c:pt>
                <c:pt idx="3249">
                  <c:v>2012-07-23 15:25:57.327</c:v>
                </c:pt>
                <c:pt idx="3250">
                  <c:v>2012-07-23 15:26:00.683</c:v>
                </c:pt>
                <c:pt idx="3251">
                  <c:v>2012-07-23 15:26:18.660</c:v>
                </c:pt>
                <c:pt idx="3252">
                  <c:v>2012-07-23 15:26:30.673</c:v>
                </c:pt>
                <c:pt idx="3253">
                  <c:v>2012-07-23 15:26:33.933</c:v>
                </c:pt>
                <c:pt idx="3254">
                  <c:v>2012-07-23 15:26:45.337</c:v>
                </c:pt>
                <c:pt idx="3255">
                  <c:v>2012-07-23 15:26:55.767</c:v>
                </c:pt>
                <c:pt idx="3256">
                  <c:v>2012-07-23 15:27:01.977</c:v>
                </c:pt>
                <c:pt idx="3257">
                  <c:v>2012-07-23 15:27:03.097</c:v>
                </c:pt>
                <c:pt idx="3258">
                  <c:v>2012-07-23 15:27:11.020</c:v>
                </c:pt>
                <c:pt idx="3259">
                  <c:v>2012-07-23 15:28:45.710</c:v>
                </c:pt>
                <c:pt idx="3260">
                  <c:v>2012-07-23 15:28:51.843</c:v>
                </c:pt>
                <c:pt idx="3261">
                  <c:v>2012-07-23 15:28:52.300</c:v>
                </c:pt>
                <c:pt idx="3262">
                  <c:v>2012-07-23 15:28:52.683</c:v>
                </c:pt>
                <c:pt idx="3263">
                  <c:v>2012-07-23 15:28:53.203</c:v>
                </c:pt>
                <c:pt idx="3264">
                  <c:v>2012-07-23 15:28:53.753</c:v>
                </c:pt>
                <c:pt idx="3265">
                  <c:v>2012-07-23 15:32:46.597</c:v>
                </c:pt>
                <c:pt idx="3266">
                  <c:v>2012-07-23 15:38:54.593</c:v>
                </c:pt>
                <c:pt idx="3267">
                  <c:v>2012-07-23 15:38:57.327</c:v>
                </c:pt>
                <c:pt idx="3268">
                  <c:v>2012-07-23 15:45:37.917</c:v>
                </c:pt>
                <c:pt idx="3269">
                  <c:v>2012-07-23 15:45:53.897</c:v>
                </c:pt>
                <c:pt idx="3270">
                  <c:v>2012-07-23 15:45:55.110</c:v>
                </c:pt>
                <c:pt idx="3271">
                  <c:v>2012-07-24 07:14:50.107</c:v>
                </c:pt>
                <c:pt idx="3272">
                  <c:v>2012-07-24 07:15:17.290</c:v>
                </c:pt>
                <c:pt idx="3273">
                  <c:v>2012-07-24 07:15:28.177</c:v>
                </c:pt>
                <c:pt idx="3274">
                  <c:v>2012-07-24 07:15:37.027</c:v>
                </c:pt>
                <c:pt idx="3275">
                  <c:v>2012-07-24 08:17:26.960</c:v>
                </c:pt>
                <c:pt idx="3276">
                  <c:v>2012-07-24 08:17:28.570</c:v>
                </c:pt>
                <c:pt idx="3277">
                  <c:v>2012-07-24 08:17:47.877</c:v>
                </c:pt>
                <c:pt idx="3278">
                  <c:v>2012-07-24 08:17:52.357</c:v>
                </c:pt>
                <c:pt idx="3279">
                  <c:v>2012-07-24 08:17:55.927</c:v>
                </c:pt>
                <c:pt idx="3280">
                  <c:v>2012-07-24 08:18:17.483</c:v>
                </c:pt>
                <c:pt idx="3281">
                  <c:v>2012-07-24 08:20:54.960</c:v>
                </c:pt>
                <c:pt idx="3282">
                  <c:v>2012-07-24 08:20:56.793</c:v>
                </c:pt>
                <c:pt idx="3283">
                  <c:v>2012-07-24 08:23:14.920</c:v>
                </c:pt>
                <c:pt idx="3284">
                  <c:v>2012-07-24 08:23:25.423</c:v>
                </c:pt>
                <c:pt idx="3285">
                  <c:v>2012-07-24 08:26:54.720</c:v>
                </c:pt>
                <c:pt idx="3286">
                  <c:v>2012-07-24 08:27:44.747</c:v>
                </c:pt>
                <c:pt idx="3287">
                  <c:v>2012-07-24 08:27:47.140</c:v>
                </c:pt>
                <c:pt idx="3288">
                  <c:v>2012-07-24 08:27:55.323</c:v>
                </c:pt>
                <c:pt idx="3289">
                  <c:v>2012-07-24 08:27:59.117</c:v>
                </c:pt>
                <c:pt idx="3290">
                  <c:v>2012-07-24 08:28:01.633</c:v>
                </c:pt>
                <c:pt idx="3291">
                  <c:v>2012-07-24 08:28:08.233</c:v>
                </c:pt>
                <c:pt idx="3292">
                  <c:v>2012-07-24 08:28:09.783</c:v>
                </c:pt>
                <c:pt idx="3293">
                  <c:v>2012-07-24 08:28:33.447</c:v>
                </c:pt>
                <c:pt idx="3294">
                  <c:v>2012-07-24 08:28:34.730</c:v>
                </c:pt>
                <c:pt idx="3295">
                  <c:v>2012-07-24 08:28:35.780</c:v>
                </c:pt>
                <c:pt idx="3296">
                  <c:v>2012-07-24 08:28:57.393</c:v>
                </c:pt>
                <c:pt idx="3297">
                  <c:v>2012-07-24 08:28:57.983</c:v>
                </c:pt>
                <c:pt idx="3298">
                  <c:v>2012-07-24 08:29:23.343</c:v>
                </c:pt>
                <c:pt idx="3299">
                  <c:v>2012-07-24 08:33:36.583</c:v>
                </c:pt>
                <c:pt idx="3300">
                  <c:v>2012-07-24 08:36:10.510</c:v>
                </c:pt>
                <c:pt idx="3301">
                  <c:v>2012-07-24 08:36:10.970</c:v>
                </c:pt>
                <c:pt idx="3302">
                  <c:v>2012-07-24 08:36:13.073</c:v>
                </c:pt>
                <c:pt idx="3303">
                  <c:v>2012-07-24 08:36:14.033</c:v>
                </c:pt>
                <c:pt idx="3304">
                  <c:v>2012-07-24 08:36:44.807</c:v>
                </c:pt>
                <c:pt idx="3305">
                  <c:v>2012-07-24 08:36:49.167</c:v>
                </c:pt>
                <c:pt idx="3306">
                  <c:v>2012-07-24 09:22:19.633</c:v>
                </c:pt>
                <c:pt idx="3307">
                  <c:v>2012-07-24 09:38:51.393</c:v>
                </c:pt>
                <c:pt idx="3308">
                  <c:v>2012-07-24 10:39:36.617</c:v>
                </c:pt>
                <c:pt idx="3309">
                  <c:v>2012-07-24 10:39:36.733</c:v>
                </c:pt>
                <c:pt idx="3310">
                  <c:v>2012-07-24 10:39:36.747</c:v>
                </c:pt>
                <c:pt idx="3311">
                  <c:v>2012-07-24 10:39:36.783</c:v>
                </c:pt>
                <c:pt idx="3312">
                  <c:v>2012-07-24 10:39:38.873</c:v>
                </c:pt>
                <c:pt idx="3313">
                  <c:v>2012-07-24 10:39:41.227</c:v>
                </c:pt>
                <c:pt idx="3314">
                  <c:v>2012-07-24 11:52:47.733</c:v>
                </c:pt>
                <c:pt idx="3315">
                  <c:v>2012-07-24 11:52:47.860</c:v>
                </c:pt>
                <c:pt idx="3316">
                  <c:v>2012-07-24 11:52:47.867</c:v>
                </c:pt>
                <c:pt idx="3317">
                  <c:v>2012-07-24 11:55:44.547</c:v>
                </c:pt>
                <c:pt idx="3318">
                  <c:v>2012-07-24 11:55:46.537</c:v>
                </c:pt>
                <c:pt idx="3319">
                  <c:v>2012-07-24 11:55:47.987</c:v>
                </c:pt>
                <c:pt idx="3320">
                  <c:v>2012-07-24 13:03:37.550</c:v>
                </c:pt>
                <c:pt idx="3321">
                  <c:v>2012-07-24 13:03:39.647</c:v>
                </c:pt>
                <c:pt idx="3322">
                  <c:v>2012-07-24 13:04:54.037</c:v>
                </c:pt>
                <c:pt idx="3323">
                  <c:v>2012-07-24 13:05:46.550</c:v>
                </c:pt>
                <c:pt idx="3324">
                  <c:v>2012-07-24 13:05:51.843</c:v>
                </c:pt>
                <c:pt idx="3325">
                  <c:v>2012-07-24 13:06:23.087</c:v>
                </c:pt>
                <c:pt idx="3326">
                  <c:v>2012-07-24 13:09:24.100</c:v>
                </c:pt>
                <c:pt idx="3327">
                  <c:v>2012-07-24 13:09:25.673</c:v>
                </c:pt>
                <c:pt idx="3328">
                  <c:v>2012-07-24 13:09:30.510</c:v>
                </c:pt>
                <c:pt idx="3329">
                  <c:v>2012-07-24 13:09:56.537</c:v>
                </c:pt>
                <c:pt idx="3330">
                  <c:v>2012-07-24 13:13:55.787</c:v>
                </c:pt>
                <c:pt idx="3331">
                  <c:v>2012-07-24 13:13:55.787</c:v>
                </c:pt>
                <c:pt idx="3332">
                  <c:v>2012-07-24 13:13:55.790</c:v>
                </c:pt>
                <c:pt idx="3333">
                  <c:v>2012-07-24 13:13:55.793</c:v>
                </c:pt>
                <c:pt idx="3334">
                  <c:v>2012-07-24 13:13:59.513</c:v>
                </c:pt>
                <c:pt idx="3335">
                  <c:v>2012-07-24 13:14:11.710</c:v>
                </c:pt>
                <c:pt idx="3336">
                  <c:v>2012-07-24 13:15:00.780</c:v>
                </c:pt>
                <c:pt idx="3337">
                  <c:v>2012-07-24 13:15:11.880</c:v>
                </c:pt>
                <c:pt idx="3338">
                  <c:v>2012-07-24 13:15:15.197</c:v>
                </c:pt>
                <c:pt idx="3339">
                  <c:v>2012-07-24 13:15:30.387</c:v>
                </c:pt>
                <c:pt idx="3340">
                  <c:v>2012-07-24 13:15:35.483</c:v>
                </c:pt>
                <c:pt idx="3341">
                  <c:v>2012-07-24 13:15:37.687</c:v>
                </c:pt>
                <c:pt idx="3342">
                  <c:v>2012-07-24 13:15:41.997</c:v>
                </c:pt>
                <c:pt idx="3343">
                  <c:v>2012-07-24 13:15:43.153</c:v>
                </c:pt>
                <c:pt idx="3344">
                  <c:v>2012-07-24 13:16:03.760</c:v>
                </c:pt>
                <c:pt idx="3345">
                  <c:v>2012-07-24 13:16:04.953</c:v>
                </c:pt>
                <c:pt idx="3346">
                  <c:v>2012-07-24 13:16:05.773</c:v>
                </c:pt>
                <c:pt idx="3347">
                  <c:v>2012-07-24 13:16:06.310</c:v>
                </c:pt>
                <c:pt idx="3348">
                  <c:v>2012-07-24 13:16:07.060</c:v>
                </c:pt>
                <c:pt idx="3349">
                  <c:v>2012-07-24 13:46:24.563</c:v>
                </c:pt>
                <c:pt idx="3350">
                  <c:v>2012-07-24 13:46:24.603</c:v>
                </c:pt>
                <c:pt idx="3351">
                  <c:v>2012-07-24 13:46:24.603</c:v>
                </c:pt>
                <c:pt idx="3352">
                  <c:v>2012-07-24 13:46:24.603</c:v>
                </c:pt>
                <c:pt idx="3353">
                  <c:v>2012-07-24 13:46:24.607</c:v>
                </c:pt>
                <c:pt idx="3354">
                  <c:v>2012-07-24 13:46:24.607</c:v>
                </c:pt>
                <c:pt idx="3355">
                  <c:v>2012-07-25 07:01:21.730</c:v>
                </c:pt>
                <c:pt idx="3356">
                  <c:v>2012-07-25 07:01:21.943</c:v>
                </c:pt>
                <c:pt idx="3357">
                  <c:v>2012-07-25 07:01:22.157</c:v>
                </c:pt>
                <c:pt idx="3358">
                  <c:v>2012-07-25 07:01:22.403</c:v>
                </c:pt>
                <c:pt idx="3359">
                  <c:v>2012-07-25 07:01:22.617</c:v>
                </c:pt>
                <c:pt idx="3360">
                  <c:v>2012-07-25 07:01:22.937</c:v>
                </c:pt>
                <c:pt idx="3361">
                  <c:v>2012-07-25 10:12:22.763</c:v>
                </c:pt>
                <c:pt idx="3362">
                  <c:v>2012-07-25 10:54:52.707</c:v>
                </c:pt>
                <c:pt idx="3363">
                  <c:v>2012-07-25 10:56:45.370</c:v>
                </c:pt>
                <c:pt idx="3364">
                  <c:v>2012-07-25 10:56:56.500</c:v>
                </c:pt>
                <c:pt idx="3365">
                  <c:v>2012-07-25 10:57:10.487</c:v>
                </c:pt>
                <c:pt idx="3366">
                  <c:v>2012-07-25 10:57:29.220</c:v>
                </c:pt>
                <c:pt idx="3367">
                  <c:v>2012-07-25 10:58:23.393</c:v>
                </c:pt>
                <c:pt idx="3368">
                  <c:v>2012-07-25 10:58:24.763</c:v>
                </c:pt>
                <c:pt idx="3369">
                  <c:v>2012-07-25 11:03:02.707</c:v>
                </c:pt>
                <c:pt idx="3370">
                  <c:v>2012-07-25 11:40:39.180</c:v>
                </c:pt>
                <c:pt idx="3371">
                  <c:v>2012-07-25 11:41:31.853</c:v>
                </c:pt>
                <c:pt idx="3372">
                  <c:v>2012-07-25 11:41:32.517</c:v>
                </c:pt>
                <c:pt idx="3373">
                  <c:v>2012-07-25 11:42:47.240</c:v>
                </c:pt>
                <c:pt idx="3374">
                  <c:v>2012-07-25 11:42:54.140</c:v>
                </c:pt>
                <c:pt idx="3375">
                  <c:v>2012-07-25 11:42:55.773</c:v>
                </c:pt>
                <c:pt idx="3376">
                  <c:v>2012-07-25 11:58:57.120</c:v>
                </c:pt>
                <c:pt idx="3377">
                  <c:v>2012-07-25 12:00:18.187</c:v>
                </c:pt>
                <c:pt idx="3378">
                  <c:v>2012-07-25 12:00:21.337</c:v>
                </c:pt>
                <c:pt idx="3379">
                  <c:v>2012-07-25 12:00:33.347</c:v>
                </c:pt>
                <c:pt idx="3380">
                  <c:v>2012-07-25 12:01:14.333</c:v>
                </c:pt>
                <c:pt idx="3381">
                  <c:v>2012-07-25 12:01:37.467</c:v>
                </c:pt>
                <c:pt idx="3382">
                  <c:v>2012-07-25 12:01:38.847</c:v>
                </c:pt>
                <c:pt idx="3383">
                  <c:v>2012-07-25 12:03:11.623</c:v>
                </c:pt>
                <c:pt idx="3384">
                  <c:v>2012-07-25 12:03:11.877</c:v>
                </c:pt>
                <c:pt idx="3385">
                  <c:v>2012-07-25 12:03:20.533</c:v>
                </c:pt>
                <c:pt idx="3386">
                  <c:v>2012-07-25 12:03:52.380</c:v>
                </c:pt>
                <c:pt idx="3387">
                  <c:v>2012-07-25 12:09:24.837</c:v>
                </c:pt>
                <c:pt idx="3388">
                  <c:v>2012-07-25 12:09:24.953</c:v>
                </c:pt>
                <c:pt idx="3389">
                  <c:v>2012-07-25 12:09:24.960</c:v>
                </c:pt>
                <c:pt idx="3390">
                  <c:v>2012-07-25 12:10:03.203</c:v>
                </c:pt>
                <c:pt idx="3391">
                  <c:v>2012-07-25 12:10:19.203</c:v>
                </c:pt>
                <c:pt idx="3392">
                  <c:v>2012-07-25 12:11:02.207</c:v>
                </c:pt>
                <c:pt idx="3393">
                  <c:v>2012-07-25 13:37:55.363</c:v>
                </c:pt>
                <c:pt idx="3394">
                  <c:v>2012-07-25 13:37:55.367</c:v>
                </c:pt>
                <c:pt idx="3395">
                  <c:v>2012-07-25 13:37:55.367</c:v>
                </c:pt>
                <c:pt idx="3396">
                  <c:v>2012-07-25 13:37:55.367</c:v>
                </c:pt>
                <c:pt idx="3397">
                  <c:v>2012-07-25 13:38:08.713</c:v>
                </c:pt>
                <c:pt idx="3398">
                  <c:v>2012-07-25 13:38:09.953</c:v>
                </c:pt>
                <c:pt idx="3399">
                  <c:v>2012-07-25 13:38:10.327</c:v>
                </c:pt>
                <c:pt idx="3400">
                  <c:v>2012-07-25 13:38:10.857</c:v>
                </c:pt>
                <c:pt idx="3401">
                  <c:v>2012-07-25 13:38:11.763</c:v>
                </c:pt>
                <c:pt idx="3402">
                  <c:v>2012-07-25 13:46:48.723</c:v>
                </c:pt>
                <c:pt idx="3403">
                  <c:v>2012-07-25 13:46:51.727</c:v>
                </c:pt>
                <c:pt idx="3404">
                  <c:v>2012-07-25 13:46:57.733</c:v>
                </c:pt>
                <c:pt idx="3405">
                  <c:v>2012-07-25 13:47:02.013</c:v>
                </c:pt>
                <c:pt idx="3406">
                  <c:v>2012-07-25 13:47:02.830</c:v>
                </c:pt>
                <c:pt idx="3407">
                  <c:v>2012-07-25 13:47:03.503</c:v>
                </c:pt>
                <c:pt idx="3408">
                  <c:v>2012-07-25 13:47:05.143</c:v>
                </c:pt>
                <c:pt idx="3409">
                  <c:v>2012-07-25 13:47:06.877</c:v>
                </c:pt>
                <c:pt idx="3410">
                  <c:v>2012-07-25 13:47:08.410</c:v>
                </c:pt>
                <c:pt idx="3411">
                  <c:v>2012-07-25 13:48:32.820</c:v>
                </c:pt>
                <c:pt idx="3412">
                  <c:v>2012-07-25 13:48:45.397</c:v>
                </c:pt>
                <c:pt idx="3413">
                  <c:v>2012-07-25 13:48:53.477</c:v>
                </c:pt>
                <c:pt idx="3414">
                  <c:v>2012-07-25 13:49:18.043</c:v>
                </c:pt>
                <c:pt idx="3415">
                  <c:v>2012-07-25 13:49:35.823</c:v>
                </c:pt>
                <c:pt idx="3416">
                  <c:v>2012-07-25 13:50:56.637</c:v>
                </c:pt>
                <c:pt idx="3417">
                  <c:v>2012-07-25 13:50:59.033</c:v>
                </c:pt>
                <c:pt idx="3418">
                  <c:v>2012-07-25 13:51:10.030</c:v>
                </c:pt>
                <c:pt idx="3419">
                  <c:v>2012-07-25 13:51:11.720</c:v>
                </c:pt>
                <c:pt idx="3420">
                  <c:v>2012-07-25 13:56:53.567</c:v>
                </c:pt>
                <c:pt idx="3421">
                  <c:v>2012-07-25 13:56:55.160</c:v>
                </c:pt>
                <c:pt idx="3422">
                  <c:v>2012-07-25 13:56:56.550</c:v>
                </c:pt>
                <c:pt idx="3423">
                  <c:v>2012-07-25 13:56:59.547</c:v>
                </c:pt>
                <c:pt idx="3424">
                  <c:v>2012-07-25 13:56:59.990</c:v>
                </c:pt>
                <c:pt idx="3425">
                  <c:v>2012-07-25 13:57:01.900</c:v>
                </c:pt>
                <c:pt idx="3426">
                  <c:v>2012-07-25 13:57:02.473</c:v>
                </c:pt>
                <c:pt idx="3427">
                  <c:v>2012-07-25 13:57:03.990</c:v>
                </c:pt>
                <c:pt idx="3428">
                  <c:v>2012-07-25 13:57:04.993</c:v>
                </c:pt>
                <c:pt idx="3429">
                  <c:v>2012-07-25 13:57:06.333</c:v>
                </c:pt>
                <c:pt idx="3430">
                  <c:v>2012-07-25 13:57:08.917</c:v>
                </c:pt>
                <c:pt idx="3431">
                  <c:v>2012-07-25 13:58:21.670</c:v>
                </c:pt>
                <c:pt idx="3432">
                  <c:v>2012-07-25 13:58:29.527</c:v>
                </c:pt>
                <c:pt idx="3433">
                  <c:v>2012-07-25 13:58:39.830</c:v>
                </c:pt>
                <c:pt idx="3434">
                  <c:v>2012-07-25 13:58:40.917</c:v>
                </c:pt>
                <c:pt idx="3435">
                  <c:v>2012-07-25 14:11:56.743</c:v>
                </c:pt>
                <c:pt idx="3436">
                  <c:v>2012-07-26 06:57:20.477</c:v>
                </c:pt>
                <c:pt idx="3437">
                  <c:v>2012-07-26 06:57:21.010</c:v>
                </c:pt>
                <c:pt idx="3438">
                  <c:v>2012-07-26 10:50:18.513</c:v>
                </c:pt>
                <c:pt idx="3439">
                  <c:v>2012-07-26 10:51:05.713</c:v>
                </c:pt>
                <c:pt idx="3440">
                  <c:v>2012-07-30 07:05:45.890</c:v>
                </c:pt>
                <c:pt idx="3441">
                  <c:v>2012-07-30 07:05:45.907</c:v>
                </c:pt>
                <c:pt idx="3442">
                  <c:v>2012-07-30 07:05:51.957</c:v>
                </c:pt>
                <c:pt idx="3443">
                  <c:v>2012-07-30 07:05:52.473</c:v>
                </c:pt>
                <c:pt idx="3444">
                  <c:v>2012-07-30 07:13:38.667</c:v>
                </c:pt>
                <c:pt idx="3445">
                  <c:v>2012-07-30 07:25:07.530</c:v>
                </c:pt>
                <c:pt idx="3446">
                  <c:v>2012-07-30 07:25:09.870</c:v>
                </c:pt>
                <c:pt idx="3447">
                  <c:v>2012-07-30 13:18:57.287</c:v>
                </c:pt>
                <c:pt idx="3448">
                  <c:v>2012-07-30 13:19:11.307</c:v>
                </c:pt>
                <c:pt idx="3449">
                  <c:v>2012-08-06 07:03:48.533</c:v>
                </c:pt>
                <c:pt idx="3450">
                  <c:v>2012-08-06 07:04:14.637</c:v>
                </c:pt>
                <c:pt idx="3451">
                  <c:v>2012-08-06 07:04:57.230</c:v>
                </c:pt>
                <c:pt idx="3452">
                  <c:v>2012-08-06 07:05:40.497</c:v>
                </c:pt>
                <c:pt idx="3453">
                  <c:v>2012-08-06 07:06:02.087</c:v>
                </c:pt>
                <c:pt idx="3454">
                  <c:v>2012-08-06 07:06:04.853</c:v>
                </c:pt>
                <c:pt idx="3455">
                  <c:v>2012-08-06 07:07:41.250</c:v>
                </c:pt>
                <c:pt idx="3456">
                  <c:v>2012-08-06 07:07:41.997</c:v>
                </c:pt>
                <c:pt idx="3457">
                  <c:v>2012-08-06 07:12:57.440</c:v>
                </c:pt>
                <c:pt idx="3458">
                  <c:v>2012-08-06 07:13:32.777</c:v>
                </c:pt>
                <c:pt idx="3459">
                  <c:v>2012-08-06 07:14:11.540</c:v>
                </c:pt>
                <c:pt idx="3460">
                  <c:v>2012-08-06 07:15:06.690</c:v>
                </c:pt>
                <c:pt idx="3461">
                  <c:v>2012-08-06 07:15:31.060</c:v>
                </c:pt>
                <c:pt idx="3462">
                  <c:v>2012-08-06 07:15:32.577</c:v>
                </c:pt>
                <c:pt idx="3463">
                  <c:v>2012-08-06 07:16:26.347</c:v>
                </c:pt>
                <c:pt idx="3464">
                  <c:v>2012-08-06 07:17:08.603</c:v>
                </c:pt>
                <c:pt idx="3465">
                  <c:v>2012-08-06 07:20:10.447</c:v>
                </c:pt>
                <c:pt idx="3466">
                  <c:v>2012-08-06 07:20:33.877</c:v>
                </c:pt>
                <c:pt idx="3467">
                  <c:v>2012-08-06 07:34:18.873</c:v>
                </c:pt>
                <c:pt idx="3468">
                  <c:v>2012-08-06 07:34:25.400</c:v>
                </c:pt>
                <c:pt idx="3469">
                  <c:v>2012-08-06 07:34:26.947</c:v>
                </c:pt>
                <c:pt idx="3470">
                  <c:v>2012-08-06 07:34:36.250</c:v>
                </c:pt>
                <c:pt idx="3471">
                  <c:v>2012-08-06 07:34:38.013</c:v>
                </c:pt>
                <c:pt idx="3472">
                  <c:v>2012-08-06 07:34:40.157</c:v>
                </c:pt>
                <c:pt idx="3473">
                  <c:v>2012-08-06 07:34:53.577</c:v>
                </c:pt>
                <c:pt idx="3474">
                  <c:v>2012-08-06 07:34:58.873</c:v>
                </c:pt>
                <c:pt idx="3475">
                  <c:v>2012-08-06 07:35:50.583</c:v>
                </c:pt>
                <c:pt idx="3476">
                  <c:v>2012-08-06 07:35:54.727</c:v>
                </c:pt>
                <c:pt idx="3477">
                  <c:v>2012-08-06 07:35:59.183</c:v>
                </c:pt>
                <c:pt idx="3478">
                  <c:v>2012-08-06 07:43:33.180</c:v>
                </c:pt>
                <c:pt idx="3479">
                  <c:v>2012-08-06 07:44:25.783</c:v>
                </c:pt>
                <c:pt idx="3480">
                  <c:v>2012-08-06 07:44:29.773</c:v>
                </c:pt>
                <c:pt idx="3481">
                  <c:v>2012-08-06 07:44:42.887</c:v>
                </c:pt>
                <c:pt idx="3482">
                  <c:v>2012-08-13 07:24:50.077</c:v>
                </c:pt>
                <c:pt idx="3483">
                  <c:v>2012-08-13 07:24:55.753</c:v>
                </c:pt>
                <c:pt idx="3484">
                  <c:v>2012-08-13 07:25:31.177</c:v>
                </c:pt>
                <c:pt idx="3485">
                  <c:v>2012-08-13 07:33:25.217</c:v>
                </c:pt>
                <c:pt idx="3486">
                  <c:v>2012-08-13 07:33:26.653</c:v>
                </c:pt>
                <c:pt idx="3487">
                  <c:v>2012-08-13 07:37:26.200</c:v>
                </c:pt>
                <c:pt idx="3488">
                  <c:v>2012-08-13 07:38:08.497</c:v>
                </c:pt>
                <c:pt idx="3489">
                  <c:v>2012-08-13 07:39:07.753</c:v>
                </c:pt>
                <c:pt idx="3490">
                  <c:v>2012-08-13 07:39:30.727</c:v>
                </c:pt>
                <c:pt idx="3491">
                  <c:v>2012-08-13 07:42:08.583</c:v>
                </c:pt>
                <c:pt idx="3492">
                  <c:v>2012-08-13 07:42:19.937</c:v>
                </c:pt>
                <c:pt idx="3493">
                  <c:v>2012-08-13 07:42:56.917</c:v>
                </c:pt>
                <c:pt idx="3494">
                  <c:v>2012-08-13 07:43:32.480</c:v>
                </c:pt>
                <c:pt idx="3495">
                  <c:v>2012-08-13 07:43:56.070</c:v>
                </c:pt>
                <c:pt idx="3496">
                  <c:v>2012-08-13 07:44:01.383</c:v>
                </c:pt>
                <c:pt idx="3497">
                  <c:v>2012-08-13 07:44:02.773</c:v>
                </c:pt>
                <c:pt idx="3498">
                  <c:v>2012-08-13 07:47:11.227</c:v>
                </c:pt>
                <c:pt idx="3499">
                  <c:v>2012-08-13 07:47:48.303</c:v>
                </c:pt>
                <c:pt idx="3500">
                  <c:v>2012-08-13 07:51:12.357</c:v>
                </c:pt>
                <c:pt idx="3501">
                  <c:v>2012-08-13 07:52:17.750</c:v>
                </c:pt>
                <c:pt idx="3502">
                  <c:v>2012-08-13 07:52:21.247</c:v>
                </c:pt>
                <c:pt idx="3503">
                  <c:v>2012-08-13 07:52:30.247</c:v>
                </c:pt>
                <c:pt idx="3504">
                  <c:v>2012-08-13 07:52:39.737</c:v>
                </c:pt>
                <c:pt idx="3505">
                  <c:v>2012-08-13 11:50:06.377</c:v>
                </c:pt>
                <c:pt idx="3506">
                  <c:v>2012-08-13 11:50:41.097</c:v>
                </c:pt>
                <c:pt idx="3507">
                  <c:v>2012-08-14 07:22:44.617</c:v>
                </c:pt>
                <c:pt idx="3508">
                  <c:v>2012-08-14 07:23:18.943</c:v>
                </c:pt>
                <c:pt idx="3509">
                  <c:v>2012-08-14 07:23:27.597</c:v>
                </c:pt>
                <c:pt idx="3510">
                  <c:v>2012-08-14 07:24:40.513</c:v>
                </c:pt>
                <c:pt idx="3511">
                  <c:v>2012-08-14 07:26:26.717</c:v>
                </c:pt>
                <c:pt idx="3512">
                  <c:v>2012-08-14 07:28:26.553</c:v>
                </c:pt>
                <c:pt idx="3513">
                  <c:v>2012-08-14 07:29:09.340</c:v>
                </c:pt>
                <c:pt idx="3514">
                  <c:v>2012-08-14 07:29:40.580</c:v>
                </c:pt>
                <c:pt idx="3515">
                  <c:v>2012-08-14 07:30:00.470</c:v>
                </c:pt>
                <c:pt idx="3516">
                  <c:v>2012-08-14 07:30:11.780</c:v>
                </c:pt>
                <c:pt idx="3517">
                  <c:v>2012-08-14 07:30:20.437</c:v>
                </c:pt>
                <c:pt idx="3518">
                  <c:v>2012-08-14 07:32:25.357</c:v>
                </c:pt>
                <c:pt idx="3519">
                  <c:v>2012-08-14 07:33:58.507</c:v>
                </c:pt>
                <c:pt idx="3520">
                  <c:v>2012-08-14 08:47:45.737</c:v>
                </c:pt>
                <c:pt idx="3521">
                  <c:v>2012-08-14 08:47:54.850</c:v>
                </c:pt>
                <c:pt idx="3522">
                  <c:v>2012-08-14 08:47:55.227</c:v>
                </c:pt>
                <c:pt idx="3523">
                  <c:v>2012-08-14 08:47:56.340</c:v>
                </c:pt>
                <c:pt idx="3524">
                  <c:v>2012-08-14 08:47:57.327</c:v>
                </c:pt>
                <c:pt idx="3525">
                  <c:v>2012-08-14 08:47:58.037</c:v>
                </c:pt>
                <c:pt idx="3526">
                  <c:v>2012-08-14 08:48:15.237</c:v>
                </c:pt>
                <c:pt idx="3527">
                  <c:v>2012-08-14 08:48:27.830</c:v>
                </c:pt>
                <c:pt idx="3528">
                  <c:v>2012-08-14 08:48:30.597</c:v>
                </c:pt>
                <c:pt idx="3529">
                  <c:v>2012-08-14 08:54:07.133</c:v>
                </c:pt>
                <c:pt idx="3530">
                  <c:v>2012-08-14 08:54:24.247</c:v>
                </c:pt>
                <c:pt idx="3531">
                  <c:v>2012-08-14 08:54:45.970</c:v>
                </c:pt>
                <c:pt idx="3532">
                  <c:v>2012-08-14 08:54:46.713</c:v>
                </c:pt>
                <c:pt idx="3533">
                  <c:v>2012-08-14 08:55:46.620</c:v>
                </c:pt>
                <c:pt idx="3534">
                  <c:v>2012-08-14 08:56:36.513</c:v>
                </c:pt>
                <c:pt idx="3535">
                  <c:v>2012-08-14 08:56:55.987</c:v>
                </c:pt>
                <c:pt idx="3536">
                  <c:v>2012-08-14 08:57:04.023</c:v>
                </c:pt>
                <c:pt idx="3537">
                  <c:v>2012-08-14 08:57:25.633</c:v>
                </c:pt>
                <c:pt idx="3538">
                  <c:v>2012-08-14 08:57:27.320</c:v>
                </c:pt>
                <c:pt idx="3539">
                  <c:v>2012-08-14 08:57:28.207</c:v>
                </c:pt>
                <c:pt idx="3540">
                  <c:v>2012-08-14 08:57:28.973</c:v>
                </c:pt>
                <c:pt idx="3541">
                  <c:v>2012-08-14 08:58:07.223</c:v>
                </c:pt>
                <c:pt idx="3542">
                  <c:v>2012-08-14 08:59:08.957</c:v>
                </c:pt>
                <c:pt idx="3543">
                  <c:v>2012-08-14 08:59:10.830</c:v>
                </c:pt>
                <c:pt idx="3544">
                  <c:v>2012-08-14 08:59:24.373</c:v>
                </c:pt>
                <c:pt idx="3545">
                  <c:v>2012-08-14 09:00:22.280</c:v>
                </c:pt>
                <c:pt idx="3546">
                  <c:v>2012-08-14 09:00:35.650</c:v>
                </c:pt>
                <c:pt idx="3547">
                  <c:v>2012-08-14 09:00:36.407</c:v>
                </c:pt>
                <c:pt idx="3548">
                  <c:v>2012-08-14 09:00:45.927</c:v>
                </c:pt>
                <c:pt idx="3549">
                  <c:v>2012-08-14 09:00:48.143</c:v>
                </c:pt>
                <c:pt idx="3550">
                  <c:v>2012-08-14 09:00:49.617</c:v>
                </c:pt>
                <c:pt idx="3551">
                  <c:v>2012-08-14 09:00:50.550</c:v>
                </c:pt>
                <c:pt idx="3552">
                  <c:v>2012-08-14 09:01:08.783</c:v>
                </c:pt>
                <c:pt idx="3553">
                  <c:v>2012-08-14 09:01:11.453</c:v>
                </c:pt>
                <c:pt idx="3554">
                  <c:v>2012-08-14 09:01:17.360</c:v>
                </c:pt>
                <c:pt idx="3555">
                  <c:v>2012-08-14 09:01:45.577</c:v>
                </c:pt>
                <c:pt idx="3556">
                  <c:v>2012-08-14 09:01:54.773</c:v>
                </c:pt>
                <c:pt idx="3557">
                  <c:v>2012-08-14 09:02:01.160</c:v>
                </c:pt>
                <c:pt idx="3558">
                  <c:v>2012-08-14 09:02:09.420</c:v>
                </c:pt>
                <c:pt idx="3559">
                  <c:v>2012-08-14 09:02:26.500</c:v>
                </c:pt>
                <c:pt idx="3560">
                  <c:v>2012-08-14 09:02:40.123</c:v>
                </c:pt>
                <c:pt idx="3561">
                  <c:v>2012-08-14 09:02:48.157</c:v>
                </c:pt>
                <c:pt idx="3562">
                  <c:v>2012-08-14 09:02:54.140</c:v>
                </c:pt>
                <c:pt idx="3563">
                  <c:v>2012-08-14 09:04:34.933</c:v>
                </c:pt>
                <c:pt idx="3564">
                  <c:v>2012-08-14 09:20:14.653</c:v>
                </c:pt>
                <c:pt idx="3565">
                  <c:v>2012-08-14 09:21:25.210</c:v>
                </c:pt>
                <c:pt idx="3566">
                  <c:v>2012-08-14 09:22:35.080</c:v>
                </c:pt>
                <c:pt idx="3567">
                  <c:v>2012-08-14 09:23:12.660</c:v>
                </c:pt>
                <c:pt idx="3568">
                  <c:v>2012-08-14 09:23:13.970</c:v>
                </c:pt>
                <c:pt idx="3569">
                  <c:v>2012-08-14 09:23:14.720</c:v>
                </c:pt>
                <c:pt idx="3570">
                  <c:v>2012-08-14 09:25:56.130</c:v>
                </c:pt>
                <c:pt idx="3571">
                  <c:v>2012-08-14 09:27:13.193</c:v>
                </c:pt>
                <c:pt idx="3572">
                  <c:v>2012-08-14 09:28:00.150</c:v>
                </c:pt>
                <c:pt idx="3573">
                  <c:v>2012-08-14 09:28:09.180</c:v>
                </c:pt>
                <c:pt idx="3574">
                  <c:v>2012-08-14 09:31:19.377</c:v>
                </c:pt>
                <c:pt idx="3575">
                  <c:v>2012-08-14 09:31:25.600</c:v>
                </c:pt>
                <c:pt idx="3576">
                  <c:v>2012-08-14 09:40:59.707</c:v>
                </c:pt>
                <c:pt idx="3577">
                  <c:v>2012-08-14 09:41:11.233</c:v>
                </c:pt>
                <c:pt idx="3578">
                  <c:v>2012-08-14 09:41:11.983</c:v>
                </c:pt>
                <c:pt idx="3579">
                  <c:v>2012-08-14 09:45:39.600</c:v>
                </c:pt>
                <c:pt idx="3580">
                  <c:v>2012-08-14 09:45:43.157</c:v>
                </c:pt>
                <c:pt idx="3581">
                  <c:v>2012-08-14 09:46:39.317</c:v>
                </c:pt>
                <c:pt idx="3582">
                  <c:v>2012-08-14 09:47:38.140</c:v>
                </c:pt>
                <c:pt idx="3583">
                  <c:v>2012-08-14 09:47:47.157</c:v>
                </c:pt>
                <c:pt idx="3584">
                  <c:v>2012-08-14 09:47:55.503</c:v>
                </c:pt>
                <c:pt idx="3585">
                  <c:v>2012-08-14 09:47:56.253</c:v>
                </c:pt>
                <c:pt idx="3586">
                  <c:v>2012-08-14 09:47:57.203</c:v>
                </c:pt>
                <c:pt idx="3587">
                  <c:v>2012-08-14 09:48:22.973</c:v>
                </c:pt>
                <c:pt idx="3588">
                  <c:v>2012-08-14 09:48:40.180</c:v>
                </c:pt>
                <c:pt idx="3589">
                  <c:v>2012-08-14 09:49:05.000</c:v>
                </c:pt>
                <c:pt idx="3590">
                  <c:v>2012-08-14 09:49:16.590</c:v>
                </c:pt>
                <c:pt idx="3591">
                  <c:v>2012-08-14 09:49:23.780</c:v>
                </c:pt>
                <c:pt idx="3592">
                  <c:v>2012-08-14 09:49:29.787</c:v>
                </c:pt>
                <c:pt idx="3593">
                  <c:v>2012-08-14 09:58:41.373</c:v>
                </c:pt>
                <c:pt idx="3594">
                  <c:v>2012-08-14 09:58:48.737</c:v>
                </c:pt>
                <c:pt idx="3595">
                  <c:v>2012-08-14 09:58:50.547</c:v>
                </c:pt>
                <c:pt idx="3596">
                  <c:v>2012-08-14 10:16:31.497</c:v>
                </c:pt>
                <c:pt idx="3597">
                  <c:v>2012-08-14 10:25:33.150</c:v>
                </c:pt>
                <c:pt idx="3598">
                  <c:v>2012-08-14 10:25:50.403</c:v>
                </c:pt>
                <c:pt idx="3599">
                  <c:v>2012-08-14 10:27:01.007</c:v>
                </c:pt>
                <c:pt idx="3600">
                  <c:v>2012-08-14 10:27:01.337</c:v>
                </c:pt>
                <c:pt idx="3601">
                  <c:v>2012-08-14 10:27:01.663</c:v>
                </c:pt>
                <c:pt idx="3602">
                  <c:v>2012-08-14 10:27:02.007</c:v>
                </c:pt>
                <c:pt idx="3603">
                  <c:v>2012-08-14 10:27:02.317</c:v>
                </c:pt>
                <c:pt idx="3604">
                  <c:v>2012-08-14 10:40:38.080</c:v>
                </c:pt>
                <c:pt idx="3605">
                  <c:v>2012-08-14 10:44:47.817</c:v>
                </c:pt>
                <c:pt idx="3606">
                  <c:v>2012-08-14 10:45:14.477</c:v>
                </c:pt>
                <c:pt idx="3607">
                  <c:v>2012-08-14 10:45:18.157</c:v>
                </c:pt>
                <c:pt idx="3608">
                  <c:v>2012-08-14 10:45:19.077</c:v>
                </c:pt>
                <c:pt idx="3609">
                  <c:v>2012-08-14 10:45:52.697</c:v>
                </c:pt>
                <c:pt idx="3610">
                  <c:v>2012-08-14 10:46:00.620</c:v>
                </c:pt>
                <c:pt idx="3611">
                  <c:v>2012-08-14 10:46:21.493</c:v>
                </c:pt>
                <c:pt idx="3612">
                  <c:v>2012-08-14 10:47:54.070</c:v>
                </c:pt>
                <c:pt idx="3613">
                  <c:v>2012-08-14 10:47:57.340</c:v>
                </c:pt>
                <c:pt idx="3614">
                  <c:v>2012-08-14 10:47:59.983</c:v>
                </c:pt>
                <c:pt idx="3615">
                  <c:v>2012-08-14 10:48:02.740</c:v>
                </c:pt>
                <c:pt idx="3616">
                  <c:v>2012-08-14 10:48:03.427</c:v>
                </c:pt>
                <c:pt idx="3617">
                  <c:v>2012-08-14 10:48:27.763</c:v>
                </c:pt>
                <c:pt idx="3618">
                  <c:v>2012-08-14 10:48:34.977</c:v>
                </c:pt>
                <c:pt idx="3619">
                  <c:v>2012-08-14 10:48:48.543</c:v>
                </c:pt>
                <c:pt idx="3620">
                  <c:v>2012-08-14 10:49:35.197</c:v>
                </c:pt>
                <c:pt idx="3621">
                  <c:v>2012-08-14 10:49:42.990</c:v>
                </c:pt>
                <c:pt idx="3622">
                  <c:v>2012-08-14 10:52:01.910</c:v>
                </c:pt>
                <c:pt idx="3623">
                  <c:v>2012-08-14 10:52:05.893</c:v>
                </c:pt>
                <c:pt idx="3624">
                  <c:v>2012-08-14 10:56:03.983</c:v>
                </c:pt>
                <c:pt idx="3625">
                  <c:v>2012-08-14 10:56:18.663</c:v>
                </c:pt>
                <c:pt idx="3626">
                  <c:v>2012-08-14 10:56:22.970</c:v>
                </c:pt>
                <c:pt idx="3627">
                  <c:v>2012-08-14 10:56:29.410</c:v>
                </c:pt>
                <c:pt idx="3628">
                  <c:v>2012-08-14 10:56:39.067</c:v>
                </c:pt>
                <c:pt idx="3629">
                  <c:v>2012-08-14 10:57:34.723</c:v>
                </c:pt>
                <c:pt idx="3630">
                  <c:v>2012-08-14 12:38:31.357</c:v>
                </c:pt>
                <c:pt idx="3631">
                  <c:v>2012-08-14 13:07:33.263</c:v>
                </c:pt>
                <c:pt idx="3632">
                  <c:v>2012-08-14 13:08:24.277</c:v>
                </c:pt>
                <c:pt idx="3633">
                  <c:v>2012-08-14 14:52:19.740</c:v>
                </c:pt>
                <c:pt idx="3634">
                  <c:v>2012-08-14 14:52:20.757</c:v>
                </c:pt>
                <c:pt idx="3635">
                  <c:v>2012-08-14 14:52:22.627</c:v>
                </c:pt>
                <c:pt idx="3636">
                  <c:v>2012-08-14 15:57:41.853</c:v>
                </c:pt>
                <c:pt idx="3637">
                  <c:v>2012-08-14 15:57:42.603</c:v>
                </c:pt>
                <c:pt idx="3638">
                  <c:v>2012-08-14 15:59:16.067</c:v>
                </c:pt>
                <c:pt idx="3639">
                  <c:v>2012-08-14 15:59:16.067</c:v>
                </c:pt>
                <c:pt idx="3640">
                  <c:v>2012-08-14 15:59:16.067</c:v>
                </c:pt>
                <c:pt idx="3641">
                  <c:v>2012-08-14 15:59:26.457</c:v>
                </c:pt>
                <c:pt idx="3642">
                  <c:v>2012-08-14 15:59:28.810</c:v>
                </c:pt>
                <c:pt idx="3643">
                  <c:v>2012-08-14 15:59:31.120</c:v>
                </c:pt>
                <c:pt idx="3644">
                  <c:v>2012-08-14 15:59:51.197</c:v>
                </c:pt>
                <c:pt idx="3645">
                  <c:v>2012-08-14 15:59:57.577</c:v>
                </c:pt>
                <c:pt idx="3646">
                  <c:v>2012-08-14 16:00:06.127</c:v>
                </c:pt>
                <c:pt idx="3647">
                  <c:v>2012-08-14 16:00:36.903</c:v>
                </c:pt>
                <c:pt idx="3648">
                  <c:v>2012-08-14 16:01:05.683</c:v>
                </c:pt>
                <c:pt idx="3649">
                  <c:v>2012-08-15 07:12:37.240</c:v>
                </c:pt>
                <c:pt idx="3650">
                  <c:v>2012-08-15 07:12:39.173</c:v>
                </c:pt>
                <c:pt idx="3651">
                  <c:v>2012-08-15 07:12:39.687</c:v>
                </c:pt>
                <c:pt idx="3652">
                  <c:v>2012-08-15 07:12:40.110</c:v>
                </c:pt>
                <c:pt idx="3653">
                  <c:v>2012-08-15 07:12:40.530</c:v>
                </c:pt>
                <c:pt idx="3654">
                  <c:v>2012-08-15 07:12:40.967</c:v>
                </c:pt>
                <c:pt idx="3655">
                  <c:v>2012-08-15 07:42:00.277</c:v>
                </c:pt>
                <c:pt idx="3656">
                  <c:v>2012-08-15 07:42:03.660</c:v>
                </c:pt>
                <c:pt idx="3657">
                  <c:v>2012-08-15 07:42:05.407</c:v>
                </c:pt>
                <c:pt idx="3658">
                  <c:v>2012-08-15 07:42:06.203</c:v>
                </c:pt>
                <c:pt idx="3659">
                  <c:v>2012-08-15 07:42:08.293</c:v>
                </c:pt>
                <c:pt idx="3660">
                  <c:v>2012-08-15 07:42:09.183</c:v>
                </c:pt>
                <c:pt idx="3661">
                  <c:v>2012-08-15 07:42:50.537</c:v>
                </c:pt>
                <c:pt idx="3662">
                  <c:v>2012-08-15 07:43:50.313</c:v>
                </c:pt>
                <c:pt idx="3663">
                  <c:v>2012-08-15 07:46:26.170</c:v>
                </c:pt>
                <c:pt idx="3664">
                  <c:v>2012-08-15 07:46:26.717</c:v>
                </c:pt>
                <c:pt idx="3665">
                  <c:v>2012-08-15 07:46:33.813</c:v>
                </c:pt>
                <c:pt idx="3666">
                  <c:v>2012-08-15 07:46:35.280</c:v>
                </c:pt>
                <c:pt idx="3667">
                  <c:v>2012-08-15 07:48:25.350</c:v>
                </c:pt>
                <c:pt idx="3668">
                  <c:v>2012-08-15 07:48:32.260</c:v>
                </c:pt>
                <c:pt idx="3669">
                  <c:v>2012-08-15 07:48:46.627</c:v>
                </c:pt>
                <c:pt idx="3670">
                  <c:v>2012-08-15 07:48:58.127</c:v>
                </c:pt>
                <c:pt idx="3671">
                  <c:v>2012-08-15 07:49:06.207</c:v>
                </c:pt>
                <c:pt idx="3672">
                  <c:v>2012-08-15 07:52:21.467</c:v>
                </c:pt>
                <c:pt idx="3673">
                  <c:v>2012-08-15 07:55:12.197</c:v>
                </c:pt>
                <c:pt idx="3674">
                  <c:v>2012-08-15 07:55:13.273</c:v>
                </c:pt>
                <c:pt idx="3675">
                  <c:v>2012-08-15 07:55:13.597</c:v>
                </c:pt>
                <c:pt idx="3676">
                  <c:v>2012-08-15 07:55:14.090</c:v>
                </c:pt>
                <c:pt idx="3677">
                  <c:v>2012-08-15 07:55:40.737</c:v>
                </c:pt>
                <c:pt idx="3678">
                  <c:v>2012-08-15 07:55:43.987</c:v>
                </c:pt>
                <c:pt idx="3679">
                  <c:v>2012-08-15 07:55:48.093</c:v>
                </c:pt>
                <c:pt idx="3680">
                  <c:v>2012-08-15 07:55:51.273</c:v>
                </c:pt>
                <c:pt idx="3681">
                  <c:v>2012-08-15 07:55:59.043</c:v>
                </c:pt>
                <c:pt idx="3682">
                  <c:v>2012-08-15 07:55:59.993</c:v>
                </c:pt>
                <c:pt idx="3683">
                  <c:v>2012-08-15 07:56:00.870</c:v>
                </c:pt>
                <c:pt idx="3684">
                  <c:v>2012-08-15 07:56:02.157</c:v>
                </c:pt>
                <c:pt idx="3685">
                  <c:v>2012-08-15 08:01:20.797</c:v>
                </c:pt>
                <c:pt idx="3686">
                  <c:v>2012-08-15 08:01:32.487</c:v>
                </c:pt>
                <c:pt idx="3687">
                  <c:v>2012-08-15 08:02:19.250</c:v>
                </c:pt>
                <c:pt idx="3688">
                  <c:v>2012-08-15 08:02:33.360</c:v>
                </c:pt>
                <c:pt idx="3689">
                  <c:v>2012-08-15 08:03:19.313</c:v>
                </c:pt>
                <c:pt idx="3690">
                  <c:v>2012-08-15 08:05:17.587</c:v>
                </c:pt>
                <c:pt idx="3691">
                  <c:v>2012-08-15 08:05:19.963</c:v>
                </c:pt>
                <c:pt idx="3692">
                  <c:v>2012-08-15 08:06:04.970</c:v>
                </c:pt>
                <c:pt idx="3693">
                  <c:v>2012-08-15 08:14:43.147</c:v>
                </c:pt>
                <c:pt idx="3694">
                  <c:v>2012-08-15 08:49:43.083</c:v>
                </c:pt>
                <c:pt idx="3695">
                  <c:v>2012-08-15 09:08:08.737</c:v>
                </c:pt>
                <c:pt idx="3696">
                  <c:v>2012-08-15 09:08:13.660</c:v>
                </c:pt>
                <c:pt idx="3697">
                  <c:v>2012-08-15 09:08:28.003</c:v>
                </c:pt>
                <c:pt idx="3698">
                  <c:v>2012-08-15 09:08:45.547</c:v>
                </c:pt>
                <c:pt idx="3699">
                  <c:v>2012-08-15 09:09:28.147</c:v>
                </c:pt>
                <c:pt idx="3700">
                  <c:v>2012-08-15 09:09:39.477</c:v>
                </c:pt>
                <c:pt idx="3701">
                  <c:v>2012-08-15 09:12:05.627</c:v>
                </c:pt>
                <c:pt idx="3702">
                  <c:v>2012-08-15 09:13:01.953</c:v>
                </c:pt>
                <c:pt idx="3703">
                  <c:v>2012-08-15 09:13:17.343</c:v>
                </c:pt>
                <c:pt idx="3704">
                  <c:v>2012-08-15 09:14:06.060</c:v>
                </c:pt>
                <c:pt idx="3705">
                  <c:v>2012-08-15 09:14:08.333</c:v>
                </c:pt>
                <c:pt idx="3706">
                  <c:v>2012-08-15 09:14:08.750</c:v>
                </c:pt>
                <c:pt idx="3707">
                  <c:v>2012-08-15 09:14:09.180</c:v>
                </c:pt>
                <c:pt idx="3708">
                  <c:v>2012-08-15 09:15:49.587</c:v>
                </c:pt>
                <c:pt idx="3709">
                  <c:v>2012-08-15 09:15:51.687</c:v>
                </c:pt>
                <c:pt idx="3710">
                  <c:v>2012-08-15 09:16:05.340</c:v>
                </c:pt>
                <c:pt idx="3711">
                  <c:v>2012-08-15 09:17:55.263</c:v>
                </c:pt>
                <c:pt idx="3712">
                  <c:v>2012-08-15 09:17:55.980</c:v>
                </c:pt>
                <c:pt idx="3713">
                  <c:v>2012-08-15 09:17:56.553</c:v>
                </c:pt>
                <c:pt idx="3714">
                  <c:v>2012-08-15 09:17:57.243</c:v>
                </c:pt>
                <c:pt idx="3715">
                  <c:v>2012-08-15 09:18:02.860</c:v>
                </c:pt>
                <c:pt idx="3716">
                  <c:v>2012-08-15 09:19:46.500</c:v>
                </c:pt>
                <c:pt idx="3717">
                  <c:v>2012-08-15 09:19:51.200</c:v>
                </c:pt>
                <c:pt idx="3718">
                  <c:v>2012-08-15 09:20:06.763</c:v>
                </c:pt>
                <c:pt idx="3719">
                  <c:v>2012-08-15 09:35:27.047</c:v>
                </c:pt>
                <c:pt idx="3720">
                  <c:v>2012-08-15 09:35:27.547</c:v>
                </c:pt>
                <c:pt idx="3721">
                  <c:v>2012-08-15 09:35:57.487</c:v>
                </c:pt>
                <c:pt idx="3722">
                  <c:v>2012-08-15 09:36:50.037</c:v>
                </c:pt>
                <c:pt idx="3723">
                  <c:v>2012-08-15 09:37:00.260</c:v>
                </c:pt>
                <c:pt idx="3724">
                  <c:v>2012-08-15 09:37:31.730</c:v>
                </c:pt>
                <c:pt idx="3725">
                  <c:v>2012-08-15 09:37:50.900</c:v>
                </c:pt>
                <c:pt idx="3726">
                  <c:v>2012-08-15 09:37:57.437</c:v>
                </c:pt>
                <c:pt idx="3727">
                  <c:v>2012-08-15 09:38:29.070</c:v>
                </c:pt>
                <c:pt idx="3728">
                  <c:v>2012-08-15 09:38:56.553</c:v>
                </c:pt>
                <c:pt idx="3729">
                  <c:v>2012-08-15 09:39:10.397</c:v>
                </c:pt>
                <c:pt idx="3730">
                  <c:v>2012-08-15 09:41:48.533</c:v>
                </c:pt>
                <c:pt idx="3731">
                  <c:v>2012-08-15 09:41:53.323</c:v>
                </c:pt>
                <c:pt idx="3732">
                  <c:v>2012-08-15 09:41:53.967</c:v>
                </c:pt>
                <c:pt idx="3733">
                  <c:v>2012-08-15 09:41:55.047</c:v>
                </c:pt>
                <c:pt idx="3734">
                  <c:v>2012-08-15 09:42:05.183</c:v>
                </c:pt>
                <c:pt idx="3735">
                  <c:v>2012-08-15 09:42:07.183</c:v>
                </c:pt>
                <c:pt idx="3736">
                  <c:v>2012-08-15 09:44:26.230</c:v>
                </c:pt>
                <c:pt idx="3737">
                  <c:v>2012-08-15 09:44:32.873</c:v>
                </c:pt>
                <c:pt idx="3738">
                  <c:v>2012-08-15 09:46:55.963</c:v>
                </c:pt>
                <c:pt idx="3739">
                  <c:v>2012-08-15 09:47:02.093</c:v>
                </c:pt>
                <c:pt idx="3740">
                  <c:v>2012-08-15 09:51:31.337</c:v>
                </c:pt>
                <c:pt idx="3741">
                  <c:v>2012-08-15 09:52:00.987</c:v>
                </c:pt>
                <c:pt idx="3742">
                  <c:v>2012-08-15 09:54:40.797</c:v>
                </c:pt>
                <c:pt idx="3743">
                  <c:v>2012-08-15 10:36:21.083</c:v>
                </c:pt>
                <c:pt idx="3744">
                  <c:v>2012-08-15 10:36:37.887</c:v>
                </c:pt>
                <c:pt idx="3745">
                  <c:v>2012-08-15 10:37:50.957</c:v>
                </c:pt>
                <c:pt idx="3746">
                  <c:v>2012-08-15 10:38:07.820</c:v>
                </c:pt>
                <c:pt idx="3747">
                  <c:v>2012-08-15 10:38:08.770</c:v>
                </c:pt>
                <c:pt idx="3748">
                  <c:v>2012-08-15 10:38:12.000</c:v>
                </c:pt>
                <c:pt idx="3749">
                  <c:v>2012-08-15 10:40:13.647</c:v>
                </c:pt>
                <c:pt idx="3750">
                  <c:v>2012-08-15 10:41:21.960</c:v>
                </c:pt>
                <c:pt idx="3751">
                  <c:v>2012-08-15 10:41:30.773</c:v>
                </c:pt>
                <c:pt idx="3752">
                  <c:v>2012-08-15 10:41:45.593</c:v>
                </c:pt>
                <c:pt idx="3753">
                  <c:v>2012-08-15 10:42:53.627</c:v>
                </c:pt>
                <c:pt idx="3754">
                  <c:v>2012-08-15 10:53:17.443</c:v>
                </c:pt>
                <c:pt idx="3755">
                  <c:v>2012-08-15 10:53:51.733</c:v>
                </c:pt>
                <c:pt idx="3756">
                  <c:v>2012-08-15 10:54:03.980</c:v>
                </c:pt>
                <c:pt idx="3757">
                  <c:v>2012-08-15 10:55:50.420</c:v>
                </c:pt>
                <c:pt idx="3758">
                  <c:v>2012-08-15 10:56:14.663</c:v>
                </c:pt>
                <c:pt idx="3759">
                  <c:v>2012-08-15 12:04:38.700</c:v>
                </c:pt>
                <c:pt idx="3760">
                  <c:v>2012-08-15 12:08:13.753</c:v>
                </c:pt>
                <c:pt idx="3761">
                  <c:v>2012-08-15 12:09:00.147</c:v>
                </c:pt>
                <c:pt idx="3762">
                  <c:v>2012-08-15 12:09:21.547</c:v>
                </c:pt>
                <c:pt idx="3763">
                  <c:v>2012-08-15 12:09:24.777</c:v>
                </c:pt>
                <c:pt idx="3764">
                  <c:v>2012-08-15 12:09:43.900</c:v>
                </c:pt>
                <c:pt idx="3765">
                  <c:v>2012-08-15 12:09:46.740</c:v>
                </c:pt>
                <c:pt idx="3766">
                  <c:v>2012-08-15 12:18:16.083</c:v>
                </c:pt>
                <c:pt idx="3767">
                  <c:v>2012-08-15 12:18:17.877</c:v>
                </c:pt>
                <c:pt idx="3768">
                  <c:v>2012-08-15 12:18:18.377</c:v>
                </c:pt>
                <c:pt idx="3769">
                  <c:v>2012-08-15 12:24:05.107</c:v>
                </c:pt>
                <c:pt idx="3770">
                  <c:v>2012-08-15 12:37:52.040</c:v>
                </c:pt>
                <c:pt idx="3771">
                  <c:v>2012-08-15 12:37:55.130</c:v>
                </c:pt>
                <c:pt idx="3772">
                  <c:v>2012-08-15 12:37:58.940</c:v>
                </c:pt>
                <c:pt idx="3773">
                  <c:v>2012-08-15 12:38:22.900</c:v>
                </c:pt>
                <c:pt idx="3774">
                  <c:v>2012-08-15 12:39:17.160</c:v>
                </c:pt>
                <c:pt idx="3775">
                  <c:v>2012-08-15 12:39:29.990</c:v>
                </c:pt>
                <c:pt idx="3776">
                  <c:v>2012-08-15 12:42:28.050</c:v>
                </c:pt>
                <c:pt idx="3777">
                  <c:v>2012-08-15 12:42:39.800</c:v>
                </c:pt>
                <c:pt idx="3778">
                  <c:v>2012-08-15 12:43:48.830</c:v>
                </c:pt>
                <c:pt idx="3779">
                  <c:v>2012-08-15 12:43:50.390</c:v>
                </c:pt>
                <c:pt idx="3780">
                  <c:v>2012-08-15 12:43:51.090</c:v>
                </c:pt>
                <c:pt idx="3781">
                  <c:v>2012-08-15 12:51:21.883</c:v>
                </c:pt>
                <c:pt idx="3782">
                  <c:v>2012-08-15 12:51:23.623</c:v>
                </c:pt>
                <c:pt idx="3783">
                  <c:v>2012-08-15 12:51:42.783</c:v>
                </c:pt>
                <c:pt idx="3784">
                  <c:v>2012-08-15 12:51:48.893</c:v>
                </c:pt>
                <c:pt idx="3785">
                  <c:v>2012-08-15 12:51:52.023</c:v>
                </c:pt>
                <c:pt idx="3786">
                  <c:v>2012-08-15 12:54:32.193</c:v>
                </c:pt>
                <c:pt idx="3787">
                  <c:v>2012-08-15 12:55:07.223</c:v>
                </c:pt>
                <c:pt idx="3788">
                  <c:v>2012-08-15 12:55:09.643</c:v>
                </c:pt>
                <c:pt idx="3789">
                  <c:v>2012-08-15 12:55:10.723</c:v>
                </c:pt>
                <c:pt idx="3790">
                  <c:v>2012-08-15 12:56:55.223</c:v>
                </c:pt>
                <c:pt idx="3791">
                  <c:v>2012-08-15 12:57:13.393</c:v>
                </c:pt>
                <c:pt idx="3792">
                  <c:v>2012-08-15 12:57:36.813</c:v>
                </c:pt>
                <c:pt idx="3793">
                  <c:v>2012-08-15 12:57:37.373</c:v>
                </c:pt>
                <c:pt idx="3794">
                  <c:v>2012-08-15 12:57:38.183</c:v>
                </c:pt>
                <c:pt idx="3795">
                  <c:v>2012-08-15 12:57:39.023</c:v>
                </c:pt>
                <c:pt idx="3796">
                  <c:v>2012-08-15 12:57:40.693</c:v>
                </c:pt>
                <c:pt idx="3797">
                  <c:v>2012-08-15 12:58:39.243</c:v>
                </c:pt>
                <c:pt idx="3798">
                  <c:v>2012-08-15 12:58:57.393</c:v>
                </c:pt>
                <c:pt idx="3799">
                  <c:v>2012-08-15 12:59:01.593</c:v>
                </c:pt>
                <c:pt idx="3800">
                  <c:v>2012-08-15 13:01:38.253</c:v>
                </c:pt>
                <c:pt idx="3801">
                  <c:v>2012-08-15 13:01:39.033</c:v>
                </c:pt>
                <c:pt idx="3802">
                  <c:v>2012-08-15 13:51:45.090</c:v>
                </c:pt>
                <c:pt idx="3803">
                  <c:v>2012-08-15 13:55:02.923</c:v>
                </c:pt>
                <c:pt idx="3804">
                  <c:v>2012-08-15 13:55:11.627</c:v>
                </c:pt>
                <c:pt idx="3805">
                  <c:v>2012-08-15 13:58:15.023</c:v>
                </c:pt>
                <c:pt idx="3806">
                  <c:v>2012-08-15 14:04:35.040</c:v>
                </c:pt>
                <c:pt idx="3807">
                  <c:v>2012-08-15 14:41:49.230</c:v>
                </c:pt>
                <c:pt idx="3808">
                  <c:v>2012-08-15 14:42:02.447</c:v>
                </c:pt>
                <c:pt idx="3809">
                  <c:v>2012-08-15 14:42:04.590</c:v>
                </c:pt>
                <c:pt idx="3810">
                  <c:v>2012-08-15 14:43:35.697</c:v>
                </c:pt>
                <c:pt idx="3811">
                  <c:v>2012-08-15 14:43:39.697</c:v>
                </c:pt>
                <c:pt idx="3812">
                  <c:v>2012-08-15 14:43:40.883</c:v>
                </c:pt>
                <c:pt idx="3813">
                  <c:v>2012-08-15 14:43:42.970</c:v>
                </c:pt>
                <c:pt idx="3814">
                  <c:v>2012-08-15 14:55:19.663</c:v>
                </c:pt>
                <c:pt idx="3815">
                  <c:v>2012-08-15 14:55:21.627</c:v>
                </c:pt>
                <c:pt idx="3816">
                  <c:v>2012-08-15 14:55:44.337</c:v>
                </c:pt>
                <c:pt idx="3817">
                  <c:v>2012-08-15 14:55:46.187</c:v>
                </c:pt>
                <c:pt idx="3818">
                  <c:v>2012-08-15 14:55:49.757</c:v>
                </c:pt>
                <c:pt idx="3819">
                  <c:v>2012-08-16 07:00:20.490</c:v>
                </c:pt>
                <c:pt idx="3820">
                  <c:v>2012-08-16 07:00:24.510</c:v>
                </c:pt>
                <c:pt idx="3821">
                  <c:v>2012-08-16 07:19:30.083</c:v>
                </c:pt>
                <c:pt idx="3822">
                  <c:v>2012-08-16 07:20:06.917</c:v>
                </c:pt>
                <c:pt idx="3823">
                  <c:v>2012-08-16 07:20:31.700</c:v>
                </c:pt>
                <c:pt idx="3824">
                  <c:v>2012-08-16 07:20:56.013</c:v>
                </c:pt>
                <c:pt idx="3825">
                  <c:v>2012-08-16 07:21:51.757</c:v>
                </c:pt>
                <c:pt idx="3826">
                  <c:v>2012-08-16 07:22:06.947</c:v>
                </c:pt>
                <c:pt idx="3827">
                  <c:v>2012-08-16 07:22:09.717</c:v>
                </c:pt>
                <c:pt idx="3828">
                  <c:v>2012-08-16 07:23:29.180</c:v>
                </c:pt>
                <c:pt idx="3829">
                  <c:v>2012-08-16 07:35:24.930</c:v>
                </c:pt>
                <c:pt idx="3830">
                  <c:v>2012-08-16 08:45:10.297</c:v>
                </c:pt>
                <c:pt idx="3831">
                  <c:v>2012-08-16 08:47:15.160</c:v>
                </c:pt>
                <c:pt idx="3832">
                  <c:v>2012-08-16 08:47:26.120</c:v>
                </c:pt>
                <c:pt idx="3833">
                  <c:v>2012-08-16 08:47:27.033</c:v>
                </c:pt>
                <c:pt idx="3834">
                  <c:v>2012-08-16 08:47:30.170</c:v>
                </c:pt>
                <c:pt idx="3835">
                  <c:v>2012-08-16 08:47:45.033</c:v>
                </c:pt>
                <c:pt idx="3836">
                  <c:v>2012-08-16 08:47:46.227</c:v>
                </c:pt>
                <c:pt idx="3837">
                  <c:v>2012-08-16 08:52:18.753</c:v>
                </c:pt>
                <c:pt idx="3838">
                  <c:v>2012-08-16 08:53:46.137</c:v>
                </c:pt>
                <c:pt idx="3839">
                  <c:v>2012-08-16 08:53:46.757</c:v>
                </c:pt>
                <c:pt idx="3840">
                  <c:v>2012-08-16 08:53:49.030</c:v>
                </c:pt>
                <c:pt idx="3841">
                  <c:v>2012-08-16 08:55:25.533</c:v>
                </c:pt>
                <c:pt idx="3842">
                  <c:v>2012-08-16 09:20:54.137</c:v>
                </c:pt>
                <c:pt idx="3843">
                  <c:v>2012-08-16 09:21:29.560</c:v>
                </c:pt>
                <c:pt idx="3844">
                  <c:v>2012-08-16 10:22:42.070</c:v>
                </c:pt>
                <c:pt idx="3845">
                  <c:v>2012-08-16 10:24:03.773</c:v>
                </c:pt>
                <c:pt idx="3846">
                  <c:v>2012-08-16 10:24:06.617</c:v>
                </c:pt>
                <c:pt idx="3847">
                  <c:v>2012-08-16 10:24:07.473</c:v>
                </c:pt>
                <c:pt idx="3848">
                  <c:v>2012-08-16 11:00:57.790</c:v>
                </c:pt>
                <c:pt idx="3849">
                  <c:v>2012-08-16 11:01:55.793</c:v>
                </c:pt>
                <c:pt idx="3850">
                  <c:v>2012-08-16 14:49:23.970</c:v>
                </c:pt>
                <c:pt idx="3851">
                  <c:v>2012-08-16 14:50:06.163</c:v>
                </c:pt>
                <c:pt idx="3852">
                  <c:v>2012-08-16 14:51:07.377</c:v>
                </c:pt>
                <c:pt idx="3853">
                  <c:v>2012-08-16 14:52:11.757</c:v>
                </c:pt>
                <c:pt idx="3854">
                  <c:v>2012-08-16 15:00:59.103</c:v>
                </c:pt>
                <c:pt idx="3855">
                  <c:v>2012-08-16 15:06:10.163</c:v>
                </c:pt>
                <c:pt idx="3856">
                  <c:v>2012-08-16 15:06:26.907</c:v>
                </c:pt>
                <c:pt idx="3857">
                  <c:v>2012-08-16 15:06:37.620</c:v>
                </c:pt>
                <c:pt idx="3858">
                  <c:v>2012-08-17 06:56:00.610</c:v>
                </c:pt>
                <c:pt idx="3859">
                  <c:v>2012-08-17 07:02:25.490</c:v>
                </c:pt>
                <c:pt idx="3860">
                  <c:v>2012-08-17 07:02:36.447</c:v>
                </c:pt>
                <c:pt idx="3861">
                  <c:v>2012-08-17 07:02:56.807</c:v>
                </c:pt>
                <c:pt idx="3862">
                  <c:v>2012-08-17 07:03:15.680</c:v>
                </c:pt>
                <c:pt idx="3863">
                  <c:v>2012-08-17 07:03:17.893</c:v>
                </c:pt>
                <c:pt idx="3864">
                  <c:v>2012-08-17 07:15:05.733</c:v>
                </c:pt>
                <c:pt idx="3865">
                  <c:v>2012-08-17 07:15:55.683</c:v>
                </c:pt>
                <c:pt idx="3866">
                  <c:v>2012-08-17 07:20:47.677</c:v>
                </c:pt>
                <c:pt idx="3867">
                  <c:v>2012-08-17 10:14:18.633</c:v>
                </c:pt>
                <c:pt idx="3868">
                  <c:v>2012-08-17 10:14:19.010</c:v>
                </c:pt>
                <c:pt idx="3869">
                  <c:v>2012-08-17 10:14:19.823</c:v>
                </c:pt>
                <c:pt idx="3870">
                  <c:v>2012-08-17 10:14:20.437</c:v>
                </c:pt>
                <c:pt idx="3871">
                  <c:v>2012-08-17 11:26:53.803</c:v>
                </c:pt>
                <c:pt idx="3872">
                  <c:v>2012-08-17 11:29:18.613</c:v>
                </c:pt>
                <c:pt idx="3873">
                  <c:v>2012-08-17 11:34:39.203</c:v>
                </c:pt>
                <c:pt idx="3874">
                  <c:v>2012-08-17 11:39:27.000</c:v>
                </c:pt>
                <c:pt idx="3875">
                  <c:v>2012-08-17 11:43:36.057</c:v>
                </c:pt>
                <c:pt idx="3876">
                  <c:v>2012-08-17 11:43:37.030</c:v>
                </c:pt>
                <c:pt idx="3877">
                  <c:v>2012-08-17 12:38:00.950</c:v>
                </c:pt>
                <c:pt idx="3878">
                  <c:v>2012-08-17 12:38:03.187</c:v>
                </c:pt>
                <c:pt idx="3879">
                  <c:v>2012-08-17 12:39:55.843</c:v>
                </c:pt>
                <c:pt idx="3880">
                  <c:v>2012-08-17 12:39:57.140</c:v>
                </c:pt>
                <c:pt idx="3881">
                  <c:v>2012-08-17 12:39:57.930</c:v>
                </c:pt>
                <c:pt idx="3882">
                  <c:v>2012-08-17 12:39:58.823</c:v>
                </c:pt>
                <c:pt idx="3883">
                  <c:v>2012-08-17 12:39:59.340</c:v>
                </c:pt>
                <c:pt idx="3884">
                  <c:v>2012-08-17 12:40:01.107</c:v>
                </c:pt>
                <c:pt idx="3885">
                  <c:v>2012-08-17 12:40:02.243</c:v>
                </c:pt>
                <c:pt idx="3886">
                  <c:v>2012-08-17 12:40:02.697</c:v>
                </c:pt>
                <c:pt idx="3887">
                  <c:v>2012-08-17 12:40:03.850</c:v>
                </c:pt>
                <c:pt idx="3888">
                  <c:v>2012-08-17 12:40:13.027</c:v>
                </c:pt>
                <c:pt idx="3889">
                  <c:v>2012-08-17 12:43:40.060</c:v>
                </c:pt>
                <c:pt idx="3890">
                  <c:v>2012-08-17 12:43:41.687</c:v>
                </c:pt>
                <c:pt idx="3891">
                  <c:v>2012-08-17 12:44:57.203</c:v>
                </c:pt>
                <c:pt idx="3892">
                  <c:v>2012-08-17 12:44:58.360</c:v>
                </c:pt>
                <c:pt idx="3893">
                  <c:v>2012-08-17 12:45:30.843</c:v>
                </c:pt>
                <c:pt idx="3894">
                  <c:v>2012-08-20 07:19:36.037</c:v>
                </c:pt>
                <c:pt idx="3895">
                  <c:v>2012-08-20 07:19:40.137</c:v>
                </c:pt>
                <c:pt idx="3896">
                  <c:v>2012-08-20 07:29:03.243</c:v>
                </c:pt>
                <c:pt idx="3897">
                  <c:v>2012-08-20 07:30:33.000</c:v>
                </c:pt>
                <c:pt idx="3898">
                  <c:v>2012-08-20 09:06:08.107</c:v>
                </c:pt>
                <c:pt idx="3899">
                  <c:v>2012-08-20 09:06:08.620</c:v>
                </c:pt>
                <c:pt idx="3900">
                  <c:v>2012-08-20 09:06:12.070</c:v>
                </c:pt>
                <c:pt idx="3901">
                  <c:v>2012-08-20 09:06:13.697</c:v>
                </c:pt>
                <c:pt idx="3902">
                  <c:v>2012-08-20 09:06:24.893</c:v>
                </c:pt>
                <c:pt idx="3903">
                  <c:v>2012-08-20 09:06:32.173</c:v>
                </c:pt>
                <c:pt idx="3904">
                  <c:v>2012-08-20 09:06:38.967</c:v>
                </c:pt>
                <c:pt idx="3905">
                  <c:v>2012-08-20 09:06:41.820</c:v>
                </c:pt>
                <c:pt idx="3906">
                  <c:v>2012-08-20 09:06:42.267</c:v>
                </c:pt>
                <c:pt idx="3907">
                  <c:v>2012-08-20 09:06:43.313</c:v>
                </c:pt>
                <c:pt idx="3908">
                  <c:v>2012-08-20 09:06:44.450</c:v>
                </c:pt>
                <c:pt idx="3909">
                  <c:v>2012-08-20 14:20:43.553</c:v>
                </c:pt>
                <c:pt idx="3910">
                  <c:v>2012-08-20 14:25:53.017</c:v>
                </c:pt>
                <c:pt idx="3911">
                  <c:v>2012-08-20 14:25:55.617</c:v>
                </c:pt>
                <c:pt idx="3912">
                  <c:v>2012-08-20 14:26:01.550</c:v>
                </c:pt>
                <c:pt idx="3913">
                  <c:v>2012-08-20 14:26:09.127</c:v>
                </c:pt>
                <c:pt idx="3914">
                  <c:v>2012-08-20 14:27:54.067</c:v>
                </c:pt>
                <c:pt idx="3915">
                  <c:v>2012-08-20 14:27:58.197</c:v>
                </c:pt>
                <c:pt idx="3916">
                  <c:v>2012-08-20 14:28:09.827</c:v>
                </c:pt>
                <c:pt idx="3917">
                  <c:v>2012-08-20 14:29:07.193</c:v>
                </c:pt>
                <c:pt idx="3918">
                  <c:v>2012-08-20 14:30:21.213</c:v>
                </c:pt>
                <c:pt idx="3919">
                  <c:v>2012-08-20 14:31:51.100</c:v>
                </c:pt>
                <c:pt idx="3920">
                  <c:v>2012-08-20 14:31:51.860</c:v>
                </c:pt>
                <c:pt idx="3921">
                  <c:v>2012-08-20 14:35:21.093</c:v>
                </c:pt>
                <c:pt idx="3922">
                  <c:v>2012-08-20 14:35:26.753</c:v>
                </c:pt>
                <c:pt idx="3923">
                  <c:v>2012-08-20 14:36:48.580</c:v>
                </c:pt>
                <c:pt idx="3924">
                  <c:v>2012-08-20 14:36:49.890</c:v>
                </c:pt>
                <c:pt idx="3925">
                  <c:v>2012-08-20 14:37:04.180</c:v>
                </c:pt>
                <c:pt idx="3926">
                  <c:v>2012-08-20 14:55:23.137</c:v>
                </c:pt>
                <c:pt idx="3927">
                  <c:v>2012-08-20 14:55:23.537</c:v>
                </c:pt>
                <c:pt idx="3928">
                  <c:v>2012-08-20 14:55:23.807</c:v>
                </c:pt>
                <c:pt idx="3929">
                  <c:v>2012-08-20 14:55:26.987</c:v>
                </c:pt>
                <c:pt idx="3930">
                  <c:v>2012-08-21 06:57:35.810</c:v>
                </c:pt>
                <c:pt idx="3931">
                  <c:v>2012-08-21 06:57:41.967</c:v>
                </c:pt>
                <c:pt idx="3932">
                  <c:v>2012-08-21 06:57:43.707</c:v>
                </c:pt>
                <c:pt idx="3933">
                  <c:v>2012-08-21 06:57:45.747</c:v>
                </c:pt>
                <c:pt idx="3934">
                  <c:v>2012-08-21 07:06:16.783</c:v>
                </c:pt>
                <c:pt idx="3935">
                  <c:v>2012-08-21 07:07:33.313</c:v>
                </c:pt>
                <c:pt idx="3936">
                  <c:v>2012-08-21 07:09:31.440</c:v>
                </c:pt>
                <c:pt idx="3937">
                  <c:v>2012-08-21 07:13:06.630</c:v>
                </c:pt>
                <c:pt idx="3938">
                  <c:v>2012-08-21 07:14:15.373</c:v>
                </c:pt>
                <c:pt idx="3939">
                  <c:v>2012-08-21 07:15:28.390</c:v>
                </c:pt>
                <c:pt idx="3940">
                  <c:v>2012-08-21 07:15:29.653</c:v>
                </c:pt>
                <c:pt idx="3941">
                  <c:v>2012-08-21 07:34:05.080</c:v>
                </c:pt>
                <c:pt idx="3942">
                  <c:v>2012-08-21 07:41:23.043</c:v>
                </c:pt>
                <c:pt idx="3943">
                  <c:v>2012-08-21 07:41:37.723</c:v>
                </c:pt>
                <c:pt idx="3944">
                  <c:v>2012-08-21 07:41:39.203</c:v>
                </c:pt>
                <c:pt idx="3945">
                  <c:v>2012-08-21 07:41:40.390</c:v>
                </c:pt>
                <c:pt idx="3946">
                  <c:v>2012-08-21 07:42:04.943</c:v>
                </c:pt>
                <c:pt idx="3947">
                  <c:v>2012-08-21 07:42:26.753</c:v>
                </c:pt>
                <c:pt idx="3948">
                  <c:v>2012-08-21 07:43:58.587</c:v>
                </c:pt>
                <c:pt idx="3949">
                  <c:v>2012-08-21 07:44:12.067</c:v>
                </c:pt>
                <c:pt idx="3950">
                  <c:v>2012-08-21 07:48:03.747</c:v>
                </c:pt>
                <c:pt idx="3951">
                  <c:v>2012-08-21 08:11:57.230</c:v>
                </c:pt>
                <c:pt idx="3952">
                  <c:v>2012-08-21 09:26:16.447</c:v>
                </c:pt>
                <c:pt idx="3953">
                  <c:v>2012-08-21 09:26:38.990</c:v>
                </c:pt>
                <c:pt idx="3954">
                  <c:v>2012-08-21 09:26:49.847</c:v>
                </c:pt>
                <c:pt idx="3955">
                  <c:v>2012-08-21 09:26:54.120</c:v>
                </c:pt>
                <c:pt idx="3956">
                  <c:v>2012-08-21 09:27:45.430</c:v>
                </c:pt>
                <c:pt idx="3957">
                  <c:v>2012-08-21 09:27:52.947</c:v>
                </c:pt>
                <c:pt idx="3958">
                  <c:v>2012-08-21 09:27:54.867</c:v>
                </c:pt>
                <c:pt idx="3959">
                  <c:v>2012-08-21 09:27:55.723</c:v>
                </c:pt>
                <c:pt idx="3960">
                  <c:v>2012-08-21 09:30:32.547</c:v>
                </c:pt>
                <c:pt idx="3961">
                  <c:v>2012-08-21 09:31:25.993</c:v>
                </c:pt>
                <c:pt idx="3962">
                  <c:v>2012-08-21 09:48:35.953</c:v>
                </c:pt>
                <c:pt idx="3963">
                  <c:v>2012-08-21 09:49:08.603</c:v>
                </c:pt>
                <c:pt idx="3964">
                  <c:v>2012-08-21 09:49:11.063</c:v>
                </c:pt>
                <c:pt idx="3965">
                  <c:v>2012-08-21 12:13:17.457</c:v>
                </c:pt>
                <c:pt idx="3966">
                  <c:v>2012-08-21 12:17:44.533</c:v>
                </c:pt>
                <c:pt idx="3967">
                  <c:v>2012-08-21 12:22:02.123</c:v>
                </c:pt>
                <c:pt idx="3968">
                  <c:v>2012-08-21 12:22:03.510</c:v>
                </c:pt>
                <c:pt idx="3969">
                  <c:v>2012-08-21 12:22:07.770</c:v>
                </c:pt>
                <c:pt idx="3970">
                  <c:v>2012-08-21 12:22:47.067</c:v>
                </c:pt>
                <c:pt idx="3971">
                  <c:v>2012-08-21 12:27:54.377</c:v>
                </c:pt>
                <c:pt idx="3972">
                  <c:v>2012-08-21 12:28:08.807</c:v>
                </c:pt>
                <c:pt idx="3973">
                  <c:v>2012-08-21 12:28:17.777</c:v>
                </c:pt>
                <c:pt idx="3974">
                  <c:v>2012-08-21 12:28:20.007</c:v>
                </c:pt>
                <c:pt idx="3975">
                  <c:v>2012-08-21 12:59:49.907</c:v>
                </c:pt>
                <c:pt idx="3976">
                  <c:v>2012-08-21 13:02:47.320</c:v>
                </c:pt>
                <c:pt idx="3977">
                  <c:v>2012-08-21 15:11:11.430</c:v>
                </c:pt>
                <c:pt idx="3978">
                  <c:v>2012-08-21 15:11:11.570</c:v>
                </c:pt>
                <c:pt idx="3979">
                  <c:v>2012-08-21 15:11:11.570</c:v>
                </c:pt>
                <c:pt idx="3980">
                  <c:v>2012-08-21 15:11:11.570</c:v>
                </c:pt>
                <c:pt idx="3981">
                  <c:v>2012-08-21 15:11:13.333</c:v>
                </c:pt>
                <c:pt idx="3982">
                  <c:v>2012-08-21 15:11:13.707</c:v>
                </c:pt>
                <c:pt idx="3983">
                  <c:v>2012-08-21 15:11:30.760</c:v>
                </c:pt>
                <c:pt idx="3984">
                  <c:v>2012-08-21 15:11:31.477</c:v>
                </c:pt>
                <c:pt idx="3985">
                  <c:v>2012-08-21 15:11:31.697</c:v>
                </c:pt>
                <c:pt idx="3986">
                  <c:v>2012-08-21 15:11:32.490</c:v>
                </c:pt>
                <c:pt idx="3987">
                  <c:v>2012-08-21 15:11:32.723</c:v>
                </c:pt>
                <c:pt idx="3988">
                  <c:v>2012-08-21 15:11:40.650</c:v>
                </c:pt>
                <c:pt idx="3989">
                  <c:v>2012-08-21 15:11:59.073</c:v>
                </c:pt>
                <c:pt idx="3990">
                  <c:v>2012-08-21 15:30:04.593</c:v>
                </c:pt>
                <c:pt idx="3991">
                  <c:v>2012-08-22 14:04:43.397</c:v>
                </c:pt>
                <c:pt idx="3992">
                  <c:v>2012-08-22 14:20:21.653</c:v>
                </c:pt>
                <c:pt idx="3993">
                  <c:v>2012-08-22 14:26:16.790</c:v>
                </c:pt>
                <c:pt idx="3994">
                  <c:v>2012-08-22 14:31:25.687</c:v>
                </c:pt>
                <c:pt idx="3995">
                  <c:v>2012-08-22 14:31:29.977</c:v>
                </c:pt>
                <c:pt idx="3996">
                  <c:v>2012-08-22 14:31:30.727</c:v>
                </c:pt>
                <c:pt idx="3997">
                  <c:v>2012-08-22 14:31:31.647</c:v>
                </c:pt>
                <c:pt idx="3998">
                  <c:v>2012-08-22 14:33:04.247</c:v>
                </c:pt>
                <c:pt idx="3999">
                  <c:v>2012-08-22 14:33:42.420</c:v>
                </c:pt>
                <c:pt idx="4000">
                  <c:v>2012-08-22 14:33:46.303</c:v>
                </c:pt>
                <c:pt idx="4001">
                  <c:v>2012-08-22 14:34:06.897</c:v>
                </c:pt>
                <c:pt idx="4002">
                  <c:v>2012-08-22 14:34:22.763</c:v>
                </c:pt>
                <c:pt idx="4003">
                  <c:v>2012-08-22 14:34:28.423</c:v>
                </c:pt>
                <c:pt idx="4004">
                  <c:v>2012-08-22 14:34:34.493</c:v>
                </c:pt>
                <c:pt idx="4005">
                  <c:v>2012-08-22 14:35:14.350</c:v>
                </c:pt>
                <c:pt idx="4006">
                  <c:v>2012-08-22 14:35:22.697</c:v>
                </c:pt>
                <c:pt idx="4007">
                  <c:v>2012-08-22 14:36:31.663</c:v>
                </c:pt>
                <c:pt idx="4008">
                  <c:v>2012-08-22 14:36:33.303</c:v>
                </c:pt>
                <c:pt idx="4009">
                  <c:v>2012-08-22 14:50:14.350</c:v>
                </c:pt>
                <c:pt idx="4010">
                  <c:v>2012-08-22 14:56:54.427</c:v>
                </c:pt>
                <c:pt idx="4011">
                  <c:v>2012-08-22 14:56:57.563</c:v>
                </c:pt>
                <c:pt idx="4012">
                  <c:v>2012-08-22 14:57:11.973</c:v>
                </c:pt>
                <c:pt idx="4013">
                  <c:v>2012-08-23 07:01:55.290</c:v>
                </c:pt>
                <c:pt idx="4014">
                  <c:v>2012-08-23 07:02:05.057</c:v>
                </c:pt>
                <c:pt idx="4015">
                  <c:v>2012-08-23 07:02:19.437</c:v>
                </c:pt>
                <c:pt idx="4016">
                  <c:v>2012-08-23 07:03:42.687</c:v>
                </c:pt>
                <c:pt idx="4017">
                  <c:v>2012-08-23 07:03:47.417</c:v>
                </c:pt>
                <c:pt idx="4018">
                  <c:v>2012-08-23 07:04:59.293</c:v>
                </c:pt>
                <c:pt idx="4019">
                  <c:v>2012-08-23 07:05:22.210</c:v>
                </c:pt>
                <c:pt idx="4020">
                  <c:v>2012-08-23 07:05:37.303</c:v>
                </c:pt>
                <c:pt idx="4021">
                  <c:v>2012-08-23 07:05:39.187</c:v>
                </c:pt>
                <c:pt idx="4022">
                  <c:v>2012-08-23 07:06:03.040</c:v>
                </c:pt>
                <c:pt idx="4023">
                  <c:v>2012-08-23 07:06:52.557</c:v>
                </c:pt>
                <c:pt idx="4024">
                  <c:v>2012-08-23 07:07:03.733</c:v>
                </c:pt>
                <c:pt idx="4025">
                  <c:v>2012-08-23 07:07:08.467</c:v>
                </c:pt>
                <c:pt idx="4026">
                  <c:v>2012-08-23 07:07:09.643</c:v>
                </c:pt>
                <c:pt idx="4027">
                  <c:v>2012-08-23 07:07:26.927</c:v>
                </c:pt>
                <c:pt idx="4028">
                  <c:v>2012-08-23 07:07:31.330</c:v>
                </c:pt>
                <c:pt idx="4029">
                  <c:v>2012-08-23 07:07:51.263</c:v>
                </c:pt>
                <c:pt idx="4030">
                  <c:v>2012-08-23 07:11:54.387</c:v>
                </c:pt>
                <c:pt idx="4031">
                  <c:v>2012-08-23 10:57:23.370</c:v>
                </c:pt>
                <c:pt idx="4032">
                  <c:v>2012-08-23 10:57:48.597</c:v>
                </c:pt>
                <c:pt idx="4033">
                  <c:v>2012-08-23 10:58:15.880</c:v>
                </c:pt>
                <c:pt idx="4034">
                  <c:v>2012-08-23 10:58:21.870</c:v>
                </c:pt>
                <c:pt idx="4035">
                  <c:v>2012-08-23 12:28:39.370</c:v>
                </c:pt>
                <c:pt idx="4036">
                  <c:v>2012-08-23 12:28:54.170</c:v>
                </c:pt>
                <c:pt idx="4037">
                  <c:v>2012-08-23 12:28:59.740</c:v>
                </c:pt>
                <c:pt idx="4038">
                  <c:v>2012-08-23 12:29:14.090</c:v>
                </c:pt>
                <c:pt idx="4039">
                  <c:v>2012-08-23 12:31:02.480</c:v>
                </c:pt>
                <c:pt idx="4040">
                  <c:v>2012-08-23 12:45:00.127</c:v>
                </c:pt>
                <c:pt idx="4041">
                  <c:v>2012-08-23 12:47:19.240</c:v>
                </c:pt>
                <c:pt idx="4042">
                  <c:v>2012-08-23 12:55:06.867</c:v>
                </c:pt>
                <c:pt idx="4043">
                  <c:v>2012-08-23 12:55:07.447</c:v>
                </c:pt>
                <c:pt idx="4044">
                  <c:v>2012-08-23 12:55:07.987</c:v>
                </c:pt>
                <c:pt idx="4045">
                  <c:v>2012-08-23 13:25:08.807</c:v>
                </c:pt>
                <c:pt idx="4046">
                  <c:v>2012-08-23 13:42:04.003</c:v>
                </c:pt>
                <c:pt idx="4047">
                  <c:v>2012-08-23 13:42:58.043</c:v>
                </c:pt>
                <c:pt idx="4048">
                  <c:v>2012-08-23 13:42:59.723</c:v>
                </c:pt>
                <c:pt idx="4049">
                  <c:v>2012-08-23 13:43:00.763</c:v>
                </c:pt>
                <c:pt idx="4050">
                  <c:v>2012-08-23 14:03:50.437</c:v>
                </c:pt>
                <c:pt idx="4051">
                  <c:v>2012-08-23 14:03:51.150</c:v>
                </c:pt>
                <c:pt idx="4052">
                  <c:v>2012-08-23 14:35:32.703</c:v>
                </c:pt>
                <c:pt idx="4053">
                  <c:v>2012-08-23 14:36:19.317</c:v>
                </c:pt>
                <c:pt idx="4054">
                  <c:v>2012-08-23 14:38:33.923</c:v>
                </c:pt>
                <c:pt idx="4055">
                  <c:v>2012-08-23 14:38:39.123</c:v>
                </c:pt>
                <c:pt idx="4056">
                  <c:v>2012-08-23 14:39:29.683</c:v>
                </c:pt>
                <c:pt idx="4057">
                  <c:v>2012-08-23 14:40:05.177</c:v>
                </c:pt>
                <c:pt idx="4058">
                  <c:v>2012-08-23 14:40:18.347</c:v>
                </c:pt>
                <c:pt idx="4059">
                  <c:v>2012-08-23 14:41:36.467</c:v>
                </c:pt>
                <c:pt idx="4060">
                  <c:v>2012-08-23 14:53:18.387</c:v>
                </c:pt>
                <c:pt idx="4061">
                  <c:v>2012-08-23 14:53:19.637</c:v>
                </c:pt>
                <c:pt idx="4062">
                  <c:v>2012-08-23 14:53:20.077</c:v>
                </c:pt>
                <c:pt idx="4063">
                  <c:v>2012-08-23 14:55:49.803</c:v>
                </c:pt>
                <c:pt idx="4064">
                  <c:v>2012-08-23 15:02:32.110</c:v>
                </c:pt>
                <c:pt idx="4065">
                  <c:v>2012-08-23 15:06:04.683</c:v>
                </c:pt>
                <c:pt idx="4066">
                  <c:v>2012-08-23 15:06:08.633</c:v>
                </c:pt>
                <c:pt idx="4067">
                  <c:v>2012-08-23 15:06:11.603</c:v>
                </c:pt>
                <c:pt idx="4068">
                  <c:v>2012-08-23 15:06:54.443</c:v>
                </c:pt>
                <c:pt idx="4069">
                  <c:v>2012-08-23 15:06:55.883</c:v>
                </c:pt>
                <c:pt idx="4070">
                  <c:v>2012-08-23 15:06:56.753</c:v>
                </c:pt>
                <c:pt idx="4071">
                  <c:v>2012-08-23 15:06:57.133</c:v>
                </c:pt>
                <c:pt idx="4072">
                  <c:v>2012-08-23 15:06:57.433</c:v>
                </c:pt>
                <c:pt idx="4073">
                  <c:v>2012-08-23 15:06:58.173</c:v>
                </c:pt>
                <c:pt idx="4074">
                  <c:v>2012-08-23 15:06:59.233</c:v>
                </c:pt>
                <c:pt idx="4075">
                  <c:v>2012-08-23 15:07:04.213</c:v>
                </c:pt>
                <c:pt idx="4076">
                  <c:v>2012-08-23 15:07:07.493</c:v>
                </c:pt>
                <c:pt idx="4077">
                  <c:v>2012-08-23 15:08:32.207</c:v>
                </c:pt>
                <c:pt idx="4078">
                  <c:v>2012-08-27 07:15:36.207</c:v>
                </c:pt>
                <c:pt idx="4079">
                  <c:v>2012-08-27 07:15:36.237</c:v>
                </c:pt>
                <c:pt idx="4080">
                  <c:v>2012-08-27 07:15:36.347</c:v>
                </c:pt>
                <c:pt idx="4081">
                  <c:v>2012-08-27 07:15:36.427</c:v>
                </c:pt>
                <c:pt idx="4082">
                  <c:v>2012-08-27 07:15:36.440</c:v>
                </c:pt>
                <c:pt idx="4083">
                  <c:v>2012-08-27 07:15:36.440</c:v>
                </c:pt>
                <c:pt idx="4084">
                  <c:v>2012-08-27 07:15:36.487</c:v>
                </c:pt>
                <c:pt idx="4085">
                  <c:v>2012-08-27 07:15:36.487</c:v>
                </c:pt>
                <c:pt idx="4086">
                  <c:v>2012-08-27 07:15:36.487</c:v>
                </c:pt>
                <c:pt idx="4087">
                  <c:v>2012-08-27 07:15:36.487</c:v>
                </c:pt>
                <c:pt idx="4088">
                  <c:v>2012-08-27 07:15:39.747</c:v>
                </c:pt>
                <c:pt idx="4089">
                  <c:v>2012-08-27 07:15:40.373</c:v>
                </c:pt>
                <c:pt idx="4090">
                  <c:v>2012-08-27 07:15:40.513</c:v>
                </c:pt>
                <c:pt idx="4091">
                  <c:v>2012-08-27 07:15:40.717</c:v>
                </c:pt>
                <c:pt idx="4092">
                  <c:v>2012-08-27 07:15:41.120</c:v>
                </c:pt>
                <c:pt idx="4093">
                  <c:v>2012-08-27 07:15:41.403</c:v>
                </c:pt>
                <c:pt idx="4094">
                  <c:v>2012-08-27 07:15:42.697</c:v>
                </c:pt>
                <c:pt idx="4095">
                  <c:v>2012-08-27 07:15:43.447</c:v>
                </c:pt>
                <c:pt idx="4096">
                  <c:v>2012-08-27 07:15:43.913</c:v>
                </c:pt>
                <c:pt idx="4097">
                  <c:v>2012-08-27 07:15:44.380</c:v>
                </c:pt>
                <c:pt idx="4098">
                  <c:v>2012-08-27 07:19:56.580</c:v>
                </c:pt>
                <c:pt idx="4099">
                  <c:v>2012-08-27 07:28:32.250</c:v>
                </c:pt>
                <c:pt idx="4100">
                  <c:v>2012-08-27 07:28:36.867</c:v>
                </c:pt>
                <c:pt idx="4101">
                  <c:v>2012-08-27 07:28:44.570</c:v>
                </c:pt>
                <c:pt idx="4102">
                  <c:v>2012-08-27 08:59:25.383</c:v>
                </c:pt>
                <c:pt idx="4103">
                  <c:v>2012-08-27 08:59:44.197</c:v>
                </c:pt>
                <c:pt idx="4104">
                  <c:v>2012-08-27 09:00:35.037</c:v>
                </c:pt>
                <c:pt idx="4105">
                  <c:v>2012-08-27 09:00:37.937</c:v>
                </c:pt>
                <c:pt idx="4106">
                  <c:v>2012-08-27 09:08:58.157</c:v>
                </c:pt>
                <c:pt idx="4107">
                  <c:v>2012-08-27 09:08:58.297</c:v>
                </c:pt>
                <c:pt idx="4108">
                  <c:v>2012-08-27 09:15:16.453</c:v>
                </c:pt>
                <c:pt idx="4109">
                  <c:v>2012-08-27 09:38:54.503</c:v>
                </c:pt>
                <c:pt idx="4110">
                  <c:v>2012-08-27 09:38:54.940</c:v>
                </c:pt>
                <c:pt idx="4111">
                  <c:v>2012-08-27 09:40:04.970</c:v>
                </c:pt>
                <c:pt idx="4112">
                  <c:v>2012-08-27 09:42:09.537</c:v>
                </c:pt>
                <c:pt idx="4113">
                  <c:v>2012-08-27 09:51:11.137</c:v>
                </c:pt>
                <c:pt idx="4114">
                  <c:v>2012-08-27 09:56:19.207</c:v>
                </c:pt>
                <c:pt idx="4115">
                  <c:v>2012-08-27 09:56:20.423</c:v>
                </c:pt>
                <c:pt idx="4116">
                  <c:v>2012-08-27 09:56:21.187</c:v>
                </c:pt>
                <c:pt idx="4117">
                  <c:v>2012-08-27 09:56:22.060</c:v>
                </c:pt>
                <c:pt idx="4118">
                  <c:v>2012-08-27 09:56:46.427</c:v>
                </c:pt>
                <c:pt idx="4119">
                  <c:v>2012-08-27 09:57:04.243</c:v>
                </c:pt>
                <c:pt idx="4120">
                  <c:v>2012-08-27 09:57:19.500</c:v>
                </c:pt>
                <c:pt idx="4121">
                  <c:v>2012-08-27 09:57:25.553</c:v>
                </c:pt>
                <c:pt idx="4122">
                  <c:v>2012-08-27 09:57:27.253</c:v>
                </c:pt>
                <c:pt idx="4123">
                  <c:v>2012-08-27 09:57:41.620</c:v>
                </c:pt>
                <c:pt idx="4124">
                  <c:v>2012-08-27 09:57:48.030</c:v>
                </c:pt>
                <c:pt idx="4125">
                  <c:v>2012-08-27 09:57:50.513</c:v>
                </c:pt>
                <c:pt idx="4126">
                  <c:v>2012-08-27 09:57:51.900</c:v>
                </c:pt>
                <c:pt idx="4127">
                  <c:v>2012-08-27 09:58:05.300</c:v>
                </c:pt>
                <c:pt idx="4128">
                  <c:v>2012-08-27 09:58:12.150</c:v>
                </c:pt>
                <c:pt idx="4129">
                  <c:v>2012-08-27 09:58:28.530</c:v>
                </c:pt>
                <c:pt idx="4130">
                  <c:v>2012-08-27 09:58:45.783</c:v>
                </c:pt>
                <c:pt idx="4131">
                  <c:v>2012-08-27 09:58:49.807</c:v>
                </c:pt>
                <c:pt idx="4132">
                  <c:v>2012-08-27 09:58:50.867</c:v>
                </c:pt>
                <c:pt idx="4133">
                  <c:v>2012-08-27 09:59:00.290</c:v>
                </c:pt>
                <c:pt idx="4134">
                  <c:v>2012-08-27 09:59:01.960</c:v>
                </c:pt>
                <c:pt idx="4135">
                  <c:v>2012-08-27 09:59:11.927</c:v>
                </c:pt>
                <c:pt idx="4136">
                  <c:v>2012-08-27 09:59:17.827</c:v>
                </c:pt>
                <c:pt idx="4137">
                  <c:v>2012-08-27 10:03:13.743</c:v>
                </c:pt>
                <c:pt idx="4138">
                  <c:v>2012-08-27 10:03:16.567</c:v>
                </c:pt>
                <c:pt idx="4139">
                  <c:v>2012-08-27 10:03:28.893</c:v>
                </c:pt>
                <c:pt idx="4140">
                  <c:v>2012-08-27 10:13:35.653</c:v>
                </c:pt>
                <c:pt idx="4141">
                  <c:v>2012-08-27 10:13:37.387</c:v>
                </c:pt>
                <c:pt idx="4142">
                  <c:v>2012-08-27 10:13:39.430</c:v>
                </c:pt>
                <c:pt idx="4143">
                  <c:v>2012-08-27 10:13:45.467</c:v>
                </c:pt>
                <c:pt idx="4144">
                  <c:v>2012-08-27 10:13:47.277</c:v>
                </c:pt>
                <c:pt idx="4145">
                  <c:v>2012-08-27 10:13:49.320</c:v>
                </c:pt>
                <c:pt idx="4146">
                  <c:v>2012-08-27 10:13:51.973</c:v>
                </c:pt>
                <c:pt idx="4147">
                  <c:v>2012-08-27 10:13:54.717</c:v>
                </c:pt>
                <c:pt idx="4148">
                  <c:v>2012-08-27 10:13:55.450</c:v>
                </c:pt>
                <c:pt idx="4149">
                  <c:v>2012-08-27 10:13:57.853</c:v>
                </c:pt>
                <c:pt idx="4150">
                  <c:v>2012-08-27 10:15:43.200</c:v>
                </c:pt>
                <c:pt idx="4151">
                  <c:v>2012-08-27 10:15:45.400</c:v>
                </c:pt>
                <c:pt idx="4152">
                  <c:v>2012-08-27 10:16:07.240</c:v>
                </c:pt>
                <c:pt idx="4153">
                  <c:v>2012-08-27 10:16:19.750</c:v>
                </c:pt>
                <c:pt idx="4154">
                  <c:v>2012-08-27 10:16:24.477</c:v>
                </c:pt>
                <c:pt idx="4155">
                  <c:v>2012-08-27 10:16:30.157</c:v>
                </c:pt>
                <c:pt idx="4156">
                  <c:v>2012-08-27 10:16:34.337</c:v>
                </c:pt>
                <c:pt idx="4157">
                  <c:v>2012-08-27 10:20:51.597</c:v>
                </c:pt>
                <c:pt idx="4158">
                  <c:v>2012-08-27 10:21:00.443</c:v>
                </c:pt>
                <c:pt idx="4159">
                  <c:v>2012-08-27 10:21:12.223</c:v>
                </c:pt>
                <c:pt idx="4160">
                  <c:v>2012-08-27 10:21:15.967</c:v>
                </c:pt>
                <c:pt idx="4161">
                  <c:v>2012-08-27 10:21:17.557</c:v>
                </c:pt>
                <c:pt idx="4162">
                  <c:v>2012-08-27 10:30:56.087</c:v>
                </c:pt>
                <c:pt idx="4163">
                  <c:v>2012-08-27 10:30:57.897</c:v>
                </c:pt>
                <c:pt idx="4164">
                  <c:v>2012-08-27 10:31:06.430</c:v>
                </c:pt>
                <c:pt idx="4165">
                  <c:v>2012-08-27 10:31:09.113</c:v>
                </c:pt>
                <c:pt idx="4166">
                  <c:v>2012-08-27 10:31:10.437</c:v>
                </c:pt>
                <c:pt idx="4167">
                  <c:v>2012-08-27 10:31:11.563</c:v>
                </c:pt>
                <c:pt idx="4168">
                  <c:v>2012-08-27 10:31:18.270</c:v>
                </c:pt>
                <c:pt idx="4169">
                  <c:v>2012-08-27 10:31:20.143</c:v>
                </c:pt>
                <c:pt idx="4170">
                  <c:v>2012-08-27 10:31:20.843</c:v>
                </c:pt>
                <c:pt idx="4171">
                  <c:v>2012-08-27 10:31:26.897</c:v>
                </c:pt>
                <c:pt idx="4172">
                  <c:v>2012-08-27 10:31:47.753</c:v>
                </c:pt>
                <c:pt idx="4173">
                  <c:v>2012-08-27 10:31:57.287</c:v>
                </c:pt>
                <c:pt idx="4174">
                  <c:v>2012-08-27 10:32:02.560</c:v>
                </c:pt>
                <c:pt idx="4175">
                  <c:v>2012-08-27 10:46:52.450</c:v>
                </c:pt>
                <c:pt idx="4176">
                  <c:v>2012-08-27 10:47:51.213</c:v>
                </c:pt>
                <c:pt idx="4177">
                  <c:v>2012-08-27 10:49:16.373</c:v>
                </c:pt>
                <c:pt idx="4178">
                  <c:v>2012-08-27 10:50:00.927</c:v>
                </c:pt>
                <c:pt idx="4179">
                  <c:v>2012-08-27 14:40:41.660</c:v>
                </c:pt>
                <c:pt idx="4180">
                  <c:v>2012-08-27 14:40:56.010</c:v>
                </c:pt>
                <c:pt idx="4181">
                  <c:v>2012-08-27 14:40:56.980</c:v>
                </c:pt>
                <c:pt idx="4182">
                  <c:v>2012-08-27 14:40:59.510</c:v>
                </c:pt>
                <c:pt idx="4183">
                  <c:v>2012-08-27 14:41:11.477</c:v>
                </c:pt>
                <c:pt idx="4184">
                  <c:v>2012-08-27 14:41:35.403</c:v>
                </c:pt>
                <c:pt idx="4185">
                  <c:v>2012-08-27 15:34:03.783</c:v>
                </c:pt>
                <c:pt idx="4186">
                  <c:v>2012-08-27 15:34:07.020</c:v>
                </c:pt>
                <c:pt idx="4187">
                  <c:v>2012-08-27 15:34:07.817</c:v>
                </c:pt>
                <c:pt idx="4188">
                  <c:v>2012-08-27 15:34:08.907</c:v>
                </c:pt>
                <c:pt idx="4189">
                  <c:v>2012-08-27 15:34:09.517</c:v>
                </c:pt>
                <c:pt idx="4190">
                  <c:v>2012-08-27 15:38:48.847</c:v>
                </c:pt>
                <c:pt idx="4191">
                  <c:v>2012-08-27 15:39:45.633</c:v>
                </c:pt>
                <c:pt idx="4192">
                  <c:v>2012-08-27 15:39:46.947</c:v>
                </c:pt>
                <c:pt idx="4193">
                  <c:v>2012-08-27 15:42:03.140</c:v>
                </c:pt>
                <c:pt idx="4194">
                  <c:v>2012-08-27 15:53:46.650</c:v>
                </c:pt>
                <c:pt idx="4195">
                  <c:v>2012-08-27 15:53:49.830</c:v>
                </c:pt>
                <c:pt idx="4196">
                  <c:v>2012-08-27 15:53:55.777</c:v>
                </c:pt>
                <c:pt idx="4197">
                  <c:v>2012-08-27 15:56:15.987</c:v>
                </c:pt>
                <c:pt idx="4198">
                  <c:v>2012-08-27 15:56:16.957</c:v>
                </c:pt>
                <c:pt idx="4199">
                  <c:v>2012-08-27 16:04:45.373</c:v>
                </c:pt>
                <c:pt idx="4200">
                  <c:v>2012-08-27 16:05:03.580</c:v>
                </c:pt>
                <c:pt idx="4201">
                  <c:v>2012-08-27 16:05:06.997</c:v>
                </c:pt>
                <c:pt idx="4202">
                  <c:v>2012-08-27 16:05:40.973</c:v>
                </c:pt>
                <c:pt idx="4203">
                  <c:v>2012-08-27 16:05:50.410</c:v>
                </c:pt>
                <c:pt idx="4204">
                  <c:v>2012-08-27 16:19:16.623</c:v>
                </c:pt>
                <c:pt idx="4205">
                  <c:v>2012-08-27 16:19:38.727</c:v>
                </c:pt>
                <c:pt idx="4206">
                  <c:v>2012-08-27 16:19:47.387</c:v>
                </c:pt>
                <c:pt idx="4207">
                  <c:v>2012-08-27 16:20:04.407</c:v>
                </c:pt>
                <c:pt idx="4208">
                  <c:v>2012-08-27 16:20:34.780</c:v>
                </c:pt>
                <c:pt idx="4209">
                  <c:v>2012-08-27 16:20:48.417</c:v>
                </c:pt>
                <c:pt idx="4210">
                  <c:v>2012-08-27 16:20:49.087</c:v>
                </c:pt>
                <c:pt idx="4211">
                  <c:v>2012-08-27 16:20:50.070</c:v>
                </c:pt>
                <c:pt idx="4212">
                  <c:v>2012-08-27 16:20:50.677</c:v>
                </c:pt>
                <c:pt idx="4213">
                  <c:v>2012-08-27 16:21:52.453</c:v>
                </c:pt>
                <c:pt idx="4214">
                  <c:v>2012-08-27 16:21:54.560</c:v>
                </c:pt>
                <c:pt idx="4215">
                  <c:v>2012-08-27 16:21:55.137</c:v>
                </c:pt>
                <c:pt idx="4216">
                  <c:v>2012-08-27 16:21:59.693</c:v>
                </c:pt>
                <c:pt idx="4217">
                  <c:v>2012-08-27 16:23:16.413</c:v>
                </c:pt>
                <c:pt idx="4218">
                  <c:v>2012-08-27 16:26:45.407</c:v>
                </c:pt>
                <c:pt idx="4219">
                  <c:v>2012-08-27 16:26:45.830</c:v>
                </c:pt>
                <c:pt idx="4220">
                  <c:v>2012-08-27 16:26:46.890</c:v>
                </c:pt>
                <c:pt idx="4221">
                  <c:v>2012-08-27 16:26:48.980</c:v>
                </c:pt>
                <c:pt idx="4222">
                  <c:v>2012-08-27 16:26:49.823</c:v>
                </c:pt>
                <c:pt idx="4223">
                  <c:v>2012-08-27 16:26:50.667</c:v>
                </c:pt>
                <c:pt idx="4224">
                  <c:v>2012-08-27 16:26:51.367</c:v>
                </c:pt>
                <c:pt idx="4225">
                  <c:v>2012-08-27 16:26:59.370</c:v>
                </c:pt>
                <c:pt idx="4226">
                  <c:v>2012-08-27 16:27:46.607</c:v>
                </c:pt>
                <c:pt idx="4227">
                  <c:v>2012-08-27 16:27:47.090</c:v>
                </c:pt>
                <c:pt idx="4228">
                  <c:v>2012-08-27 16:27:47.947</c:v>
                </c:pt>
                <c:pt idx="4229">
                  <c:v>2012-08-27 16:27:48.260</c:v>
                </c:pt>
                <c:pt idx="4230">
                  <c:v>2012-08-28 06:56:07.753</c:v>
                </c:pt>
                <c:pt idx="4231">
                  <c:v>2012-08-28 06:56:44.393</c:v>
                </c:pt>
                <c:pt idx="4232">
                  <c:v>2012-08-28 06:59:06.693</c:v>
                </c:pt>
                <c:pt idx="4233">
                  <c:v>2012-08-28 07:21:16.670</c:v>
                </c:pt>
                <c:pt idx="4234">
                  <c:v>2012-08-28 07:21:22.017</c:v>
                </c:pt>
                <c:pt idx="4235">
                  <c:v>2012-08-28 07:21:39.393</c:v>
                </c:pt>
                <c:pt idx="4236">
                  <c:v>2012-08-28 07:21:51.297</c:v>
                </c:pt>
                <c:pt idx="4237">
                  <c:v>2012-08-28 07:22:50.950</c:v>
                </c:pt>
                <c:pt idx="4238">
                  <c:v>2012-08-28 07:25:23.327</c:v>
                </c:pt>
                <c:pt idx="4239">
                  <c:v>2012-08-28 07:27:00.583</c:v>
                </c:pt>
                <c:pt idx="4240">
                  <c:v>2012-08-28 07:27:11.177</c:v>
                </c:pt>
                <c:pt idx="4241">
                  <c:v>2012-08-28 07:27:43.350</c:v>
                </c:pt>
                <c:pt idx="4242">
                  <c:v>2012-08-28 07:27:47.700</c:v>
                </c:pt>
                <c:pt idx="4243">
                  <c:v>2012-08-28 07:27:48.943</c:v>
                </c:pt>
                <c:pt idx="4244">
                  <c:v>2012-08-28 07:42:55.447</c:v>
                </c:pt>
                <c:pt idx="4245">
                  <c:v>2012-08-28 07:51:45.113</c:v>
                </c:pt>
                <c:pt idx="4246">
                  <c:v>2012-08-28 07:51:45.143</c:v>
                </c:pt>
                <c:pt idx="4247">
                  <c:v>2012-08-28 07:51:45.393</c:v>
                </c:pt>
                <c:pt idx="4248">
                  <c:v>2012-08-28 07:51:45.393</c:v>
                </c:pt>
                <c:pt idx="4249">
                  <c:v>2012-08-28 07:51:45.393</c:v>
                </c:pt>
                <c:pt idx="4250">
                  <c:v>2012-08-28 07:51:45.487</c:v>
                </c:pt>
                <c:pt idx="4251">
                  <c:v>2012-08-28 07:51:45.487</c:v>
                </c:pt>
                <c:pt idx="4252">
                  <c:v>2012-08-28 07:51:45.503</c:v>
                </c:pt>
                <c:pt idx="4253">
                  <c:v>2012-08-28 07:52:03.647</c:v>
                </c:pt>
                <c:pt idx="4254">
                  <c:v>2012-08-28 07:57:39.623</c:v>
                </c:pt>
                <c:pt idx="4255">
                  <c:v>2012-08-28 07:57:45.130</c:v>
                </c:pt>
                <c:pt idx="4256">
                  <c:v>2012-08-28 07:57:48.357</c:v>
                </c:pt>
                <c:pt idx="4257">
                  <c:v>2012-08-28 07:57:48.873</c:v>
                </c:pt>
                <c:pt idx="4258">
                  <c:v>2012-08-28 07:57:59.217</c:v>
                </c:pt>
                <c:pt idx="4259">
                  <c:v>2012-08-28 07:58:06.330</c:v>
                </c:pt>
                <c:pt idx="4260">
                  <c:v>2012-08-28 07:58:11.353</c:v>
                </c:pt>
                <c:pt idx="4261">
                  <c:v>2012-08-28 07:58:12.460</c:v>
                </c:pt>
                <c:pt idx="4262">
                  <c:v>2012-08-28 07:58:42.833</c:v>
                </c:pt>
                <c:pt idx="4263">
                  <c:v>2012-08-28 07:58:45.983</c:v>
                </c:pt>
                <c:pt idx="4264">
                  <c:v>2012-08-28 07:59:12.457</c:v>
                </c:pt>
                <c:pt idx="4265">
                  <c:v>2012-08-28 07:59:25.467</c:v>
                </c:pt>
                <c:pt idx="4266">
                  <c:v>2012-08-28 08:06:48.947</c:v>
                </c:pt>
                <c:pt idx="4267">
                  <c:v>2012-08-28 08:06:51.087</c:v>
                </c:pt>
                <c:pt idx="4268">
                  <c:v>2012-08-28 08:07:09.117</c:v>
                </c:pt>
                <c:pt idx="4269">
                  <c:v>2012-08-28 08:07:13.407</c:v>
                </c:pt>
                <c:pt idx="4270">
                  <c:v>2012-08-28 08:07:21.987</c:v>
                </c:pt>
                <c:pt idx="4271">
                  <c:v>2012-08-28 08:07:23.797</c:v>
                </c:pt>
                <c:pt idx="4272">
                  <c:v>2012-08-28 08:07:30.117</c:v>
                </c:pt>
                <c:pt idx="4273">
                  <c:v>2012-08-28 08:07:30.833</c:v>
                </c:pt>
                <c:pt idx="4274">
                  <c:v>2012-08-28 08:07:54.747</c:v>
                </c:pt>
                <c:pt idx="4275">
                  <c:v>2012-08-28 08:07:55.450</c:v>
                </c:pt>
                <c:pt idx="4276">
                  <c:v>2012-08-28 08:08:26.913</c:v>
                </c:pt>
                <c:pt idx="4277">
                  <c:v>2012-08-28 08:08:27.897</c:v>
                </c:pt>
                <c:pt idx="4278">
                  <c:v>2012-08-28 08:08:29.473</c:v>
                </c:pt>
                <c:pt idx="4279">
                  <c:v>2012-08-28 08:08:31.500</c:v>
                </c:pt>
                <c:pt idx="4280">
                  <c:v>2012-08-28 08:08:33.387</c:v>
                </c:pt>
                <c:pt idx="4281">
                  <c:v>2012-08-28 08:08:34.213</c:v>
                </c:pt>
                <c:pt idx="4282">
                  <c:v>2012-08-28 08:08:35.120</c:v>
                </c:pt>
                <c:pt idx="4283">
                  <c:v>2012-08-28 08:08:36.147</c:v>
                </c:pt>
                <c:pt idx="4284">
                  <c:v>2012-08-28 08:08:37.163</c:v>
                </c:pt>
                <c:pt idx="4285">
                  <c:v>2012-08-28 08:08:37.473</c:v>
                </c:pt>
                <c:pt idx="4286">
                  <c:v>2012-08-28 08:08:38.240</c:v>
                </c:pt>
                <c:pt idx="4287">
                  <c:v>2012-08-28 08:08:38.723</c:v>
                </c:pt>
                <c:pt idx="4288">
                  <c:v>2012-08-28 08:08:39.300</c:v>
                </c:pt>
                <c:pt idx="4289">
                  <c:v>2012-08-28 08:08:40.190</c:v>
                </c:pt>
                <c:pt idx="4290">
                  <c:v>2012-08-28 08:08:42.717</c:v>
                </c:pt>
                <c:pt idx="4291">
                  <c:v>2012-08-28 08:08:43.777</c:v>
                </c:pt>
                <c:pt idx="4292">
                  <c:v>2012-08-28 08:08:45.167</c:v>
                </c:pt>
                <c:pt idx="4293">
                  <c:v>2012-08-28 08:08:46.350</c:v>
                </c:pt>
                <c:pt idx="4294">
                  <c:v>2012-08-28 08:13:08.170</c:v>
                </c:pt>
                <c:pt idx="4295">
                  <c:v>2012-08-28 08:13:16.627</c:v>
                </c:pt>
                <c:pt idx="4296">
                  <c:v>2012-08-28 09:40:38.853</c:v>
                </c:pt>
                <c:pt idx="4297">
                  <c:v>2012-08-28 09:40:49.640</c:v>
                </c:pt>
                <c:pt idx="4298">
                  <c:v>2012-08-28 09:41:42.643</c:v>
                </c:pt>
                <c:pt idx="4299">
                  <c:v>2012-08-28 09:41:47.037</c:v>
                </c:pt>
                <c:pt idx="4300">
                  <c:v>2012-08-28 09:43:54.917</c:v>
                </c:pt>
                <c:pt idx="4301">
                  <c:v>2012-08-28 09:43:56.047</c:v>
                </c:pt>
                <c:pt idx="4302">
                  <c:v>2012-08-28 09:44:15.063</c:v>
                </c:pt>
                <c:pt idx="4303">
                  <c:v>2012-08-28 09:44:25.797</c:v>
                </c:pt>
                <c:pt idx="4304">
                  <c:v>2012-08-28 09:44:30.453</c:v>
                </c:pt>
                <c:pt idx="4305">
                  <c:v>2012-08-28 09:44:33.463</c:v>
                </c:pt>
                <c:pt idx="4306">
                  <c:v>2012-08-28 09:45:28.583</c:v>
                </c:pt>
                <c:pt idx="4307">
                  <c:v>2012-08-28 09:45:29.850</c:v>
                </c:pt>
                <c:pt idx="4308">
                  <c:v>2012-08-28 09:45:32.377</c:v>
                </c:pt>
                <c:pt idx="4309">
                  <c:v>2012-08-28 09:45:33.620</c:v>
                </c:pt>
                <c:pt idx="4310">
                  <c:v>2012-08-28 09:45:34.820</c:v>
                </c:pt>
                <c:pt idx="4311">
                  <c:v>2012-08-28 09:45:36.397</c:v>
                </c:pt>
                <c:pt idx="4312">
                  <c:v>2012-08-28 09:45:41.923</c:v>
                </c:pt>
                <c:pt idx="4313">
                  <c:v>2012-08-28 09:45:52.277</c:v>
                </c:pt>
                <c:pt idx="4314">
                  <c:v>2012-08-28 09:56:00.930</c:v>
                </c:pt>
                <c:pt idx="4315">
                  <c:v>2012-08-28 09:56:06.253</c:v>
                </c:pt>
                <c:pt idx="4316">
                  <c:v>2012-08-28 09:56:34.190</c:v>
                </c:pt>
                <c:pt idx="4317">
                  <c:v>2012-08-28 09:56:39.077</c:v>
                </c:pt>
                <c:pt idx="4318">
                  <c:v>2012-08-28 09:56:43.557</c:v>
                </c:pt>
                <c:pt idx="4319">
                  <c:v>2012-08-28 09:57:10.850</c:v>
                </c:pt>
                <c:pt idx="4320">
                  <c:v>2012-08-28 09:57:33.450</c:v>
                </c:pt>
                <c:pt idx="4321">
                  <c:v>2012-08-28 09:58:10.643</c:v>
                </c:pt>
                <c:pt idx="4322">
                  <c:v>2012-08-28 09:58:43.297</c:v>
                </c:pt>
                <c:pt idx="4323">
                  <c:v>2012-08-28 09:58:43.850</c:v>
                </c:pt>
                <c:pt idx="4324">
                  <c:v>2012-08-28 09:58:44.647</c:v>
                </c:pt>
                <c:pt idx="4325">
                  <c:v>2012-08-28 09:58:45.297</c:v>
                </c:pt>
                <c:pt idx="4326">
                  <c:v>2012-08-28 10:07:09.857</c:v>
                </c:pt>
                <c:pt idx="4327">
                  <c:v>2012-08-28 10:07:10.537</c:v>
                </c:pt>
                <c:pt idx="4328">
                  <c:v>2012-08-28 10:07:33.847</c:v>
                </c:pt>
                <c:pt idx="4329">
                  <c:v>2012-08-28 10:07:35.220</c:v>
                </c:pt>
                <c:pt idx="4330">
                  <c:v>2012-08-28 10:07:37.380</c:v>
                </c:pt>
                <c:pt idx="4331">
                  <c:v>2012-08-28 10:07:38.167</c:v>
                </c:pt>
                <c:pt idx="4332">
                  <c:v>2012-08-28 10:07:39.077</c:v>
                </c:pt>
                <c:pt idx="4333">
                  <c:v>2012-08-28 10:07:41.600</c:v>
                </c:pt>
                <c:pt idx="4334">
                  <c:v>2012-08-28 10:07:48.287</c:v>
                </c:pt>
                <c:pt idx="4335">
                  <c:v>2012-08-28 10:07:48.870</c:v>
                </c:pt>
                <c:pt idx="4336">
                  <c:v>2012-08-28 10:07:54.893</c:v>
                </c:pt>
                <c:pt idx="4337">
                  <c:v>2012-08-28 10:07:55.493</c:v>
                </c:pt>
                <c:pt idx="4338">
                  <c:v>2012-08-28 10:07:56.163</c:v>
                </c:pt>
                <c:pt idx="4339">
                  <c:v>2012-08-28 10:07:57.600</c:v>
                </c:pt>
                <c:pt idx="4340">
                  <c:v>2012-08-28 10:07:59.160</c:v>
                </c:pt>
                <c:pt idx="4341">
                  <c:v>2012-08-28 10:11:01.490</c:v>
                </c:pt>
                <c:pt idx="4342">
                  <c:v>2012-08-28 10:11:01.797</c:v>
                </c:pt>
                <c:pt idx="4343">
                  <c:v>2012-08-28 10:11:02.140</c:v>
                </c:pt>
                <c:pt idx="4344">
                  <c:v>2012-08-28 10:11:02.493</c:v>
                </c:pt>
                <c:pt idx="4345">
                  <c:v>2012-08-28 10:11:02.853</c:v>
                </c:pt>
                <c:pt idx="4346">
                  <c:v>2012-08-28 10:11:03.220</c:v>
                </c:pt>
                <c:pt idx="4347">
                  <c:v>2012-08-28 10:11:03.930</c:v>
                </c:pt>
                <c:pt idx="4348">
                  <c:v>2012-08-28 10:11:04.213</c:v>
                </c:pt>
                <c:pt idx="4349">
                  <c:v>2012-08-28 10:11:04.437</c:v>
                </c:pt>
                <c:pt idx="4350">
                  <c:v>2012-08-28 10:11:04.663</c:v>
                </c:pt>
                <c:pt idx="4351">
                  <c:v>2012-08-28 10:11:04.863</c:v>
                </c:pt>
                <c:pt idx="4352">
                  <c:v>2012-08-28 10:11:05.067</c:v>
                </c:pt>
                <c:pt idx="4353">
                  <c:v>2012-08-28 10:11:05.733</c:v>
                </c:pt>
                <c:pt idx="4354">
                  <c:v>2012-08-28 10:12:27.377</c:v>
                </c:pt>
                <c:pt idx="4355">
                  <c:v>2012-08-28 10:12:57.380</c:v>
                </c:pt>
                <c:pt idx="4356">
                  <c:v>2012-08-28 10:13:18.417</c:v>
                </c:pt>
                <c:pt idx="4357">
                  <c:v>2012-08-28 10:14:40.387</c:v>
                </c:pt>
                <c:pt idx="4358">
                  <c:v>2012-08-28 10:15:56.010</c:v>
                </c:pt>
                <c:pt idx="4359">
                  <c:v>2012-08-28 10:17:38.033</c:v>
                </c:pt>
                <c:pt idx="4360">
                  <c:v>2012-08-28 10:17:39.610</c:v>
                </c:pt>
                <c:pt idx="4361">
                  <c:v>2012-08-28 10:17:45.057</c:v>
                </c:pt>
                <c:pt idx="4362">
                  <c:v>2012-08-28 10:19:17.760</c:v>
                </c:pt>
                <c:pt idx="4363">
                  <c:v>2012-08-28 10:19:28.317</c:v>
                </c:pt>
                <c:pt idx="4364">
                  <c:v>2012-08-28 10:20:12.180</c:v>
                </c:pt>
                <c:pt idx="4365">
                  <c:v>2012-08-28 10:20:44.297</c:v>
                </c:pt>
                <c:pt idx="4366">
                  <c:v>2012-08-28 10:21:11.650</c:v>
                </c:pt>
                <c:pt idx="4367">
                  <c:v>2012-08-28 10:21:13.273</c:v>
                </c:pt>
                <c:pt idx="4368">
                  <c:v>2012-08-28 10:21:17.887</c:v>
                </c:pt>
                <c:pt idx="4369">
                  <c:v>2012-08-28 10:21:27.233</c:v>
                </c:pt>
                <c:pt idx="4370">
                  <c:v>2012-08-28 10:22:03.737</c:v>
                </c:pt>
                <c:pt idx="4371">
                  <c:v>2012-08-28 10:24:54.087</c:v>
                </c:pt>
                <c:pt idx="4372">
                  <c:v>2012-08-28 10:24:54.493</c:v>
                </c:pt>
                <c:pt idx="4373">
                  <c:v>2012-08-28 10:24:55.203</c:v>
                </c:pt>
                <c:pt idx="4374">
                  <c:v>2012-08-28 10:24:55.790</c:v>
                </c:pt>
                <c:pt idx="4375">
                  <c:v>2012-08-28 10:24:56.707</c:v>
                </c:pt>
                <c:pt idx="4376">
                  <c:v>2012-08-28 10:24:57.483</c:v>
                </c:pt>
                <c:pt idx="4377">
                  <c:v>2012-08-28 10:25:45.777</c:v>
                </c:pt>
                <c:pt idx="4378">
                  <c:v>2012-08-28 10:26:27.567</c:v>
                </c:pt>
                <c:pt idx="4379">
                  <c:v>2012-08-28 10:26:38.183</c:v>
                </c:pt>
                <c:pt idx="4380">
                  <c:v>2012-08-28 10:26:42.497</c:v>
                </c:pt>
                <c:pt idx="4381">
                  <c:v>2012-08-28 10:26:43.297</c:v>
                </c:pt>
                <c:pt idx="4382">
                  <c:v>2012-08-28 10:28:35.540</c:v>
                </c:pt>
                <c:pt idx="4383">
                  <c:v>2012-08-28 10:28:37.017</c:v>
                </c:pt>
                <c:pt idx="4384">
                  <c:v>2012-08-28 10:28:38.340</c:v>
                </c:pt>
                <c:pt idx="4385">
                  <c:v>2012-08-28 10:28:42.023</c:v>
                </c:pt>
                <c:pt idx="4386">
                  <c:v>2012-08-28 10:28:50.387</c:v>
                </c:pt>
                <c:pt idx="4387">
                  <c:v>2012-08-28 10:28:54.507</c:v>
                </c:pt>
                <c:pt idx="4388">
                  <c:v>2012-08-28 10:28:57.153</c:v>
                </c:pt>
                <c:pt idx="4389">
                  <c:v>2012-08-28 10:29:40.683</c:v>
                </c:pt>
                <c:pt idx="4390">
                  <c:v>2012-08-28 10:29:48.977</c:v>
                </c:pt>
                <c:pt idx="4391">
                  <c:v>2012-08-28 10:29:56.540</c:v>
                </c:pt>
                <c:pt idx="4392">
                  <c:v>2012-08-28 10:29:57.863</c:v>
                </c:pt>
                <c:pt idx="4393">
                  <c:v>2012-08-28 10:30:09.337</c:v>
                </c:pt>
                <c:pt idx="4394">
                  <c:v>2012-08-28 10:36:13.160</c:v>
                </c:pt>
                <c:pt idx="4395">
                  <c:v>2012-08-28 10:36:16.583</c:v>
                </c:pt>
                <c:pt idx="4396">
                  <c:v>2012-08-28 10:38:47.177</c:v>
                </c:pt>
                <c:pt idx="4397">
                  <c:v>2012-08-28 10:38:51.757</c:v>
                </c:pt>
                <c:pt idx="4398">
                  <c:v>2012-08-28 10:38:56.610</c:v>
                </c:pt>
                <c:pt idx="4399">
                  <c:v>2012-08-28 10:41:19.497</c:v>
                </c:pt>
                <c:pt idx="4400">
                  <c:v>2012-08-28 10:41:20.830</c:v>
                </c:pt>
                <c:pt idx="4401">
                  <c:v>2012-08-28 10:43:59.167</c:v>
                </c:pt>
                <c:pt idx="4402">
                  <c:v>2012-08-28 10:44:01.213</c:v>
                </c:pt>
                <c:pt idx="4403">
                  <c:v>2012-08-28 10:44:10.560</c:v>
                </c:pt>
                <c:pt idx="4404">
                  <c:v>2012-08-28 10:44:27.350</c:v>
                </c:pt>
                <c:pt idx="4405">
                  <c:v>2012-08-28 10:45:29.413</c:v>
                </c:pt>
                <c:pt idx="4406">
                  <c:v>2012-08-28 10:45:34.407</c:v>
                </c:pt>
                <c:pt idx="4407">
                  <c:v>2012-08-28 10:45:37.203</c:v>
                </c:pt>
                <c:pt idx="4408">
                  <c:v>2012-08-28 10:45:37.880</c:v>
                </c:pt>
                <c:pt idx="4409">
                  <c:v>2012-08-28 10:53:40.947</c:v>
                </c:pt>
                <c:pt idx="4410">
                  <c:v>2012-08-28 12:16:39.627</c:v>
                </c:pt>
                <c:pt idx="4411">
                  <c:v>2012-08-28 13:30:56.630</c:v>
                </c:pt>
                <c:pt idx="4412">
                  <c:v>2012-08-28 13:30:56.930</c:v>
                </c:pt>
                <c:pt idx="4413">
                  <c:v>2012-08-28 13:30:57.010</c:v>
                </c:pt>
                <c:pt idx="4414">
                  <c:v>2012-08-28 13:49:34.463</c:v>
                </c:pt>
                <c:pt idx="4415">
                  <c:v>2012-08-28 13:50:02.363</c:v>
                </c:pt>
                <c:pt idx="4416">
                  <c:v>2012-08-28 13:50:24.863</c:v>
                </c:pt>
                <c:pt idx="4417">
                  <c:v>2012-08-28 13:50:26.733</c:v>
                </c:pt>
                <c:pt idx="4418">
                  <c:v>2012-08-28 14:07:48.630</c:v>
                </c:pt>
                <c:pt idx="4419">
                  <c:v>2012-08-28 14:08:02.893</c:v>
                </c:pt>
                <c:pt idx="4420">
                  <c:v>2012-08-28 14:08:50.363</c:v>
                </c:pt>
                <c:pt idx="4421">
                  <c:v>2012-08-28 14:08:56.473</c:v>
                </c:pt>
                <c:pt idx="4422">
                  <c:v>2012-08-28 14:13:38.757</c:v>
                </c:pt>
                <c:pt idx="4423">
                  <c:v>2012-08-28 14:13:39.577</c:v>
                </c:pt>
                <c:pt idx="4424">
                  <c:v>2012-08-28 14:13:47.777</c:v>
                </c:pt>
                <c:pt idx="4425">
                  <c:v>2012-08-28 14:14:28.327</c:v>
                </c:pt>
                <c:pt idx="4426">
                  <c:v>2012-08-28 14:14:29.267</c:v>
                </c:pt>
                <c:pt idx="4427">
                  <c:v>2012-08-28 14:14:34.807</c:v>
                </c:pt>
                <c:pt idx="4428">
                  <c:v>2012-08-28 14:15:08.337</c:v>
                </c:pt>
                <c:pt idx="4429">
                  <c:v>2012-08-28 14:15:12.477</c:v>
                </c:pt>
                <c:pt idx="4430">
                  <c:v>2012-08-28 14:17:01.377</c:v>
                </c:pt>
                <c:pt idx="4431">
                  <c:v>2012-08-28 14:17:11.027</c:v>
                </c:pt>
                <c:pt idx="4432">
                  <c:v>2012-08-28 14:17:35.677</c:v>
                </c:pt>
                <c:pt idx="4433">
                  <c:v>2012-08-28 14:17:37.423</c:v>
                </c:pt>
                <c:pt idx="4434">
                  <c:v>2012-08-28 14:20:35.360</c:v>
                </c:pt>
                <c:pt idx="4435">
                  <c:v>2012-08-28 14:20:36.920</c:v>
                </c:pt>
                <c:pt idx="4436">
                  <c:v>2012-08-28 14:20:41.410</c:v>
                </c:pt>
                <c:pt idx="4437">
                  <c:v>2012-08-28 14:26:11.247</c:v>
                </c:pt>
                <c:pt idx="4438">
                  <c:v>2012-08-28 14:26:21.517</c:v>
                </c:pt>
                <c:pt idx="4439">
                  <c:v>2012-08-28 14:32:38.080</c:v>
                </c:pt>
                <c:pt idx="4440">
                  <c:v>2012-08-28 14:32:38.760</c:v>
                </c:pt>
                <c:pt idx="4441">
                  <c:v>2012-08-28 14:34:56.980</c:v>
                </c:pt>
                <c:pt idx="4442">
                  <c:v>2012-08-28 14:35:05.610</c:v>
                </c:pt>
                <c:pt idx="4443">
                  <c:v>2012-08-28 14:35:06.960</c:v>
                </c:pt>
                <c:pt idx="4444">
                  <c:v>2012-08-28 14:35:45.967</c:v>
                </c:pt>
                <c:pt idx="4445">
                  <c:v>2012-08-28 14:36:15.487</c:v>
                </c:pt>
                <c:pt idx="4446">
                  <c:v>2012-08-28 14:37:30.000</c:v>
                </c:pt>
                <c:pt idx="4447">
                  <c:v>2012-08-28 14:37:35.160</c:v>
                </c:pt>
                <c:pt idx="4448">
                  <c:v>2012-08-28 14:37:37.420</c:v>
                </c:pt>
                <c:pt idx="4449">
                  <c:v>2012-08-28 14:37:40.690</c:v>
                </c:pt>
                <c:pt idx="4450">
                  <c:v>2012-08-28 14:37:58.000</c:v>
                </c:pt>
                <c:pt idx="4451">
                  <c:v>2012-08-28 14:38:06.920</c:v>
                </c:pt>
                <c:pt idx="4452">
                  <c:v>2012-08-28 14:38:24.500</c:v>
                </c:pt>
                <c:pt idx="4453">
                  <c:v>2012-08-28 14:38:40.000</c:v>
                </c:pt>
                <c:pt idx="4454">
                  <c:v>2012-08-28 14:39:01.987</c:v>
                </c:pt>
                <c:pt idx="4455">
                  <c:v>2012-08-28 14:40:19.993</c:v>
                </c:pt>
                <c:pt idx="4456">
                  <c:v>2012-08-28 14:41:04.377</c:v>
                </c:pt>
                <c:pt idx="4457">
                  <c:v>2012-08-28 14:43:25.740</c:v>
                </c:pt>
                <c:pt idx="4458">
                  <c:v>2012-08-28 14:44:43.873</c:v>
                </c:pt>
                <c:pt idx="4459">
                  <c:v>2012-08-28 14:44:56.427</c:v>
                </c:pt>
                <c:pt idx="4460">
                  <c:v>2012-08-28 14:46:03.910</c:v>
                </c:pt>
                <c:pt idx="4461">
                  <c:v>2012-08-28 14:46:04.347</c:v>
                </c:pt>
                <c:pt idx="4462">
                  <c:v>2012-08-28 14:46:05.260</c:v>
                </c:pt>
                <c:pt idx="4463">
                  <c:v>2012-08-28 14:46:08.207</c:v>
                </c:pt>
                <c:pt idx="4464">
                  <c:v>2012-08-28 14:46:09.253</c:v>
                </c:pt>
                <c:pt idx="4465">
                  <c:v>2012-08-30 07:42:34.423</c:v>
                </c:pt>
                <c:pt idx="4466">
                  <c:v>2012-08-30 07:45:28.247</c:v>
                </c:pt>
                <c:pt idx="4467">
                  <c:v>2012-08-30 07:45:36.233</c:v>
                </c:pt>
                <c:pt idx="4468">
                  <c:v>2012-08-30 07:47:47.717</c:v>
                </c:pt>
                <c:pt idx="4469">
                  <c:v>2012-08-30 07:47:48.463</c:v>
                </c:pt>
                <c:pt idx="4470">
                  <c:v>2012-08-30 07:47:49.713</c:v>
                </c:pt>
                <c:pt idx="4471">
                  <c:v>2012-08-30 07:48:00.477</c:v>
                </c:pt>
                <c:pt idx="4472">
                  <c:v>2012-08-30 07:49:17.040</c:v>
                </c:pt>
                <c:pt idx="4473">
                  <c:v>2012-08-30 07:53:34.330</c:v>
                </c:pt>
                <c:pt idx="4474">
                  <c:v>2012-08-30 07:54:30.317</c:v>
                </c:pt>
                <c:pt idx="4475">
                  <c:v>2012-08-30 07:54:33.640</c:v>
                </c:pt>
                <c:pt idx="4476">
                  <c:v>2012-08-30 07:58:08.920</c:v>
                </c:pt>
                <c:pt idx="4477">
                  <c:v>2012-08-30 07:58:09.263</c:v>
                </c:pt>
                <c:pt idx="4478">
                  <c:v>2012-08-30 07:58:22.837</c:v>
                </c:pt>
                <c:pt idx="4479">
                  <c:v>2012-08-30 07:58:29.700</c:v>
                </c:pt>
                <c:pt idx="4480">
                  <c:v>2012-08-30 07:58:40.370</c:v>
                </c:pt>
                <c:pt idx="4481">
                  <c:v>2012-08-30 07:58:45.440</c:v>
                </c:pt>
                <c:pt idx="4482">
                  <c:v>2012-08-30 07:58:49.277</c:v>
                </c:pt>
                <c:pt idx="4483">
                  <c:v>2012-08-30 08:04:09.960</c:v>
                </c:pt>
                <c:pt idx="4484">
                  <c:v>2012-08-30 08:07:19.453</c:v>
                </c:pt>
                <c:pt idx="4485">
                  <c:v>2012-08-30 08:07:23.503</c:v>
                </c:pt>
                <c:pt idx="4486">
                  <c:v>2012-08-30 08:07:26.310</c:v>
                </c:pt>
                <c:pt idx="4487">
                  <c:v>2012-08-30 08:08:48.000</c:v>
                </c:pt>
                <c:pt idx="4488">
                  <c:v>2012-08-30 08:08:54.987</c:v>
                </c:pt>
                <c:pt idx="4489">
                  <c:v>2012-08-30 08:08:57.173</c:v>
                </c:pt>
                <c:pt idx="4490">
                  <c:v>2012-08-30 08:08:59.810</c:v>
                </c:pt>
                <c:pt idx="4491">
                  <c:v>2012-08-30 08:09:06.860</c:v>
                </c:pt>
                <c:pt idx="4492">
                  <c:v>2012-08-30 08:09:08.047</c:v>
                </c:pt>
                <c:pt idx="4493">
                  <c:v>2012-08-30 08:09:13.270</c:v>
                </c:pt>
                <c:pt idx="4494">
                  <c:v>2012-08-30 08:09:19.340</c:v>
                </c:pt>
                <c:pt idx="4495">
                  <c:v>2012-08-30 08:09:29.823</c:v>
                </c:pt>
                <c:pt idx="4496">
                  <c:v>2012-08-30 08:09:46.687</c:v>
                </c:pt>
                <c:pt idx="4497">
                  <c:v>2012-08-30 08:09:52.117</c:v>
                </c:pt>
                <c:pt idx="4498">
                  <c:v>2012-08-30 08:10:06.703</c:v>
                </c:pt>
                <c:pt idx="4499">
                  <c:v>2012-08-30 08:10:10.167</c:v>
                </c:pt>
                <c:pt idx="4500">
                  <c:v>2012-08-30 08:10:15.937</c:v>
                </c:pt>
                <c:pt idx="4501">
                  <c:v>2012-08-30 08:21:48.207</c:v>
                </c:pt>
                <c:pt idx="4502">
                  <c:v>2012-08-30 08:22:00.157</c:v>
                </c:pt>
                <c:pt idx="4503">
                  <c:v>2012-08-30 08:22:13.200</c:v>
                </c:pt>
                <c:pt idx="4504">
                  <c:v>2012-08-30 08:22:14.073</c:v>
                </c:pt>
                <c:pt idx="4505">
                  <c:v>2012-08-30 08:22:15.430</c:v>
                </c:pt>
                <c:pt idx="4506">
                  <c:v>2012-08-30 08:23:12.947</c:v>
                </c:pt>
                <c:pt idx="4507">
                  <c:v>2012-08-30 08:23:19.237</c:v>
                </c:pt>
                <c:pt idx="4508">
                  <c:v>2012-08-30 08:23:40.077</c:v>
                </c:pt>
                <c:pt idx="4509">
                  <c:v>2012-08-30 08:23:59.017</c:v>
                </c:pt>
                <c:pt idx="4510">
                  <c:v>2012-08-30 08:25:14.953</c:v>
                </c:pt>
                <c:pt idx="4511">
                  <c:v>2012-08-30 08:25:20.677</c:v>
                </c:pt>
                <c:pt idx="4512">
                  <c:v>2012-08-30 08:25:28.680</c:v>
                </c:pt>
                <c:pt idx="4513">
                  <c:v>2012-08-30 08:29:40.677</c:v>
                </c:pt>
                <c:pt idx="4514">
                  <c:v>2012-08-30 08:29:49.257</c:v>
                </c:pt>
                <c:pt idx="4515">
                  <c:v>2012-08-30 08:29:49.770</c:v>
                </c:pt>
                <c:pt idx="4516">
                  <c:v>2012-08-30 08:29:50.627</c:v>
                </c:pt>
                <c:pt idx="4517">
                  <c:v>2012-08-30 08:29:51.407</c:v>
                </c:pt>
                <c:pt idx="4518">
                  <c:v>2012-08-30 08:30:18.693</c:v>
                </c:pt>
                <c:pt idx="4519">
                  <c:v>2012-08-30 08:30:38.037</c:v>
                </c:pt>
                <c:pt idx="4520">
                  <c:v>2012-08-30 08:30:42.157</c:v>
                </c:pt>
                <c:pt idx="4521">
                  <c:v>2012-08-30 08:30:43.870</c:v>
                </c:pt>
                <c:pt idx="4522">
                  <c:v>2012-08-30 08:30:46.803</c:v>
                </c:pt>
                <c:pt idx="4523">
                  <c:v>2012-08-30 08:30:47.317</c:v>
                </c:pt>
                <c:pt idx="4524">
                  <c:v>2012-08-30 08:30:49.253</c:v>
                </c:pt>
                <c:pt idx="4525">
                  <c:v>2012-08-30 08:30:51.717</c:v>
                </c:pt>
                <c:pt idx="4526">
                  <c:v>2012-08-30 08:31:18.907</c:v>
                </c:pt>
                <c:pt idx="4527">
                  <c:v>2012-08-30 08:31:38.423</c:v>
                </c:pt>
                <c:pt idx="4528">
                  <c:v>2012-08-30 08:34:33.330</c:v>
                </c:pt>
                <c:pt idx="4529">
                  <c:v>2012-08-30 08:34:34.767</c:v>
                </c:pt>
                <c:pt idx="4530">
                  <c:v>2012-08-30 08:38:23.707</c:v>
                </c:pt>
                <c:pt idx="4531">
                  <c:v>2012-08-30 08:38:23.957</c:v>
                </c:pt>
                <c:pt idx="4532">
                  <c:v>2012-08-30 08:38:24.190</c:v>
                </c:pt>
                <c:pt idx="4533">
                  <c:v>2012-08-30 08:38:24.533</c:v>
                </c:pt>
                <c:pt idx="4534">
                  <c:v>2012-08-30 08:38:24.847</c:v>
                </c:pt>
                <c:pt idx="4535">
                  <c:v>2012-08-30 08:38:25.033</c:v>
                </c:pt>
                <c:pt idx="4536">
                  <c:v>2012-08-30 08:38:25.237</c:v>
                </c:pt>
                <c:pt idx="4537">
                  <c:v>2012-08-30 08:38:25.470</c:v>
                </c:pt>
                <c:pt idx="4538">
                  <c:v>2012-08-30 08:38:25.703</c:v>
                </c:pt>
                <c:pt idx="4539">
                  <c:v>2012-08-30 08:38:25.703</c:v>
                </c:pt>
                <c:pt idx="4540">
                  <c:v>2012-08-30 08:38:44.060</c:v>
                </c:pt>
                <c:pt idx="4541">
                  <c:v>2012-08-30 08:38:57.617</c:v>
                </c:pt>
                <c:pt idx="4542">
                  <c:v>2012-08-30 08:39:14.090</c:v>
                </c:pt>
                <c:pt idx="4543">
                  <c:v>2012-08-30 08:39:26.680</c:v>
                </c:pt>
                <c:pt idx="4544">
                  <c:v>2012-08-30 08:39:42.920</c:v>
                </c:pt>
                <c:pt idx="4545">
                  <c:v>2012-08-30 08:40:56.147</c:v>
                </c:pt>
                <c:pt idx="4546">
                  <c:v>2012-08-30 08:40:57.113</c:v>
                </c:pt>
                <c:pt idx="4547">
                  <c:v>2012-08-30 08:54:25.877</c:v>
                </c:pt>
                <c:pt idx="4548">
                  <c:v>2012-08-30 08:54:58.307</c:v>
                </c:pt>
                <c:pt idx="4549">
                  <c:v>2012-08-30 08:55:09.087</c:v>
                </c:pt>
                <c:pt idx="4550">
                  <c:v>2012-08-30 08:55:14.843</c:v>
                </c:pt>
                <c:pt idx="4551">
                  <c:v>2012-08-30 08:56:06.560</c:v>
                </c:pt>
                <c:pt idx="4552">
                  <c:v>2012-08-30 08:56:21.597</c:v>
                </c:pt>
                <c:pt idx="4553">
                  <c:v>2012-08-30 08:56:43.797</c:v>
                </c:pt>
                <c:pt idx="4554">
                  <c:v>2012-08-30 08:56:56.230</c:v>
                </c:pt>
                <c:pt idx="4555">
                  <c:v>2012-08-30 09:00:27.983</c:v>
                </c:pt>
                <c:pt idx="4556">
                  <c:v>2012-08-30 09:01:15.860</c:v>
                </c:pt>
                <c:pt idx="4557">
                  <c:v>2012-08-30 09:08:26.500</c:v>
                </c:pt>
                <c:pt idx="4558">
                  <c:v>2012-08-30 09:09:06.250</c:v>
                </c:pt>
                <c:pt idx="4559">
                  <c:v>2012-08-30 09:09:08.853</c:v>
                </c:pt>
                <c:pt idx="4560">
                  <c:v>2012-08-30 09:09:19.617</c:v>
                </c:pt>
                <c:pt idx="4561">
                  <c:v>2012-08-30 09:09:20.477</c:v>
                </c:pt>
                <c:pt idx="4562">
                  <c:v>2012-08-30 09:10:06.933</c:v>
                </c:pt>
                <c:pt idx="4563">
                  <c:v>2012-08-30 09:10:45.030</c:v>
                </c:pt>
                <c:pt idx="4564">
                  <c:v>2012-08-30 09:18:57.750</c:v>
                </c:pt>
                <c:pt idx="4565">
                  <c:v>2012-08-30 09:19:10.447</c:v>
                </c:pt>
                <c:pt idx="4566">
                  <c:v>2012-08-30 09:19:43.630</c:v>
                </c:pt>
                <c:pt idx="4567">
                  <c:v>2012-08-30 09:19:57.827</c:v>
                </c:pt>
                <c:pt idx="4568">
                  <c:v>2012-08-30 09:26:15.093</c:v>
                </c:pt>
                <c:pt idx="4569">
                  <c:v>2012-08-30 09:26:16.467</c:v>
                </c:pt>
                <c:pt idx="4570">
                  <c:v>2012-08-30 09:26:21.240</c:v>
                </c:pt>
                <c:pt idx="4571">
                  <c:v>2012-08-30 09:26:22.420</c:v>
                </c:pt>
                <c:pt idx="4572">
                  <c:v>2012-08-30 09:26:24.013</c:v>
                </c:pt>
                <c:pt idx="4573">
                  <c:v>2012-08-30 09:26:32.157</c:v>
                </c:pt>
                <c:pt idx="4574">
                  <c:v>2012-08-30 09:26:32.873</c:v>
                </c:pt>
                <c:pt idx="4575">
                  <c:v>2012-08-30 09:27:24.723</c:v>
                </c:pt>
                <c:pt idx="4576">
                  <c:v>2012-08-30 09:29:42.750</c:v>
                </c:pt>
                <c:pt idx="4577">
                  <c:v>2012-08-30 09:29:57.963</c:v>
                </c:pt>
                <c:pt idx="4578">
                  <c:v>2012-08-30 09:31:22.707</c:v>
                </c:pt>
                <c:pt idx="4579">
                  <c:v>2012-08-30 09:31:36.060</c:v>
                </c:pt>
                <c:pt idx="4580">
                  <c:v>2012-08-30 09:44:57.550</c:v>
                </c:pt>
                <c:pt idx="4581">
                  <c:v>2012-08-30 09:51:17.380</c:v>
                </c:pt>
                <c:pt idx="4582">
                  <c:v>2012-08-30 09:54:04.133</c:v>
                </c:pt>
                <c:pt idx="4583">
                  <c:v>2012-08-30 09:54:09.120</c:v>
                </c:pt>
                <c:pt idx="4584">
                  <c:v>2012-08-30 09:54:19.047</c:v>
                </c:pt>
                <c:pt idx="4585">
                  <c:v>2012-08-30 09:57:39.380</c:v>
                </c:pt>
                <c:pt idx="4586">
                  <c:v>2012-08-30 10:00:07.447</c:v>
                </c:pt>
                <c:pt idx="4587">
                  <c:v>2012-08-30 10:00:15.967</c:v>
                </c:pt>
                <c:pt idx="4588">
                  <c:v>2012-08-30 10:00:24.333</c:v>
                </c:pt>
                <c:pt idx="4589">
                  <c:v>2012-08-30 10:01:14.903</c:v>
                </c:pt>
                <c:pt idx="4590">
                  <c:v>2012-08-30 10:01:40.550</c:v>
                </c:pt>
                <c:pt idx="4591">
                  <c:v>2012-08-30 10:01:42.503</c:v>
                </c:pt>
                <c:pt idx="4592">
                  <c:v>2012-08-30 10:05:15.827</c:v>
                </c:pt>
                <c:pt idx="4593">
                  <c:v>2012-08-30 10:05:54.393</c:v>
                </c:pt>
                <c:pt idx="4594">
                  <c:v>2012-08-30 10:05:58.240</c:v>
                </c:pt>
                <c:pt idx="4595">
                  <c:v>2012-08-30 10:06:46.260</c:v>
                </c:pt>
                <c:pt idx="4596">
                  <c:v>2012-08-30 10:06:47.157</c:v>
                </c:pt>
                <c:pt idx="4597">
                  <c:v>2012-08-30 10:06:48.617</c:v>
                </c:pt>
                <c:pt idx="4598">
                  <c:v>2012-08-30 10:06:49.147</c:v>
                </c:pt>
                <c:pt idx="4599">
                  <c:v>2012-08-30 10:06:49.977</c:v>
                </c:pt>
                <c:pt idx="4600">
                  <c:v>2012-08-30 10:06:51.517</c:v>
                </c:pt>
                <c:pt idx="4601">
                  <c:v>2012-08-30 10:06:52.747</c:v>
                </c:pt>
                <c:pt idx="4602">
                  <c:v>2012-08-30 10:34:04.913</c:v>
                </c:pt>
                <c:pt idx="4603">
                  <c:v>2012-08-30 10:48:50.607</c:v>
                </c:pt>
                <c:pt idx="4604">
                  <c:v>2012-08-30 10:49:02.990</c:v>
                </c:pt>
                <c:pt idx="4605">
                  <c:v>2012-08-30 10:49:04.773</c:v>
                </c:pt>
                <c:pt idx="4606">
                  <c:v>2012-08-30 10:49:27.397</c:v>
                </c:pt>
                <c:pt idx="4607">
                  <c:v>2012-08-30 10:52:55.433</c:v>
                </c:pt>
                <c:pt idx="4608">
                  <c:v>2012-08-30 10:53:06.663</c:v>
                </c:pt>
                <c:pt idx="4609">
                  <c:v>2012-08-30 10:53:09.067</c:v>
                </c:pt>
                <c:pt idx="4610">
                  <c:v>2012-08-30 10:58:25.997</c:v>
                </c:pt>
                <c:pt idx="4611">
                  <c:v>2012-08-30 10:58:26.073</c:v>
                </c:pt>
                <c:pt idx="4612">
                  <c:v>2012-08-30 10:58:26.213</c:v>
                </c:pt>
                <c:pt idx="4613">
                  <c:v>2012-08-30 10:58:26.323</c:v>
                </c:pt>
                <c:pt idx="4614">
                  <c:v>2012-08-30 10:58:26.557</c:v>
                </c:pt>
                <c:pt idx="4615">
                  <c:v>2012-08-30 10:58:28.413</c:v>
                </c:pt>
                <c:pt idx="4616">
                  <c:v>2012-08-30 10:58:28.587</c:v>
                </c:pt>
                <c:pt idx="4617">
                  <c:v>2012-08-30 10:58:29.037</c:v>
                </c:pt>
                <c:pt idx="4618">
                  <c:v>2012-08-30 10:58:29.273</c:v>
                </c:pt>
                <c:pt idx="4619">
                  <c:v>2012-08-30 10:58:30.037</c:v>
                </c:pt>
                <c:pt idx="4620">
                  <c:v>2012-08-30 11:55:04.623</c:v>
                </c:pt>
                <c:pt idx="4621">
                  <c:v>2012-08-30 11:56:13.670</c:v>
                </c:pt>
                <c:pt idx="4622">
                  <c:v>2012-08-30 11:56:28.880</c:v>
                </c:pt>
                <c:pt idx="4623">
                  <c:v>2012-08-30 11:57:08.737</c:v>
                </c:pt>
                <c:pt idx="4624">
                  <c:v>2012-08-30 12:00:12.817</c:v>
                </c:pt>
                <c:pt idx="4625">
                  <c:v>2012-08-30 12:00:16.857</c:v>
                </c:pt>
                <c:pt idx="4626">
                  <c:v>2012-08-30 12:00:56.200</c:v>
                </c:pt>
                <c:pt idx="4627">
                  <c:v>2012-08-30 12:00:59.367</c:v>
                </c:pt>
                <c:pt idx="4628">
                  <c:v>2012-08-30 12:01:14.187</c:v>
                </c:pt>
                <c:pt idx="4629">
                  <c:v>2012-08-30 12:01:33.033</c:v>
                </c:pt>
                <c:pt idx="4630">
                  <c:v>2012-08-30 12:01:47.603</c:v>
                </c:pt>
                <c:pt idx="4631">
                  <c:v>2012-08-30 12:02:02.937</c:v>
                </c:pt>
                <c:pt idx="4632">
                  <c:v>2012-08-30 12:05:30.377</c:v>
                </c:pt>
                <c:pt idx="4633">
                  <c:v>2012-08-30 12:05:31.237</c:v>
                </c:pt>
                <c:pt idx="4634">
                  <c:v>2012-08-30 12:05:31.407</c:v>
                </c:pt>
                <c:pt idx="4635">
                  <c:v>2012-08-30 12:06:06.133</c:v>
                </c:pt>
                <c:pt idx="4636">
                  <c:v>2012-08-30 12:23:10.500</c:v>
                </c:pt>
                <c:pt idx="4637">
                  <c:v>2012-08-30 12:23:10.813</c:v>
                </c:pt>
                <c:pt idx="4638">
                  <c:v>2012-08-30 12:23:21.623</c:v>
                </c:pt>
                <c:pt idx="4639">
                  <c:v>2012-08-30 12:23:27.163</c:v>
                </c:pt>
                <c:pt idx="4640">
                  <c:v>2012-08-30 12:24:17.660</c:v>
                </c:pt>
                <c:pt idx="4641">
                  <c:v>2012-08-30 12:25:30.877</c:v>
                </c:pt>
                <c:pt idx="4642">
                  <c:v>2012-08-30 12:25:32.577</c:v>
                </c:pt>
                <c:pt idx="4643">
                  <c:v>2012-08-30 12:29:44.607</c:v>
                </c:pt>
                <c:pt idx="4644">
                  <c:v>2012-08-30 12:29:57.633</c:v>
                </c:pt>
                <c:pt idx="4645">
                  <c:v>2012-08-30 12:29:58.290</c:v>
                </c:pt>
                <c:pt idx="4646">
                  <c:v>2012-08-30 12:30:02.080</c:v>
                </c:pt>
                <c:pt idx="4647">
                  <c:v>2012-08-30 12:31:05.887</c:v>
                </c:pt>
                <c:pt idx="4648">
                  <c:v>2012-08-30 12:31:06.480</c:v>
                </c:pt>
                <c:pt idx="4649">
                  <c:v>2012-08-30 12:51:32.517</c:v>
                </c:pt>
                <c:pt idx="4650">
                  <c:v>2012-08-30 12:51:32.517</c:v>
                </c:pt>
                <c:pt idx="4651">
                  <c:v>2012-08-30 12:51:32.517</c:v>
                </c:pt>
                <c:pt idx="4652">
                  <c:v>2012-08-30 12:51:32.517</c:v>
                </c:pt>
                <c:pt idx="4653">
                  <c:v>2012-08-30 14:15:49.660</c:v>
                </c:pt>
                <c:pt idx="4654">
                  <c:v>2012-08-30 14:16:17.407</c:v>
                </c:pt>
                <c:pt idx="4655">
                  <c:v>2012-09-04 08:58:12.887</c:v>
                </c:pt>
                <c:pt idx="4656">
                  <c:v>2012-09-04 10:20:41.637</c:v>
                </c:pt>
                <c:pt idx="4657">
                  <c:v>2012-09-04 10:31:09.213</c:v>
                </c:pt>
                <c:pt idx="4658">
                  <c:v>2012-09-04 16:40:41.773</c:v>
                </c:pt>
                <c:pt idx="4659">
                  <c:v>2012-09-04 16:44:20.047</c:v>
                </c:pt>
                <c:pt idx="4660">
                  <c:v>2012-09-05 08:04:07.050</c:v>
                </c:pt>
                <c:pt idx="4661">
                  <c:v>2012-09-05 08:06:08.357</c:v>
                </c:pt>
                <c:pt idx="4662">
                  <c:v>2012-09-05 08:07:04.207</c:v>
                </c:pt>
                <c:pt idx="4663">
                  <c:v>2012-09-05 08:07:04.813</c:v>
                </c:pt>
                <c:pt idx="4664">
                  <c:v>2012-09-05 08:07:05.283</c:v>
                </c:pt>
                <c:pt idx="4665">
                  <c:v>2012-09-05 08:07:05.797</c:v>
                </c:pt>
                <c:pt idx="4666">
                  <c:v>2012-09-05 08:07:06.327</c:v>
                </c:pt>
                <c:pt idx="4667">
                  <c:v>2012-09-05 08:07:06.703</c:v>
                </c:pt>
                <c:pt idx="4668">
                  <c:v>2012-09-05 08:07:22.223</c:v>
                </c:pt>
                <c:pt idx="4669">
                  <c:v>2012-09-05 08:13:46.843</c:v>
                </c:pt>
                <c:pt idx="4670">
                  <c:v>2012-09-05 08:13:46.983</c:v>
                </c:pt>
                <c:pt idx="4671">
                  <c:v>2012-09-05 08:13:47.000</c:v>
                </c:pt>
                <c:pt idx="4672">
                  <c:v>2012-09-05 08:13:56.093</c:v>
                </c:pt>
                <c:pt idx="4673">
                  <c:v>2012-09-05 08:19:00.033</c:v>
                </c:pt>
                <c:pt idx="4674">
                  <c:v>2012-09-05 08:19:00.343</c:v>
                </c:pt>
                <c:pt idx="4675">
                  <c:v>2012-09-05 08:19:00.687</c:v>
                </c:pt>
                <c:pt idx="4676">
                  <c:v>2012-09-05 08:19:01.857</c:v>
                </c:pt>
                <c:pt idx="4677">
                  <c:v>2012-09-05 08:20:55.140</c:v>
                </c:pt>
                <c:pt idx="4678">
                  <c:v>2012-09-05 08:21:25.827</c:v>
                </c:pt>
                <c:pt idx="4679">
                  <c:v>2012-09-05 08:21:26.683</c:v>
                </c:pt>
                <c:pt idx="4680">
                  <c:v>2012-09-05 08:30:07.490</c:v>
                </c:pt>
                <c:pt idx="4681">
                  <c:v>2012-09-05 08:44:02.917</c:v>
                </c:pt>
                <c:pt idx="4682">
                  <c:v>2012-09-05 08:44:18.073</c:v>
                </c:pt>
                <c:pt idx="4683">
                  <c:v>2012-09-05 08:44:43.423</c:v>
                </c:pt>
                <c:pt idx="4684">
                  <c:v>2012-09-05 08:46:45.120</c:v>
                </c:pt>
                <c:pt idx="4685">
                  <c:v>2012-09-05 10:00:08.687</c:v>
                </c:pt>
                <c:pt idx="4686">
                  <c:v>2012-09-05 10:00:08.717</c:v>
                </c:pt>
                <c:pt idx="4687">
                  <c:v>2012-09-05 10:00:08.717</c:v>
                </c:pt>
                <c:pt idx="4688">
                  <c:v>2012-09-05 10:00:08.717</c:v>
                </c:pt>
                <c:pt idx="4689">
                  <c:v>2012-09-05 10:00:30.323</c:v>
                </c:pt>
                <c:pt idx="4690">
                  <c:v>2012-09-05 10:02:23.000</c:v>
                </c:pt>
                <c:pt idx="4691">
                  <c:v>2012-09-05 10:03:05.793</c:v>
                </c:pt>
                <c:pt idx="4692">
                  <c:v>2012-09-05 10:03:12.797</c:v>
                </c:pt>
                <c:pt idx="4693">
                  <c:v>2012-09-05 10:03:37.833</c:v>
                </c:pt>
                <c:pt idx="4694">
                  <c:v>2012-09-05 10:04:26.757</c:v>
                </c:pt>
                <c:pt idx="4695">
                  <c:v>2012-09-05 10:05:21.963</c:v>
                </c:pt>
                <c:pt idx="4696">
                  <c:v>2012-09-05 10:05:22.400</c:v>
                </c:pt>
                <c:pt idx="4697">
                  <c:v>2012-09-05 10:05:22.777</c:v>
                </c:pt>
                <c:pt idx="4698">
                  <c:v>2012-09-05 10:05:23.167</c:v>
                </c:pt>
                <c:pt idx="4699">
                  <c:v>2012-09-05 10:05:23.557</c:v>
                </c:pt>
                <c:pt idx="4700">
                  <c:v>2012-09-05 10:05:23.960</c:v>
                </c:pt>
                <c:pt idx="4701">
                  <c:v>2012-09-05 10:05:24.350</c:v>
                </c:pt>
                <c:pt idx="4702">
                  <c:v>2012-09-05 10:06:18.367</c:v>
                </c:pt>
                <c:pt idx="4703">
                  <c:v>2012-09-05 10:07:21.523</c:v>
                </c:pt>
                <c:pt idx="4704">
                  <c:v>2012-09-05 10:07:32.200</c:v>
                </c:pt>
                <c:pt idx="4705">
                  <c:v>2012-09-05 10:07:54.673</c:v>
                </c:pt>
                <c:pt idx="4706">
                  <c:v>2012-09-05 10:08:05.397</c:v>
                </c:pt>
                <c:pt idx="4707">
                  <c:v>2012-09-05 10:12:39.773</c:v>
                </c:pt>
                <c:pt idx="4708">
                  <c:v>2012-09-05 10:12:40.420</c:v>
                </c:pt>
                <c:pt idx="4709">
                  <c:v>2012-09-05 10:12:53.793</c:v>
                </c:pt>
                <c:pt idx="4710">
                  <c:v>2012-09-05 10:15:15.857</c:v>
                </c:pt>
                <c:pt idx="4711">
                  <c:v>2012-09-05 10:15:25.293</c:v>
                </c:pt>
                <c:pt idx="4712">
                  <c:v>2012-09-05 10:15:35.000</c:v>
                </c:pt>
                <c:pt idx="4713">
                  <c:v>2012-09-05 10:18:29.667</c:v>
                </c:pt>
                <c:pt idx="4714">
                  <c:v>2012-09-05 12:10:20.630</c:v>
                </c:pt>
                <c:pt idx="4715">
                  <c:v>2012-09-05 12:10:36.130</c:v>
                </c:pt>
                <c:pt idx="4716">
                  <c:v>2012-09-05 12:10:45.950</c:v>
                </c:pt>
                <c:pt idx="4717">
                  <c:v>2012-09-05 12:10:53.780</c:v>
                </c:pt>
                <c:pt idx="4718">
                  <c:v>2012-09-05 12:11:18.020</c:v>
                </c:pt>
                <c:pt idx="4719">
                  <c:v>2012-09-05 12:27:20.033</c:v>
                </c:pt>
                <c:pt idx="4720">
                  <c:v>2012-09-05 12:27:24.023</c:v>
                </c:pt>
                <c:pt idx="4721">
                  <c:v>2012-09-05 12:27:26.013</c:v>
                </c:pt>
                <c:pt idx="4722">
                  <c:v>2012-09-05 12:28:01.553</c:v>
                </c:pt>
                <c:pt idx="4723">
                  <c:v>2012-09-05 12:28:07.653</c:v>
                </c:pt>
                <c:pt idx="4724">
                  <c:v>2012-09-05 12:28:24.053</c:v>
                </c:pt>
                <c:pt idx="4725">
                  <c:v>2012-09-05 12:33:42.303</c:v>
                </c:pt>
                <c:pt idx="4726">
                  <c:v>2012-09-05 12:33:42.783</c:v>
                </c:pt>
                <c:pt idx="4727">
                  <c:v>2012-09-05 12:33:43.823</c:v>
                </c:pt>
                <c:pt idx="4728">
                  <c:v>2012-09-05 12:33:55.523</c:v>
                </c:pt>
                <c:pt idx="4729">
                  <c:v>2012-09-05 12:33:57.793</c:v>
                </c:pt>
                <c:pt idx="4730">
                  <c:v>2012-09-05 12:50:20.673</c:v>
                </c:pt>
                <c:pt idx="4731">
                  <c:v>2012-09-05 12:50:21.803</c:v>
                </c:pt>
                <c:pt idx="4732">
                  <c:v>2012-09-05 12:50:32.323</c:v>
                </c:pt>
                <c:pt idx="4733">
                  <c:v>2012-09-05 12:50:35.903</c:v>
                </c:pt>
                <c:pt idx="4734">
                  <c:v>2012-09-05 14:52:32.477</c:v>
                </c:pt>
                <c:pt idx="4735">
                  <c:v>2012-09-05 14:52:32.810</c:v>
                </c:pt>
                <c:pt idx="4736">
                  <c:v>2012-09-05 15:03:23.603</c:v>
                </c:pt>
                <c:pt idx="4737">
                  <c:v>2012-09-05 15:03:36.067</c:v>
                </c:pt>
                <c:pt idx="4738">
                  <c:v>2012-09-05 15:04:57.113</c:v>
                </c:pt>
                <c:pt idx="4739">
                  <c:v>2012-09-05 15:05:15.647</c:v>
                </c:pt>
                <c:pt idx="4740">
                  <c:v>2012-09-05 15:05:50.167</c:v>
                </c:pt>
                <c:pt idx="4741">
                  <c:v>2012-09-05 15:06:11.197</c:v>
                </c:pt>
                <c:pt idx="4742">
                  <c:v>2012-09-05 15:08:12.487</c:v>
                </c:pt>
                <c:pt idx="4743">
                  <c:v>2012-09-05 15:09:03.157</c:v>
                </c:pt>
                <c:pt idx="4744">
                  <c:v>2012-09-05 15:09:10.440</c:v>
                </c:pt>
                <c:pt idx="4745">
                  <c:v>2012-09-05 15:09:19.847</c:v>
                </c:pt>
                <c:pt idx="4746">
                  <c:v>2012-09-05 15:11:34.460</c:v>
                </c:pt>
                <c:pt idx="4747">
                  <c:v>2012-09-05 15:11:36.410</c:v>
                </c:pt>
                <c:pt idx="4748">
                  <c:v>2012-09-05 15:12:10.170</c:v>
                </c:pt>
                <c:pt idx="4749">
                  <c:v>2012-09-05 15:12:16.613</c:v>
                </c:pt>
                <c:pt idx="4750">
                  <c:v>2012-09-05 15:13:07.607</c:v>
                </c:pt>
                <c:pt idx="4751">
                  <c:v>2012-09-05 15:14:02.987</c:v>
                </c:pt>
                <c:pt idx="4752">
                  <c:v>2012-09-05 15:14:09.977</c:v>
                </c:pt>
                <c:pt idx="4753">
                  <c:v>2012-09-05 15:14:47.497</c:v>
                </c:pt>
                <c:pt idx="4754">
                  <c:v>2012-09-05 15:14:49.663</c:v>
                </c:pt>
                <c:pt idx="4755">
                  <c:v>2012-09-05 15:15:05.387</c:v>
                </c:pt>
                <c:pt idx="4756">
                  <c:v>2012-09-05 15:27:19.590</c:v>
                </c:pt>
                <c:pt idx="4757">
                  <c:v>2012-09-05 15:27:20.247</c:v>
                </c:pt>
                <c:pt idx="4758">
                  <c:v>2012-09-05 15:27:20.607</c:v>
                </c:pt>
                <c:pt idx="4759">
                  <c:v>2012-09-05 15:27:20.947</c:v>
                </c:pt>
                <c:pt idx="4760">
                  <c:v>2012-09-06 07:08:41.327</c:v>
                </c:pt>
                <c:pt idx="4761">
                  <c:v>2012-09-06 07:09:25.580</c:v>
                </c:pt>
                <c:pt idx="4762">
                  <c:v>2012-09-06 07:09:31.563</c:v>
                </c:pt>
                <c:pt idx="4763">
                  <c:v>2012-09-06 07:12:31.753</c:v>
                </c:pt>
                <c:pt idx="4764">
                  <c:v>2012-09-06 07:14:39.770</c:v>
                </c:pt>
                <c:pt idx="4765">
                  <c:v>2012-09-06 07:15:46.630</c:v>
                </c:pt>
                <c:pt idx="4766">
                  <c:v>2012-09-06 07:57:23.397</c:v>
                </c:pt>
                <c:pt idx="4767">
                  <c:v>2012-09-06 08:15:54.660</c:v>
                </c:pt>
                <c:pt idx="4768">
                  <c:v>2012-09-06 08:15:57.747</c:v>
                </c:pt>
                <c:pt idx="4769">
                  <c:v>2012-09-06 08:21:05.803</c:v>
                </c:pt>
                <c:pt idx="4770">
                  <c:v>2012-09-06 08:22:35.857</c:v>
                </c:pt>
                <c:pt idx="4771">
                  <c:v>2012-09-06 08:22:47.707</c:v>
                </c:pt>
                <c:pt idx="4772">
                  <c:v>2012-09-06 08:23:09.297</c:v>
                </c:pt>
                <c:pt idx="4773">
                  <c:v>2012-09-06 08:23:11.937</c:v>
                </c:pt>
                <c:pt idx="4774">
                  <c:v>2012-09-06 08:23:32.980</c:v>
                </c:pt>
                <c:pt idx="4775">
                  <c:v>2012-09-06 08:23:53.960</c:v>
                </c:pt>
                <c:pt idx="4776">
                  <c:v>2012-09-06 08:24:20.450</c:v>
                </c:pt>
                <c:pt idx="4777">
                  <c:v>2012-09-06 08:24:25.753</c:v>
                </c:pt>
                <c:pt idx="4778">
                  <c:v>2012-09-06 10:40:57.477</c:v>
                </c:pt>
                <c:pt idx="4779">
                  <c:v>2012-09-06 10:41:11.547</c:v>
                </c:pt>
                <c:pt idx="4780">
                  <c:v>2012-09-06 10:41:33.280</c:v>
                </c:pt>
                <c:pt idx="4781">
                  <c:v>2012-09-06 10:42:11.547</c:v>
                </c:pt>
                <c:pt idx="4782">
                  <c:v>2012-09-06 10:42:49.173</c:v>
                </c:pt>
                <c:pt idx="4783">
                  <c:v>2012-09-06 10:43:11.620</c:v>
                </c:pt>
                <c:pt idx="4784">
                  <c:v>2012-09-06 13:04:22.840</c:v>
                </c:pt>
                <c:pt idx="4785">
                  <c:v>2012-09-06 13:04:25.310</c:v>
                </c:pt>
                <c:pt idx="4786">
                  <c:v>2012-09-06 13:08:02.820</c:v>
                </c:pt>
                <c:pt idx="4787">
                  <c:v>2012-09-06 13:11:33.417</c:v>
                </c:pt>
                <c:pt idx="4788">
                  <c:v>2012-09-06 14:56:06.377</c:v>
                </c:pt>
                <c:pt idx="4789">
                  <c:v>2012-09-06 14:56:07.390</c:v>
                </c:pt>
                <c:pt idx="4790">
                  <c:v>2012-09-06 14:56:08.297</c:v>
                </c:pt>
                <c:pt idx="4791">
                  <c:v>2012-09-06 14:56:32.273</c:v>
                </c:pt>
                <c:pt idx="4792">
                  <c:v>2012-09-06 14:57:03.270</c:v>
                </c:pt>
                <c:pt idx="4793">
                  <c:v>2012-09-06 14:58:39.237</c:v>
                </c:pt>
                <c:pt idx="4794">
                  <c:v>2012-09-06 14:58:41.310</c:v>
                </c:pt>
                <c:pt idx="4795">
                  <c:v>2012-09-06 14:58:41.917</c:v>
                </c:pt>
                <c:pt idx="4796">
                  <c:v>2012-09-06 14:58:42.603</c:v>
                </c:pt>
                <c:pt idx="4797">
                  <c:v>2012-09-06 15:00:43.973</c:v>
                </c:pt>
                <c:pt idx="4798">
                  <c:v>2012-09-06 15:01:03.390</c:v>
                </c:pt>
                <c:pt idx="4799">
                  <c:v>2012-09-06 15:01:30.857</c:v>
                </c:pt>
                <c:pt idx="4800">
                  <c:v>2012-09-06 15:01:32.437</c:v>
                </c:pt>
                <c:pt idx="4801">
                  <c:v>2012-09-06 15:01:32.950</c:v>
                </c:pt>
                <c:pt idx="4802">
                  <c:v>2012-09-06 15:01:34.450</c:v>
                </c:pt>
                <c:pt idx="4803">
                  <c:v>2012-09-06 15:02:21.840</c:v>
                </c:pt>
                <c:pt idx="4804">
                  <c:v>2012-09-06 15:02:30.110</c:v>
                </c:pt>
                <c:pt idx="4805">
                  <c:v>2012-09-06 15:04:02.090</c:v>
                </c:pt>
                <c:pt idx="4806">
                  <c:v>2012-09-06 15:04:04.503</c:v>
                </c:pt>
                <c:pt idx="4807">
                  <c:v>2012-09-06 15:04:05.080</c:v>
                </c:pt>
                <c:pt idx="4808">
                  <c:v>2012-09-06 15:04:05.720</c:v>
                </c:pt>
                <c:pt idx="4809">
                  <c:v>2012-09-06 15:05:17.007</c:v>
                </c:pt>
                <c:pt idx="4810">
                  <c:v>2012-09-06 15:05:45.037</c:v>
                </c:pt>
                <c:pt idx="4811">
                  <c:v>2012-09-06 15:05:52.743</c:v>
                </c:pt>
                <c:pt idx="4812">
                  <c:v>2012-09-06 15:05:58.657</c:v>
                </c:pt>
                <c:pt idx="4813">
                  <c:v>2012-09-06 15:06:00.513</c:v>
                </c:pt>
                <c:pt idx="4814">
                  <c:v>2012-09-06 15:09:38.350</c:v>
                </c:pt>
                <c:pt idx="4815">
                  <c:v>2012-09-06 15:10:01.057</c:v>
                </c:pt>
                <c:pt idx="4816">
                  <c:v>2012-09-06 15:10:07.543</c:v>
                </c:pt>
                <c:pt idx="4817">
                  <c:v>2012-09-06 15:14:34.357</c:v>
                </c:pt>
                <c:pt idx="4818">
                  <c:v>2012-09-06 15:14:37.393</c:v>
                </c:pt>
                <c:pt idx="4819">
                  <c:v>2012-09-06 15:14:38.283</c:v>
                </c:pt>
                <c:pt idx="4820">
                  <c:v>2012-09-06 15:14:48.120</c:v>
                </c:pt>
                <c:pt idx="4821">
                  <c:v>2012-09-06 15:15:02.900</c:v>
                </c:pt>
                <c:pt idx="4822">
                  <c:v>2012-09-06 15:15:06.540</c:v>
                </c:pt>
                <c:pt idx="4823">
                  <c:v>2012-09-06 15:15:10.620</c:v>
                </c:pt>
                <c:pt idx="4824">
                  <c:v>2012-09-06 15:15:29.557</c:v>
                </c:pt>
                <c:pt idx="4825">
                  <c:v>2012-09-06 15:15:39.037</c:v>
                </c:pt>
                <c:pt idx="4826">
                  <c:v>2012-09-06 15:15:44.190</c:v>
                </c:pt>
                <c:pt idx="4827">
                  <c:v>2012-09-06 15:15:45.773</c:v>
                </c:pt>
                <c:pt idx="4828">
                  <c:v>2012-09-06 15:15:48.060</c:v>
                </c:pt>
                <c:pt idx="4829">
                  <c:v>2012-09-06 15:16:46.280</c:v>
                </c:pt>
                <c:pt idx="4830">
                  <c:v>2012-09-06 15:16:52.677</c:v>
                </c:pt>
                <c:pt idx="4831">
                  <c:v>2012-09-06 15:17:02.587</c:v>
                </c:pt>
                <c:pt idx="4832">
                  <c:v>2012-09-06 15:18:16.237</c:v>
                </c:pt>
                <c:pt idx="4833">
                  <c:v>2012-09-06 15:19:33.490</c:v>
                </c:pt>
                <c:pt idx="4834">
                  <c:v>2012-09-07 07:28:19.033</c:v>
                </c:pt>
                <c:pt idx="4835">
                  <c:v>2012-09-07 07:28:32.887</c:v>
                </c:pt>
                <c:pt idx="4836">
                  <c:v>2012-09-07 07:29:11.137</c:v>
                </c:pt>
                <c:pt idx="4837">
                  <c:v>2012-09-07 07:29:12.167</c:v>
                </c:pt>
                <c:pt idx="4838">
                  <c:v>2012-09-07 07:29:24.007</c:v>
                </c:pt>
                <c:pt idx="4839">
                  <c:v>2012-09-07 07:30:08.950</c:v>
                </c:pt>
                <c:pt idx="4840">
                  <c:v>2012-09-07 07:30:13.193</c:v>
                </c:pt>
                <c:pt idx="4841">
                  <c:v>2012-09-07 07:30:15.300</c:v>
                </c:pt>
                <c:pt idx="4842">
                  <c:v>2012-09-07 07:30:18.640</c:v>
                </c:pt>
                <c:pt idx="4843">
                  <c:v>2012-09-07 07:30:30.090</c:v>
                </c:pt>
                <c:pt idx="4844">
                  <c:v>2012-09-07 07:30:32.353</c:v>
                </c:pt>
                <c:pt idx="4845">
                  <c:v>2012-09-07 07:30:33.413</c:v>
                </c:pt>
                <c:pt idx="4846">
                  <c:v>2012-09-07 07:30:51.557</c:v>
                </c:pt>
                <c:pt idx="4847">
                  <c:v>2012-09-07 07:30:56.207</c:v>
                </c:pt>
                <c:pt idx="4848">
                  <c:v>2012-09-07 07:31:01.027</c:v>
                </c:pt>
                <c:pt idx="4849">
                  <c:v>2012-09-07 07:32:16.023</c:v>
                </c:pt>
                <c:pt idx="4850">
                  <c:v>2012-09-07 07:33:05.353</c:v>
                </c:pt>
                <c:pt idx="4851">
                  <c:v>2012-09-07 07:33:08.300</c:v>
                </c:pt>
                <c:pt idx="4852">
                  <c:v>2012-09-07 07:33:15.343</c:v>
                </c:pt>
                <c:pt idx="4853">
                  <c:v>2012-09-07 07:33:16.273</c:v>
                </c:pt>
                <c:pt idx="4854">
                  <c:v>2012-09-07 07:39:45.520</c:v>
                </c:pt>
                <c:pt idx="4855">
                  <c:v>2012-09-07 07:43:46.590</c:v>
                </c:pt>
                <c:pt idx="4856">
                  <c:v>2012-09-07 07:43:47.237</c:v>
                </c:pt>
                <c:pt idx="4857">
                  <c:v>2012-09-07 07:43:48.367</c:v>
                </c:pt>
                <c:pt idx="4858">
                  <c:v>2012-09-07 07:43:49.040</c:v>
                </c:pt>
                <c:pt idx="4859">
                  <c:v>2012-09-07 07:43:50.103</c:v>
                </c:pt>
                <c:pt idx="4860">
                  <c:v>2012-09-07 07:43:51.167</c:v>
                </c:pt>
                <c:pt idx="4861">
                  <c:v>2012-09-07 07:43:51.593</c:v>
                </c:pt>
                <c:pt idx="4862">
                  <c:v>2012-09-07 07:44:27.660</c:v>
                </c:pt>
                <c:pt idx="4863">
                  <c:v>2012-09-07 07:45:47.803</c:v>
                </c:pt>
                <c:pt idx="4864">
                  <c:v>2012-09-07 07:46:26.107</c:v>
                </c:pt>
                <c:pt idx="4865">
                  <c:v>2012-09-07 07:47:20.860</c:v>
                </c:pt>
                <c:pt idx="4866">
                  <c:v>2012-09-07 07:47:39.140</c:v>
                </c:pt>
                <c:pt idx="4867">
                  <c:v>2012-09-07 07:47:44.023</c:v>
                </c:pt>
                <c:pt idx="4868">
                  <c:v>2012-09-07 07:47:51.437</c:v>
                </c:pt>
                <c:pt idx="4869">
                  <c:v>2012-09-07 07:47:52.023</c:v>
                </c:pt>
                <c:pt idx="4870">
                  <c:v>2012-09-07 07:48:03.230</c:v>
                </c:pt>
                <c:pt idx="4871">
                  <c:v>2012-09-07 07:49:33.800</c:v>
                </c:pt>
                <c:pt idx="4872">
                  <c:v>2012-09-07 07:49:35.467</c:v>
                </c:pt>
                <c:pt idx="4873">
                  <c:v>2012-09-07 07:49:36.137</c:v>
                </c:pt>
                <c:pt idx="4874">
                  <c:v>2012-09-07 07:49:39.947</c:v>
                </c:pt>
                <c:pt idx="4875">
                  <c:v>2012-09-07 07:49:45.157</c:v>
                </c:pt>
                <c:pt idx="4876">
                  <c:v>2012-09-07 07:50:33.100</c:v>
                </c:pt>
                <c:pt idx="4877">
                  <c:v>2012-09-07 07:52:20.717</c:v>
                </c:pt>
                <c:pt idx="4878">
                  <c:v>2012-09-07 07:52:59.793</c:v>
                </c:pt>
                <c:pt idx="4879">
                  <c:v>2012-09-07 07:53:18.993</c:v>
                </c:pt>
                <c:pt idx="4880">
                  <c:v>2012-09-07 07:53:20.077</c:v>
                </c:pt>
                <c:pt idx="4881">
                  <c:v>2012-09-07 07:53:21.150</c:v>
                </c:pt>
                <c:pt idx="4882">
                  <c:v>2012-09-07 07:53:25.133</c:v>
                </c:pt>
                <c:pt idx="4883">
                  <c:v>2012-09-07 07:53:28.560</c:v>
                </c:pt>
                <c:pt idx="4884">
                  <c:v>2012-09-07 07:53:31.093</c:v>
                </c:pt>
                <c:pt idx="4885">
                  <c:v>2012-09-07 07:54:23.267</c:v>
                </c:pt>
                <c:pt idx="4886">
                  <c:v>2012-09-07 07:54:59.297</c:v>
                </c:pt>
                <c:pt idx="4887">
                  <c:v>2012-09-07 07:55:24.547</c:v>
                </c:pt>
                <c:pt idx="4888">
                  <c:v>2012-09-07 07:55:41.183</c:v>
                </c:pt>
                <c:pt idx="4889">
                  <c:v>2012-09-07 07:55:57.583</c:v>
                </c:pt>
                <c:pt idx="4890">
                  <c:v>2012-09-07 07:56:26.340</c:v>
                </c:pt>
                <c:pt idx="4891">
                  <c:v>2012-09-07 07:57:36.543</c:v>
                </c:pt>
                <c:pt idx="4892">
                  <c:v>2012-09-07 07:57:56.037</c:v>
                </c:pt>
                <c:pt idx="4893">
                  <c:v>2012-09-07 07:57:57.223</c:v>
                </c:pt>
                <c:pt idx="4894">
                  <c:v>2012-09-07 07:58:00.333</c:v>
                </c:pt>
                <c:pt idx="4895">
                  <c:v>2012-09-07 07:58:02.540</c:v>
                </c:pt>
                <c:pt idx="4896">
                  <c:v>2012-09-07 07:59:15.190</c:v>
                </c:pt>
                <c:pt idx="4897">
                  <c:v>2012-09-07 08:04:34.030</c:v>
                </c:pt>
                <c:pt idx="4898">
                  <c:v>2012-09-07 08:06:57.620</c:v>
                </c:pt>
                <c:pt idx="4899">
                  <c:v>2012-09-07 08:17:47.680</c:v>
                </c:pt>
                <c:pt idx="4900">
                  <c:v>2012-09-07 08:17:56.833</c:v>
                </c:pt>
                <c:pt idx="4901">
                  <c:v>2012-09-07 08:18:02.210</c:v>
                </c:pt>
                <c:pt idx="4902">
                  <c:v>2012-09-07 08:20:00.993</c:v>
                </c:pt>
                <c:pt idx="4903">
                  <c:v>2012-09-07 08:20:58.367</c:v>
                </c:pt>
                <c:pt idx="4904">
                  <c:v>2012-09-07 08:21:00.813</c:v>
                </c:pt>
                <c:pt idx="4905">
                  <c:v>2012-09-07 08:21:07.193</c:v>
                </c:pt>
                <c:pt idx="4906">
                  <c:v>2012-09-07 08:22:05.750</c:v>
                </c:pt>
                <c:pt idx="4907">
                  <c:v>2012-09-07 08:22:17.177</c:v>
                </c:pt>
                <c:pt idx="4908">
                  <c:v>2012-09-07 08:22:22.057</c:v>
                </c:pt>
                <c:pt idx="4909">
                  <c:v>2012-09-07 08:22:26.713</c:v>
                </c:pt>
                <c:pt idx="4910">
                  <c:v>2012-09-07 08:22:29.807</c:v>
                </c:pt>
                <c:pt idx="4911">
                  <c:v>2012-09-07 08:22:43.310</c:v>
                </c:pt>
                <c:pt idx="4912">
                  <c:v>2012-09-07 08:22:47.917</c:v>
                </c:pt>
                <c:pt idx="4913">
                  <c:v>2012-09-07 08:22:50.513</c:v>
                </c:pt>
                <c:pt idx="4914">
                  <c:v>2012-09-07 08:22:51.123</c:v>
                </c:pt>
                <c:pt idx="4915">
                  <c:v>2012-09-07 08:22:51.910</c:v>
                </c:pt>
                <c:pt idx="4916">
                  <c:v>2012-09-07 08:22:54.117</c:v>
                </c:pt>
                <c:pt idx="4917">
                  <c:v>2012-09-07 08:24:02.927</c:v>
                </c:pt>
                <c:pt idx="4918">
                  <c:v>2012-09-07 08:24:33.437</c:v>
                </c:pt>
                <c:pt idx="4919">
                  <c:v>2012-09-07 08:24:40.037</c:v>
                </c:pt>
                <c:pt idx="4920">
                  <c:v>2012-09-07 08:25:10.893</c:v>
                </c:pt>
                <c:pt idx="4921">
                  <c:v>2012-09-07 08:25:16.823</c:v>
                </c:pt>
                <c:pt idx="4922">
                  <c:v>2012-09-07 08:25:47.757</c:v>
                </c:pt>
                <c:pt idx="4923">
                  <c:v>2012-09-07 08:25:48.340</c:v>
                </c:pt>
                <c:pt idx="4924">
                  <c:v>2012-09-07 08:25:49.450</c:v>
                </c:pt>
                <c:pt idx="4925">
                  <c:v>2012-09-07 08:40:12.390</c:v>
                </c:pt>
                <c:pt idx="4926">
                  <c:v>2012-09-07 08:49:40.553</c:v>
                </c:pt>
                <c:pt idx="4927">
                  <c:v>2012-09-07 08:49:55.613</c:v>
                </c:pt>
                <c:pt idx="4928">
                  <c:v>2012-09-07 08:50:00.783</c:v>
                </c:pt>
                <c:pt idx="4929">
                  <c:v>2012-09-07 08:50:19.527</c:v>
                </c:pt>
                <c:pt idx="4930">
                  <c:v>2012-09-07 08:52:25.970</c:v>
                </c:pt>
                <c:pt idx="4931">
                  <c:v>2012-09-07 08:52:36.317</c:v>
                </c:pt>
                <c:pt idx="4932">
                  <c:v>2012-09-07 08:54:14.473</c:v>
                </c:pt>
                <c:pt idx="4933">
                  <c:v>2012-09-07 08:56:45.560</c:v>
                </c:pt>
                <c:pt idx="4934">
                  <c:v>2012-09-07 08:57:24.560</c:v>
                </c:pt>
                <c:pt idx="4935">
                  <c:v>2012-09-07 08:57:45.060</c:v>
                </c:pt>
                <c:pt idx="4936">
                  <c:v>2012-09-07 08:57:56.427</c:v>
                </c:pt>
                <c:pt idx="4937">
                  <c:v>2012-09-07 08:57:58.217</c:v>
                </c:pt>
                <c:pt idx="4938">
                  <c:v>2012-09-07 08:58:00.150</c:v>
                </c:pt>
                <c:pt idx="4939">
                  <c:v>2012-09-07 08:58:04.927</c:v>
                </c:pt>
                <c:pt idx="4940">
                  <c:v>2012-09-07 08:58:32.307</c:v>
                </c:pt>
                <c:pt idx="4941">
                  <c:v>2012-09-07 08:58:33.563</c:v>
                </c:pt>
                <c:pt idx="4942">
                  <c:v>2012-09-07 08:58:35.197</c:v>
                </c:pt>
                <c:pt idx="4943">
                  <c:v>2012-09-07 08:58:37.650</c:v>
                </c:pt>
                <c:pt idx="4944">
                  <c:v>2012-09-07 08:58:42.660</c:v>
                </c:pt>
                <c:pt idx="4945">
                  <c:v>2012-09-07 08:58:44.230</c:v>
                </c:pt>
                <c:pt idx="4946">
                  <c:v>2012-09-07 08:58:45.027</c:v>
                </c:pt>
                <c:pt idx="4947">
                  <c:v>2012-09-07 08:58:55.120</c:v>
                </c:pt>
                <c:pt idx="4948">
                  <c:v>2012-09-07 08:58:59.497</c:v>
                </c:pt>
                <c:pt idx="4949">
                  <c:v>2012-09-07 08:59:05.007</c:v>
                </c:pt>
                <c:pt idx="4950">
                  <c:v>2012-09-07 09:19:53.960</c:v>
                </c:pt>
                <c:pt idx="4951">
                  <c:v>2012-09-07 09:20:07.417</c:v>
                </c:pt>
                <c:pt idx="4952">
                  <c:v>2012-09-07 09:43:36.133</c:v>
                </c:pt>
                <c:pt idx="4953">
                  <c:v>2012-09-07 09:44:10.423</c:v>
                </c:pt>
                <c:pt idx="4954">
                  <c:v>2012-09-07 09:44:12.947</c:v>
                </c:pt>
                <c:pt idx="4955">
                  <c:v>2012-09-07 09:44:21.787</c:v>
                </c:pt>
                <c:pt idx="4956">
                  <c:v>2012-09-07 09:46:17.410</c:v>
                </c:pt>
                <c:pt idx="4957">
                  <c:v>2012-09-07 09:47:23.237</c:v>
                </c:pt>
                <c:pt idx="4958">
                  <c:v>2012-09-07 09:48:04.217</c:v>
                </c:pt>
                <c:pt idx="4959">
                  <c:v>2012-09-07 09:49:12.907</c:v>
                </c:pt>
                <c:pt idx="4960">
                  <c:v>2012-09-07 09:49:17.897</c:v>
                </c:pt>
                <c:pt idx="4961">
                  <c:v>2012-09-07 09:50:54.877</c:v>
                </c:pt>
                <c:pt idx="4962">
                  <c:v>2012-09-07 09:50:56.633</c:v>
                </c:pt>
                <c:pt idx="4963">
                  <c:v>2012-09-07 09:50:57.360</c:v>
                </c:pt>
                <c:pt idx="4964">
                  <c:v>2012-09-07 09:50:58.093</c:v>
                </c:pt>
                <c:pt idx="4965">
                  <c:v>2012-09-07 09:50:58.673</c:v>
                </c:pt>
                <c:pt idx="4966">
                  <c:v>2012-09-07 09:50:59.240</c:v>
                </c:pt>
                <c:pt idx="4967">
                  <c:v>2012-09-07 10:05:43.183</c:v>
                </c:pt>
                <c:pt idx="4968">
                  <c:v>2012-09-07 10:08:06.647</c:v>
                </c:pt>
                <c:pt idx="4969">
                  <c:v>2012-09-07 10:08:10.130</c:v>
                </c:pt>
                <c:pt idx="4970">
                  <c:v>2012-09-07 10:08:10.937</c:v>
                </c:pt>
                <c:pt idx="4971">
                  <c:v>2012-09-07 10:11:31.383</c:v>
                </c:pt>
                <c:pt idx="4972">
                  <c:v>2012-09-07 10:14:24.817</c:v>
                </c:pt>
                <c:pt idx="4973">
                  <c:v>2012-09-07 10:22:22.287</c:v>
                </c:pt>
                <c:pt idx="4974">
                  <c:v>2012-09-07 10:22:59.453</c:v>
                </c:pt>
                <c:pt idx="4975">
                  <c:v>2012-09-07 10:23:38.190</c:v>
                </c:pt>
                <c:pt idx="4976">
                  <c:v>2012-09-07 10:25:55.987</c:v>
                </c:pt>
                <c:pt idx="4977">
                  <c:v>2012-09-07 10:31:47.090</c:v>
                </c:pt>
                <c:pt idx="4978">
                  <c:v>2012-09-07 10:44:29.363</c:v>
                </c:pt>
                <c:pt idx="4979">
                  <c:v>2012-09-07 10:44:39.807</c:v>
                </c:pt>
                <c:pt idx="4980">
                  <c:v>2012-09-07 10:44:44.293</c:v>
                </c:pt>
                <c:pt idx="4981">
                  <c:v>2012-09-07 10:45:27.277</c:v>
                </c:pt>
                <c:pt idx="4982">
                  <c:v>2012-09-07 10:45:29.510</c:v>
                </c:pt>
                <c:pt idx="4983">
                  <c:v>2012-09-07 10:45:30.027</c:v>
                </c:pt>
                <c:pt idx="4984">
                  <c:v>2012-09-07 10:45:43.780</c:v>
                </c:pt>
                <c:pt idx="4985">
                  <c:v>2012-09-07 10:46:25.107</c:v>
                </c:pt>
                <c:pt idx="4986">
                  <c:v>2012-09-07 10:46:37.277</c:v>
                </c:pt>
                <c:pt idx="4987">
                  <c:v>2012-09-07 10:46:37.647</c:v>
                </c:pt>
                <c:pt idx="4988">
                  <c:v>2012-09-07 10:46:37.857</c:v>
                </c:pt>
                <c:pt idx="4989">
                  <c:v>2012-09-07 10:46:38.677</c:v>
                </c:pt>
                <c:pt idx="4990">
                  <c:v>2012-09-07 10:46:38.943</c:v>
                </c:pt>
                <c:pt idx="4991">
                  <c:v>2012-09-07 10:46:39.453</c:v>
                </c:pt>
                <c:pt idx="4992">
                  <c:v>2012-09-07 10:46:40.223</c:v>
                </c:pt>
                <c:pt idx="4993">
                  <c:v>2012-09-07 10:46:40.907</c:v>
                </c:pt>
                <c:pt idx="4994">
                  <c:v>2012-09-07 10:46:42.343</c:v>
                </c:pt>
                <c:pt idx="4995">
                  <c:v>2012-09-07 10:46:44.403</c:v>
                </c:pt>
                <c:pt idx="4996">
                  <c:v>2012-09-07 10:46:44.707</c:v>
                </c:pt>
                <c:pt idx="4997">
                  <c:v>2012-09-07 10:49:32.073</c:v>
                </c:pt>
                <c:pt idx="4998">
                  <c:v>2012-09-07 10:49:58.950</c:v>
                </c:pt>
                <c:pt idx="4999">
                  <c:v>2012-09-07 10:50:29.083</c:v>
                </c:pt>
                <c:pt idx="5000">
                  <c:v>2012-09-07 10:50:29.857</c:v>
                </c:pt>
                <c:pt idx="5001">
                  <c:v>2012-09-07 10:50:31.540</c:v>
                </c:pt>
                <c:pt idx="5002">
                  <c:v>2012-09-07 10:50:36.917</c:v>
                </c:pt>
                <c:pt idx="5003">
                  <c:v>2012-09-07 10:54:26.367</c:v>
                </c:pt>
                <c:pt idx="5004">
                  <c:v>2012-09-07 10:57:09.527</c:v>
                </c:pt>
                <c:pt idx="5005">
                  <c:v>2012-09-07 11:01:13.837</c:v>
                </c:pt>
                <c:pt idx="5006">
                  <c:v>2012-09-07 11:48:47.387</c:v>
                </c:pt>
                <c:pt idx="5007">
                  <c:v>2012-09-07 11:48:47.937</c:v>
                </c:pt>
                <c:pt idx="5008">
                  <c:v>2012-09-07 11:48:48.907</c:v>
                </c:pt>
                <c:pt idx="5009">
                  <c:v>2012-09-07 11:50:34.997</c:v>
                </c:pt>
                <c:pt idx="5010">
                  <c:v>2012-09-07 11:50:37.327</c:v>
                </c:pt>
                <c:pt idx="5011">
                  <c:v>2012-09-07 11:51:09.527</c:v>
                </c:pt>
                <c:pt idx="5012">
                  <c:v>2012-09-07 11:51:10.417</c:v>
                </c:pt>
                <c:pt idx="5013">
                  <c:v>2012-09-07 11:51:24.227</c:v>
                </c:pt>
                <c:pt idx="5014">
                  <c:v>2012-09-07 11:51:27.937</c:v>
                </c:pt>
                <c:pt idx="5015">
                  <c:v>2012-09-07 11:51:28.597</c:v>
                </c:pt>
                <c:pt idx="5016">
                  <c:v>2012-09-07 11:51:38.347</c:v>
                </c:pt>
                <c:pt idx="5017">
                  <c:v>2012-09-07 11:52:05.557</c:v>
                </c:pt>
                <c:pt idx="5018">
                  <c:v>2012-09-07 11:52:09.407</c:v>
                </c:pt>
                <c:pt idx="5019">
                  <c:v>2012-09-07 11:52:41.957</c:v>
                </c:pt>
                <c:pt idx="5020">
                  <c:v>2012-09-07 11:53:29.020</c:v>
                </c:pt>
                <c:pt idx="5021">
                  <c:v>2012-09-07 11:53:58.830</c:v>
                </c:pt>
                <c:pt idx="5022">
                  <c:v>2012-09-07 11:54:46.580</c:v>
                </c:pt>
                <c:pt idx="5023">
                  <c:v>2012-09-07 11:55:17.990</c:v>
                </c:pt>
                <c:pt idx="5024">
                  <c:v>2012-09-07 11:55:43.130</c:v>
                </c:pt>
                <c:pt idx="5025">
                  <c:v>2012-09-07 11:56:00.490</c:v>
                </c:pt>
                <c:pt idx="5026">
                  <c:v>2012-09-07 11:56:02.100</c:v>
                </c:pt>
                <c:pt idx="5027">
                  <c:v>2012-09-07 11:57:18.010</c:v>
                </c:pt>
                <c:pt idx="5028">
                  <c:v>2012-09-07 12:03:44.823</c:v>
                </c:pt>
                <c:pt idx="5029">
                  <c:v>2012-09-07 12:03:58.260</c:v>
                </c:pt>
                <c:pt idx="5030">
                  <c:v>2012-09-07 12:03:59.190</c:v>
                </c:pt>
                <c:pt idx="5031">
                  <c:v>2012-09-07 12:04:00.230</c:v>
                </c:pt>
                <c:pt idx="5032">
                  <c:v>2012-09-07 12:04:43.030</c:v>
                </c:pt>
                <c:pt idx="5033">
                  <c:v>2012-09-07 12:05:03.170</c:v>
                </c:pt>
                <c:pt idx="5034">
                  <c:v>2012-09-07 12:05:11.360</c:v>
                </c:pt>
                <c:pt idx="5035">
                  <c:v>2012-09-07 12:05:15.620</c:v>
                </c:pt>
                <c:pt idx="5036">
                  <c:v>2012-09-07 12:05:16.200</c:v>
                </c:pt>
                <c:pt idx="5037">
                  <c:v>2012-09-07 12:05:18.170</c:v>
                </c:pt>
                <c:pt idx="5038">
                  <c:v>2012-09-07 12:05:29.807</c:v>
                </c:pt>
                <c:pt idx="5039">
                  <c:v>2012-09-07 12:06:13.157</c:v>
                </c:pt>
                <c:pt idx="5040">
                  <c:v>2012-09-07 12:06:15.717</c:v>
                </c:pt>
                <c:pt idx="5041">
                  <c:v>2012-09-07 12:06:19.127</c:v>
                </c:pt>
                <c:pt idx="5042">
                  <c:v>2012-09-07 12:06:22.927</c:v>
                </c:pt>
                <c:pt idx="5043">
                  <c:v>2012-09-07 12:07:04.937</c:v>
                </c:pt>
                <c:pt idx="5044">
                  <c:v>2012-09-07 12:07:06.467</c:v>
                </c:pt>
                <c:pt idx="5045">
                  <c:v>2012-09-07 12:07:09.857</c:v>
                </c:pt>
                <c:pt idx="5046">
                  <c:v>2012-09-07 12:08:23.983</c:v>
                </c:pt>
                <c:pt idx="5047">
                  <c:v>2012-09-07 12:08:25.033</c:v>
                </c:pt>
                <c:pt idx="5048">
                  <c:v>2012-09-07 12:08:33.890</c:v>
                </c:pt>
                <c:pt idx="5049">
                  <c:v>2012-09-07 12:08:34.630</c:v>
                </c:pt>
                <c:pt idx="5050">
                  <c:v>2012-09-07 12:09:18.333</c:v>
                </c:pt>
                <c:pt idx="5051">
                  <c:v>2012-09-07 12:09:18.803</c:v>
                </c:pt>
                <c:pt idx="5052">
                  <c:v>2012-09-07 12:09:19.293</c:v>
                </c:pt>
                <c:pt idx="5053">
                  <c:v>2012-09-07 12:09:46.333</c:v>
                </c:pt>
                <c:pt idx="5054">
                  <c:v>2012-09-07 12:09:46.993</c:v>
                </c:pt>
                <c:pt idx="5055">
                  <c:v>2012-09-07 12:10:30.333</c:v>
                </c:pt>
                <c:pt idx="5056">
                  <c:v>2012-09-07 12:10:34.893</c:v>
                </c:pt>
                <c:pt idx="5057">
                  <c:v>2012-09-07 12:10:52.013</c:v>
                </c:pt>
                <c:pt idx="5058">
                  <c:v>2012-09-07 12:11:16.613</c:v>
                </c:pt>
                <c:pt idx="5059">
                  <c:v>2012-09-07 12:11:17.213</c:v>
                </c:pt>
                <c:pt idx="5060">
                  <c:v>2012-09-07 12:16:36.273</c:v>
                </c:pt>
                <c:pt idx="5061">
                  <c:v>2012-09-07 12:16:40.123</c:v>
                </c:pt>
                <c:pt idx="5062">
                  <c:v>2012-09-07 12:16:41.043</c:v>
                </c:pt>
                <c:pt idx="5063">
                  <c:v>2012-09-07 12:16:42.353</c:v>
                </c:pt>
                <c:pt idx="5064">
                  <c:v>2012-09-07 12:16:43.393</c:v>
                </c:pt>
                <c:pt idx="5065">
                  <c:v>2012-09-07 12:16:44.263</c:v>
                </c:pt>
                <c:pt idx="5066">
                  <c:v>2012-09-07 12:16:44.733</c:v>
                </c:pt>
                <c:pt idx="5067">
                  <c:v>2012-09-07 12:16:45.533</c:v>
                </c:pt>
                <c:pt idx="5068">
                  <c:v>2012-09-07 12:16:46.743</c:v>
                </c:pt>
                <c:pt idx="5069">
                  <c:v>2012-09-07 12:17:36.503</c:v>
                </c:pt>
                <c:pt idx="5070">
                  <c:v>2012-09-07 12:18:47.643</c:v>
                </c:pt>
                <c:pt idx="5071">
                  <c:v>2012-09-07 12:18:50.223</c:v>
                </c:pt>
                <c:pt idx="5072">
                  <c:v>2012-09-07 12:21:00.203</c:v>
                </c:pt>
                <c:pt idx="5073">
                  <c:v>2012-09-07 12:21:00.743</c:v>
                </c:pt>
                <c:pt idx="5074">
                  <c:v>2012-09-07 12:21:02.453</c:v>
                </c:pt>
                <c:pt idx="5075">
                  <c:v>2012-09-07 12:21:03.443</c:v>
                </c:pt>
                <c:pt idx="5076">
                  <c:v>2012-09-07 12:21:04.213</c:v>
                </c:pt>
                <c:pt idx="5077">
                  <c:v>2012-09-07 12:21:04.983</c:v>
                </c:pt>
                <c:pt idx="5078">
                  <c:v>2012-09-07 12:21:16.373</c:v>
                </c:pt>
                <c:pt idx="5079">
                  <c:v>2012-09-07 12:21:27.633</c:v>
                </c:pt>
                <c:pt idx="5080">
                  <c:v>2012-09-07 12:23:15.017</c:v>
                </c:pt>
                <c:pt idx="5081">
                  <c:v>2012-09-07 12:23:15.487</c:v>
                </c:pt>
                <c:pt idx="5082">
                  <c:v>2012-09-07 12:33:38.937</c:v>
                </c:pt>
                <c:pt idx="5083">
                  <c:v>2012-09-07 12:33:43.583</c:v>
                </c:pt>
                <c:pt idx="5084">
                  <c:v>2012-09-07 12:33:44.367</c:v>
                </c:pt>
                <c:pt idx="5085">
                  <c:v>2012-09-07 12:33:45.630</c:v>
                </c:pt>
                <c:pt idx="5086">
                  <c:v>2012-09-07 12:34:00.860</c:v>
                </c:pt>
                <c:pt idx="5087">
                  <c:v>2012-09-07 12:35:27.600</c:v>
                </c:pt>
                <c:pt idx="5088">
                  <c:v>2012-09-07 12:35:51.523</c:v>
                </c:pt>
                <c:pt idx="5089">
                  <c:v>2012-09-07 12:36:59.157</c:v>
                </c:pt>
                <c:pt idx="5090">
                  <c:v>2012-09-07 12:37:03.013</c:v>
                </c:pt>
                <c:pt idx="5091">
                  <c:v>2012-09-07 12:37:04.580</c:v>
                </c:pt>
                <c:pt idx="5092">
                  <c:v>2012-09-07 12:38:40.910</c:v>
                </c:pt>
                <c:pt idx="5093">
                  <c:v>2012-09-07 12:38:50.073</c:v>
                </c:pt>
                <c:pt idx="5094">
                  <c:v>2012-09-07 12:39:02.907</c:v>
                </c:pt>
                <c:pt idx="5095">
                  <c:v>2012-09-07 12:42:04.927</c:v>
                </c:pt>
                <c:pt idx="5096">
                  <c:v>2012-09-07 12:42:06.423</c:v>
                </c:pt>
                <c:pt idx="5097">
                  <c:v>2012-09-07 12:42:38.587</c:v>
                </c:pt>
                <c:pt idx="5098">
                  <c:v>2012-09-07 12:42:39.713</c:v>
                </c:pt>
                <c:pt idx="5099">
                  <c:v>2012-09-07 12:42:42.600</c:v>
                </c:pt>
                <c:pt idx="5100">
                  <c:v>2012-09-07 12:42:42.993</c:v>
                </c:pt>
                <c:pt idx="5101">
                  <c:v>2012-09-07 12:42:45.353</c:v>
                </c:pt>
                <c:pt idx="5102">
                  <c:v>2012-09-07 12:42:48.597</c:v>
                </c:pt>
                <c:pt idx="5103">
                  <c:v>2012-09-07 12:42:51.100</c:v>
                </c:pt>
                <c:pt idx="5104">
                  <c:v>2012-09-07 12:42:52.340</c:v>
                </c:pt>
                <c:pt idx="5105">
                  <c:v>2012-09-07 12:42:53.550</c:v>
                </c:pt>
                <c:pt idx="5106">
                  <c:v>2012-09-07 12:42:54.993</c:v>
                </c:pt>
                <c:pt idx="5107">
                  <c:v>2012-09-07 12:42:58.637</c:v>
                </c:pt>
                <c:pt idx="5108">
                  <c:v>2012-09-07 12:43:00.867</c:v>
                </c:pt>
                <c:pt idx="5109">
                  <c:v>2012-09-07 12:43:02.167</c:v>
                </c:pt>
                <c:pt idx="5110">
                  <c:v>2012-09-07 12:43:03.277</c:v>
                </c:pt>
                <c:pt idx="5111">
                  <c:v>2012-09-07 12:45:08.813</c:v>
                </c:pt>
                <c:pt idx="5112">
                  <c:v>2012-09-07 12:45:22.690</c:v>
                </c:pt>
                <c:pt idx="5113">
                  <c:v>2012-09-07 12:45:24.580</c:v>
                </c:pt>
                <c:pt idx="5114">
                  <c:v>2012-09-07 12:46:02.723</c:v>
                </c:pt>
                <c:pt idx="5115">
                  <c:v>2012-09-07 12:51:57.867</c:v>
                </c:pt>
                <c:pt idx="5116">
                  <c:v>2012-09-07 12:54:46.383</c:v>
                </c:pt>
                <c:pt idx="5117">
                  <c:v>2012-09-07 12:54:47.620</c:v>
                </c:pt>
                <c:pt idx="5118">
                  <c:v>2012-09-07 13:23:14.437</c:v>
                </c:pt>
                <c:pt idx="5119">
                  <c:v>2012-09-07 13:23:14.750</c:v>
                </c:pt>
                <c:pt idx="5120">
                  <c:v>2012-09-07 13:23:14.907</c:v>
                </c:pt>
                <c:pt idx="5121">
                  <c:v>2012-09-07 13:23:18.400</c:v>
                </c:pt>
                <c:pt idx="5122">
                  <c:v>2012-09-07 13:29:15.880</c:v>
                </c:pt>
                <c:pt idx="5123">
                  <c:v>2012-09-07 13:29:17.237</c:v>
                </c:pt>
                <c:pt idx="5124">
                  <c:v>2012-09-07 13:29:22.743</c:v>
                </c:pt>
                <c:pt idx="5125">
                  <c:v>2012-09-07 13:29:45.380</c:v>
                </c:pt>
                <c:pt idx="5126">
                  <c:v>2012-09-07 13:29:46.470</c:v>
                </c:pt>
                <c:pt idx="5127">
                  <c:v>2012-09-07 13:31:02.850</c:v>
                </c:pt>
                <c:pt idx="5128">
                  <c:v>2012-09-07 13:46:12.087</c:v>
                </c:pt>
                <c:pt idx="5129">
                  <c:v>2012-09-07 13:51:53.783</c:v>
                </c:pt>
                <c:pt idx="5130">
                  <c:v>2012-09-07 13:51:55.000</c:v>
                </c:pt>
                <c:pt idx="5131">
                  <c:v>2012-09-07 13:51:56.153</c:v>
                </c:pt>
                <c:pt idx="5132">
                  <c:v>2012-09-07 13:51:56.700</c:v>
                </c:pt>
                <c:pt idx="5133">
                  <c:v>2012-09-07 13:51:57.650</c:v>
                </c:pt>
                <c:pt idx="5134">
                  <c:v>2012-09-07 13:52:01.083</c:v>
                </c:pt>
                <c:pt idx="5135">
                  <c:v>2012-09-07 13:52:01.223</c:v>
                </c:pt>
                <c:pt idx="5136">
                  <c:v>2012-09-07 13:52:13.407</c:v>
                </c:pt>
                <c:pt idx="5137">
                  <c:v>2012-09-07 13:52:17.557</c:v>
                </c:pt>
                <c:pt idx="5138">
                  <c:v>2012-09-07 13:53:17.260</c:v>
                </c:pt>
                <c:pt idx="5139">
                  <c:v>2012-09-07 13:53:38.867</c:v>
                </c:pt>
                <c:pt idx="5140">
                  <c:v>2012-09-07 13:53:50.550</c:v>
                </c:pt>
                <c:pt idx="5141">
                  <c:v>2012-09-07 13:53:53.797</c:v>
                </c:pt>
                <c:pt idx="5142">
                  <c:v>2012-09-07 13:54:13.420</c:v>
                </c:pt>
                <c:pt idx="5143">
                  <c:v>2012-09-07 13:54:17.837</c:v>
                </c:pt>
                <c:pt idx="5144">
                  <c:v>2012-09-07 13:54:20.300</c:v>
                </c:pt>
                <c:pt idx="5145">
                  <c:v>2012-09-07 13:57:51.153</c:v>
                </c:pt>
                <c:pt idx="5146">
                  <c:v>2012-09-07 13:58:13.120</c:v>
                </c:pt>
                <c:pt idx="5147">
                  <c:v>2012-09-07 13:58:15.757</c:v>
                </c:pt>
                <c:pt idx="5148">
                  <c:v>2012-09-07 14:00:32.583</c:v>
                </c:pt>
                <c:pt idx="5149">
                  <c:v>2012-09-07 14:00:33.660</c:v>
                </c:pt>
                <c:pt idx="5150">
                  <c:v>2012-09-07 14:00:34.363</c:v>
                </c:pt>
                <c:pt idx="5151">
                  <c:v>2012-09-07 14:04:14.887</c:v>
                </c:pt>
                <c:pt idx="5152">
                  <c:v>2012-09-07 14:05:43.597</c:v>
                </c:pt>
                <c:pt idx="5153">
                  <c:v>2012-09-07 14:05:45.810</c:v>
                </c:pt>
                <c:pt idx="5154">
                  <c:v>2012-09-07 14:05:49.307</c:v>
                </c:pt>
                <c:pt idx="5155">
                  <c:v>2012-09-07 14:05:51.117</c:v>
                </c:pt>
                <c:pt idx="5156">
                  <c:v>2012-09-07 14:05:51.677</c:v>
                </c:pt>
                <c:pt idx="5157">
                  <c:v>2012-09-07 14:23:34.620</c:v>
                </c:pt>
                <c:pt idx="5158">
                  <c:v>2012-09-07 14:23:35.497</c:v>
                </c:pt>
                <c:pt idx="5159">
                  <c:v>2012-09-07 14:27:50.753</c:v>
                </c:pt>
                <c:pt idx="5160">
                  <c:v>2012-09-07 14:29:39.780</c:v>
                </c:pt>
                <c:pt idx="5161">
                  <c:v>2012-09-07 14:29:45.233</c:v>
                </c:pt>
                <c:pt idx="5162">
                  <c:v>2012-09-07 14:49:11.700</c:v>
                </c:pt>
                <c:pt idx="5163">
                  <c:v>2012-09-07 14:49:12.767</c:v>
                </c:pt>
                <c:pt idx="5164">
                  <c:v>2012-09-07 14:49:24.210</c:v>
                </c:pt>
                <c:pt idx="5165">
                  <c:v>2012-09-07 14:49:26.583</c:v>
                </c:pt>
                <c:pt idx="5166">
                  <c:v>2012-09-07 14:49:27.640</c:v>
                </c:pt>
                <c:pt idx="5167">
                  <c:v>2012-09-07 14:49:46.727</c:v>
                </c:pt>
                <c:pt idx="5168">
                  <c:v>2012-09-07 14:49:57.630</c:v>
                </c:pt>
                <c:pt idx="5169">
                  <c:v>2012-09-07 15:05:18.233</c:v>
                </c:pt>
                <c:pt idx="5170">
                  <c:v>2012-09-07 15:05:20.670</c:v>
                </c:pt>
                <c:pt idx="5171">
                  <c:v>2012-09-07 15:06:46.987</c:v>
                </c:pt>
                <c:pt idx="5172">
                  <c:v>2012-09-07 15:07:19.930</c:v>
                </c:pt>
                <c:pt idx="5173">
                  <c:v>2012-09-07 15:07:21.623</c:v>
                </c:pt>
                <c:pt idx="5174">
                  <c:v>2012-09-07 15:07:22.093</c:v>
                </c:pt>
                <c:pt idx="5175">
                  <c:v>2012-09-07 15:07:24.847</c:v>
                </c:pt>
                <c:pt idx="5176">
                  <c:v>2012-09-07 15:13:57.267</c:v>
                </c:pt>
                <c:pt idx="5177">
                  <c:v>2012-09-07 15:14:08.340</c:v>
                </c:pt>
                <c:pt idx="5178">
                  <c:v>2012-09-07 15:15:55.913</c:v>
                </c:pt>
                <c:pt idx="5179">
                  <c:v>2012-09-07 15:15:56.603</c:v>
                </c:pt>
                <c:pt idx="5180">
                  <c:v>2012-09-07 15:15:57.160</c:v>
                </c:pt>
                <c:pt idx="5181">
                  <c:v>2012-09-07 15:15:57.733</c:v>
                </c:pt>
                <c:pt idx="5182">
                  <c:v>2012-09-07 15:15:58.450</c:v>
                </c:pt>
                <c:pt idx="5183">
                  <c:v>2012-09-07 15:15:58.910</c:v>
                </c:pt>
                <c:pt idx="5184">
                  <c:v>2012-09-07 15:16:00.273</c:v>
                </c:pt>
                <c:pt idx="5185">
                  <c:v>2012-09-07 15:25:37.917</c:v>
                </c:pt>
                <c:pt idx="5186">
                  <c:v>2012-09-07 15:25:53.407</c:v>
                </c:pt>
                <c:pt idx="5187">
                  <c:v>2012-09-07 15:26:08.727</c:v>
                </c:pt>
                <c:pt idx="5188">
                  <c:v>2012-09-07 15:26:22.977</c:v>
                </c:pt>
                <c:pt idx="5189">
                  <c:v>2012-09-07 15:26:41.087</c:v>
                </c:pt>
                <c:pt idx="5190">
                  <c:v>2012-09-07 15:38:28.467</c:v>
                </c:pt>
                <c:pt idx="5191">
                  <c:v>2012-09-07 15:38:42.387</c:v>
                </c:pt>
                <c:pt idx="5192">
                  <c:v>2012-09-07 15:39:13.467</c:v>
                </c:pt>
                <c:pt idx="5193">
                  <c:v>2012-09-07 15:39:37.073</c:v>
                </c:pt>
                <c:pt idx="5194">
                  <c:v>2012-09-07 15:39:39.027</c:v>
                </c:pt>
                <c:pt idx="5195">
                  <c:v>2012-09-07 15:39:39.443</c:v>
                </c:pt>
                <c:pt idx="5196">
                  <c:v>2012-09-07 15:39:40.350</c:v>
                </c:pt>
                <c:pt idx="5197">
                  <c:v>2012-09-07 15:39:43.650</c:v>
                </c:pt>
                <c:pt idx="5198">
                  <c:v>2012-09-07 15:39:44.153</c:v>
                </c:pt>
                <c:pt idx="5199">
                  <c:v>2012-09-07 15:39:45.327</c:v>
                </c:pt>
                <c:pt idx="5200">
                  <c:v>2012-09-10 07:23:27.123</c:v>
                </c:pt>
                <c:pt idx="5201">
                  <c:v>2012-09-10 07:23:27.390</c:v>
                </c:pt>
                <c:pt idx="5202">
                  <c:v>2012-09-10 07:23:27.733</c:v>
                </c:pt>
                <c:pt idx="5203">
                  <c:v>2012-09-10 07:23:29.743</c:v>
                </c:pt>
                <c:pt idx="5204">
                  <c:v>2012-09-10 07:24:24.937</c:v>
                </c:pt>
                <c:pt idx="5205">
                  <c:v>2012-09-10 09:17:51.340</c:v>
                </c:pt>
                <c:pt idx="5206">
                  <c:v>2012-09-10 09:17:51.497</c:v>
                </c:pt>
                <c:pt idx="5207">
                  <c:v>2012-09-10 09:17:51.713</c:v>
                </c:pt>
                <c:pt idx="5208">
                  <c:v>2012-09-10 09:19:31.943</c:v>
                </c:pt>
                <c:pt idx="5209">
                  <c:v>2012-09-10 09:33:05.173</c:v>
                </c:pt>
                <c:pt idx="5210">
                  <c:v>2012-09-10 09:33:05.190</c:v>
                </c:pt>
                <c:pt idx="5211">
                  <c:v>2012-09-10 09:33:07.297</c:v>
                </c:pt>
                <c:pt idx="5212">
                  <c:v>2012-09-10 09:33:10.930</c:v>
                </c:pt>
                <c:pt idx="5213">
                  <c:v>2012-09-10 09:33:35.687</c:v>
                </c:pt>
                <c:pt idx="5214">
                  <c:v>2012-09-10 09:33:37.950</c:v>
                </c:pt>
                <c:pt idx="5215">
                  <c:v>2012-09-10 09:33:40.837</c:v>
                </c:pt>
                <c:pt idx="5216">
                  <c:v>2012-09-10 09:33:42.317</c:v>
                </c:pt>
                <c:pt idx="5217">
                  <c:v>2012-09-10 09:33:48.667</c:v>
                </c:pt>
                <c:pt idx="5218">
                  <c:v>2012-09-10 09:34:52.313</c:v>
                </c:pt>
                <c:pt idx="5219">
                  <c:v>2012-09-10 09:34:55.717</c:v>
                </c:pt>
                <c:pt idx="5220">
                  <c:v>2012-09-10 09:38:09.290</c:v>
                </c:pt>
                <c:pt idx="5221">
                  <c:v>2012-09-10 09:38:09.463</c:v>
                </c:pt>
                <c:pt idx="5222">
                  <c:v>2012-09-10 09:38:10.383</c:v>
                </c:pt>
                <c:pt idx="5223">
                  <c:v>2012-09-10 09:38:14.423</c:v>
                </c:pt>
                <c:pt idx="5224">
                  <c:v>2012-09-10 09:38:16.127</c:v>
                </c:pt>
                <c:pt idx="5225">
                  <c:v>2012-09-10 09:39:12.133</c:v>
                </c:pt>
                <c:pt idx="5226">
                  <c:v>2012-09-10 09:39:17.220</c:v>
                </c:pt>
                <c:pt idx="5227">
                  <c:v>2012-09-10 09:40:00.293</c:v>
                </c:pt>
                <c:pt idx="5228">
                  <c:v>2012-09-10 09:40:24.303</c:v>
                </c:pt>
                <c:pt idx="5229">
                  <c:v>2012-09-10 09:40:29.297</c:v>
                </c:pt>
                <c:pt idx="5230">
                  <c:v>2012-09-10 09:40:31.153</c:v>
                </c:pt>
                <c:pt idx="5231">
                  <c:v>2012-09-10 09:40:37.283</c:v>
                </c:pt>
                <c:pt idx="5232">
                  <c:v>2012-09-10 09:40:47.097</c:v>
                </c:pt>
                <c:pt idx="5233">
                  <c:v>2012-09-10 09:44:26.317</c:v>
                </c:pt>
                <c:pt idx="5234">
                  <c:v>2012-09-10 09:44:27.567</c:v>
                </c:pt>
                <c:pt idx="5235">
                  <c:v>2012-09-10 09:44:28.127</c:v>
                </c:pt>
                <c:pt idx="5236">
                  <c:v>2012-09-10 09:44:37.020</c:v>
                </c:pt>
                <c:pt idx="5237">
                  <c:v>2012-09-10 09:44:37.973</c:v>
                </c:pt>
                <c:pt idx="5238">
                  <c:v>2012-09-10 09:44:38.580</c:v>
                </c:pt>
                <c:pt idx="5239">
                  <c:v>2012-09-10 09:45:46.817</c:v>
                </c:pt>
                <c:pt idx="5240">
                  <c:v>2012-09-10 09:57:39.960</c:v>
                </c:pt>
                <c:pt idx="5241">
                  <c:v>2012-09-10 09:59:53.953</c:v>
                </c:pt>
                <c:pt idx="5242">
                  <c:v>2012-09-10 09:59:55.793</c:v>
                </c:pt>
                <c:pt idx="5243">
                  <c:v>2012-09-10 10:40:31.107</c:v>
                </c:pt>
                <c:pt idx="5244">
                  <c:v>2012-09-10 10:40:39.547</c:v>
                </c:pt>
                <c:pt idx="5245">
                  <c:v>2012-09-10 10:42:53.603</c:v>
                </c:pt>
                <c:pt idx="5246">
                  <c:v>2012-09-10 10:42:54.493</c:v>
                </c:pt>
                <c:pt idx="5247">
                  <c:v>2012-09-10 10:42:55.757</c:v>
                </c:pt>
                <c:pt idx="5248">
                  <c:v>2012-09-10 10:42:56.087</c:v>
                </c:pt>
                <c:pt idx="5249">
                  <c:v>2012-09-10 10:43:02.963</c:v>
                </c:pt>
                <c:pt idx="5250">
                  <c:v>2012-09-10 10:47:19.247</c:v>
                </c:pt>
                <c:pt idx="5251">
                  <c:v>2012-09-10 10:47:22.833</c:v>
                </c:pt>
                <c:pt idx="5252">
                  <c:v>2012-09-10 12:02:02.297</c:v>
                </c:pt>
                <c:pt idx="5253">
                  <c:v>2012-09-10 12:02:11.717</c:v>
                </c:pt>
                <c:pt idx="5254">
                  <c:v>2012-09-10 12:02:15.307</c:v>
                </c:pt>
                <c:pt idx="5255">
                  <c:v>2012-09-10 12:02:17.427</c:v>
                </c:pt>
                <c:pt idx="5256">
                  <c:v>2012-09-10 12:02:20.953</c:v>
                </c:pt>
                <c:pt idx="5257">
                  <c:v>2012-09-10 12:03:36.467</c:v>
                </c:pt>
                <c:pt idx="5258">
                  <c:v>2012-09-10 12:03:37.560</c:v>
                </c:pt>
                <c:pt idx="5259">
                  <c:v>2012-09-10 12:03:37.887</c:v>
                </c:pt>
                <c:pt idx="5260">
                  <c:v>2012-09-10 12:03:38.603</c:v>
                </c:pt>
                <c:pt idx="5261">
                  <c:v>2012-09-10 12:46:02.630</c:v>
                </c:pt>
                <c:pt idx="5262">
                  <c:v>2012-09-10 12:46:15.750</c:v>
                </c:pt>
                <c:pt idx="5263">
                  <c:v>2012-09-10 12:47:01.087</c:v>
                </c:pt>
                <c:pt idx="5264">
                  <c:v>2012-09-10 12:47:26.887</c:v>
                </c:pt>
                <c:pt idx="5265">
                  <c:v>2012-09-10 12:48:06.403</c:v>
                </c:pt>
                <c:pt idx="5266">
                  <c:v>2012-09-10 12:48:11.020</c:v>
                </c:pt>
                <c:pt idx="5267">
                  <c:v>2012-09-10 12:48:23.907</c:v>
                </c:pt>
                <c:pt idx="5268">
                  <c:v>2012-09-10 12:48:26.370</c:v>
                </c:pt>
                <c:pt idx="5269">
                  <c:v>2012-09-10 12:48:49.647</c:v>
                </c:pt>
                <c:pt idx="5270">
                  <c:v>2012-09-10 12:48:52.517</c:v>
                </c:pt>
                <c:pt idx="5271">
                  <c:v>2012-09-10 12:50:01.110</c:v>
                </c:pt>
                <c:pt idx="5272">
                  <c:v>2012-09-10 12:50:04.010</c:v>
                </c:pt>
                <c:pt idx="5273">
                  <c:v>2012-09-10 12:50:43.840</c:v>
                </c:pt>
                <c:pt idx="5274">
                  <c:v>2012-09-10 12:50:44.527</c:v>
                </c:pt>
                <c:pt idx="5275">
                  <c:v>2012-09-10 12:50:56.553</c:v>
                </c:pt>
                <c:pt idx="5276">
                  <c:v>2012-09-10 12:54:03.037</c:v>
                </c:pt>
                <c:pt idx="5277">
                  <c:v>2012-09-10 12:54:12.990</c:v>
                </c:pt>
                <c:pt idx="5278">
                  <c:v>2012-09-10 12:54:19.433</c:v>
                </c:pt>
                <c:pt idx="5279">
                  <c:v>2012-09-10 12:54:29.090</c:v>
                </c:pt>
                <c:pt idx="5280">
                  <c:v>2012-09-10 12:55:22.737</c:v>
                </c:pt>
                <c:pt idx="5281">
                  <c:v>2012-09-10 12:55:27.417</c:v>
                </c:pt>
                <c:pt idx="5282">
                  <c:v>2012-09-10 12:55:28.197</c:v>
                </c:pt>
                <c:pt idx="5283">
                  <c:v>2012-09-10 12:55:29.773</c:v>
                </c:pt>
                <c:pt idx="5284">
                  <c:v>2012-09-10 12:55:30.587</c:v>
                </c:pt>
                <c:pt idx="5285">
                  <c:v>2012-09-10 12:55:41.083</c:v>
                </c:pt>
                <c:pt idx="5286">
                  <c:v>2012-09-10 12:55:42.237</c:v>
                </c:pt>
                <c:pt idx="5287">
                  <c:v>2012-09-10 12:59:06.397</c:v>
                </c:pt>
                <c:pt idx="5288">
                  <c:v>2012-09-10 12:59:24.773</c:v>
                </c:pt>
                <c:pt idx="5289">
                  <c:v>2012-09-10 12:59:26.083</c:v>
                </c:pt>
                <c:pt idx="5290">
                  <c:v>2012-09-10 13:03:18.540</c:v>
                </c:pt>
                <c:pt idx="5291">
                  <c:v>2012-09-10 13:05:39.333</c:v>
                </c:pt>
                <c:pt idx="5292">
                  <c:v>2012-09-10 13:06:10.283</c:v>
                </c:pt>
                <c:pt idx="5293">
                  <c:v>2012-09-10 13:06:17.570</c:v>
                </c:pt>
                <c:pt idx="5294">
                  <c:v>2012-09-10 13:06:43.077</c:v>
                </c:pt>
                <c:pt idx="5295">
                  <c:v>2012-09-10 13:07:07.927</c:v>
                </c:pt>
                <c:pt idx="5296">
                  <c:v>2012-09-10 13:07:10.967</c:v>
                </c:pt>
                <c:pt idx="5297">
                  <c:v>2012-09-10 13:16:10.707</c:v>
                </c:pt>
                <c:pt idx="5298">
                  <c:v>2012-09-10 13:19:07.997</c:v>
                </c:pt>
                <c:pt idx="5299">
                  <c:v>2012-09-10 13:20:19.377</c:v>
                </c:pt>
                <c:pt idx="5300">
                  <c:v>2012-09-10 13:20:31.703</c:v>
                </c:pt>
                <c:pt idx="5301">
                  <c:v>2012-09-10 13:20:40.297</c:v>
                </c:pt>
                <c:pt idx="5302">
                  <c:v>2012-09-10 13:20:45.850</c:v>
                </c:pt>
                <c:pt idx="5303">
                  <c:v>2012-09-10 13:20:46.833</c:v>
                </c:pt>
                <c:pt idx="5304">
                  <c:v>2012-09-10 13:20:48.050</c:v>
                </c:pt>
                <c:pt idx="5305">
                  <c:v>2012-09-10 13:20:49.813</c:v>
                </c:pt>
                <c:pt idx="5306">
                  <c:v>2012-09-10 13:20:56.803</c:v>
                </c:pt>
                <c:pt idx="5307">
                  <c:v>2012-09-10 13:21:21.240</c:v>
                </c:pt>
                <c:pt idx="5308">
                  <c:v>2012-09-10 13:41:03.833</c:v>
                </c:pt>
                <c:pt idx="5309">
                  <c:v>2012-09-10 13:51:20.853</c:v>
                </c:pt>
                <c:pt idx="5310">
                  <c:v>2012-09-10 13:56:47.557</c:v>
                </c:pt>
                <c:pt idx="5311">
                  <c:v>2012-09-10 13:56:49.290</c:v>
                </c:pt>
                <c:pt idx="5312">
                  <c:v>2012-09-10 13:57:04.293</c:v>
                </c:pt>
                <c:pt idx="5313">
                  <c:v>2012-09-10 13:57:07.057</c:v>
                </c:pt>
                <c:pt idx="5314">
                  <c:v>2012-09-10 14:00:51.350</c:v>
                </c:pt>
                <c:pt idx="5315">
                  <c:v>2012-09-10 14:00:53.747</c:v>
                </c:pt>
                <c:pt idx="5316">
                  <c:v>2012-09-10 14:00:58.020</c:v>
                </c:pt>
                <c:pt idx="5317">
                  <c:v>2012-09-10 14:01:18.767</c:v>
                </c:pt>
                <c:pt idx="5318">
                  <c:v>2012-09-10 14:01:41.837</c:v>
                </c:pt>
                <c:pt idx="5319">
                  <c:v>2012-09-10 14:01:44.910</c:v>
                </c:pt>
                <c:pt idx="5320">
                  <c:v>2012-09-10 14:02:38.607</c:v>
                </c:pt>
                <c:pt idx="5321">
                  <c:v>2012-09-10 14:02:42.503</c:v>
                </c:pt>
                <c:pt idx="5322">
                  <c:v>2012-09-10 14:03:48.900</c:v>
                </c:pt>
                <c:pt idx="5323">
                  <c:v>2012-09-10 14:03:55.017</c:v>
                </c:pt>
                <c:pt idx="5324">
                  <c:v>2012-09-10 14:05:06.023</c:v>
                </c:pt>
                <c:pt idx="5325">
                  <c:v>2012-09-10 14:06:23.550</c:v>
                </c:pt>
                <c:pt idx="5326">
                  <c:v>2012-09-10 14:17:16.950</c:v>
                </c:pt>
                <c:pt idx="5327">
                  <c:v>2012-09-10 14:36:19.710</c:v>
                </c:pt>
                <c:pt idx="5328">
                  <c:v>2012-09-10 14:37:21.117</c:v>
                </c:pt>
                <c:pt idx="5329">
                  <c:v>2012-09-10 14:38:02.767</c:v>
                </c:pt>
                <c:pt idx="5330">
                  <c:v>2012-09-10 14:40:08.707</c:v>
                </c:pt>
                <c:pt idx="5331">
                  <c:v>2012-09-10 15:12:36.943</c:v>
                </c:pt>
                <c:pt idx="5332">
                  <c:v>2012-09-10 15:12:48.383</c:v>
                </c:pt>
                <c:pt idx="5333">
                  <c:v>2012-09-10 15:14:54.973</c:v>
                </c:pt>
                <c:pt idx="5334">
                  <c:v>2012-09-10 15:14:55.997</c:v>
                </c:pt>
                <c:pt idx="5335">
                  <c:v>2012-09-10 15:29:55.547</c:v>
                </c:pt>
                <c:pt idx="5336">
                  <c:v>2012-09-10 15:30:14.190</c:v>
                </c:pt>
                <c:pt idx="5337">
                  <c:v>2012-09-10 15:35:44.973</c:v>
                </c:pt>
                <c:pt idx="5338">
                  <c:v>2012-09-10 15:35:55.257</c:v>
                </c:pt>
                <c:pt idx="5339">
                  <c:v>2012-09-10 15:36:08.337</c:v>
                </c:pt>
                <c:pt idx="5340">
                  <c:v>2012-09-10 15:36:14.380</c:v>
                </c:pt>
                <c:pt idx="5341">
                  <c:v>2012-09-10 15:37:37.093</c:v>
                </c:pt>
                <c:pt idx="5342">
                  <c:v>2012-09-10 15:37:38.610</c:v>
                </c:pt>
                <c:pt idx="5343">
                  <c:v>2012-09-10 15:39:07.533</c:v>
                </c:pt>
                <c:pt idx="5344">
                  <c:v>2012-09-10 15:39:12.853</c:v>
                </c:pt>
                <c:pt idx="5345">
                  <c:v>2012-09-10 15:54:45.703</c:v>
                </c:pt>
                <c:pt idx="5346">
                  <c:v>2012-09-10 15:54:46.420</c:v>
                </c:pt>
                <c:pt idx="5347">
                  <c:v>2012-09-11 07:17:38.190</c:v>
                </c:pt>
                <c:pt idx="5348">
                  <c:v>2012-09-11 07:17:39.883</c:v>
                </c:pt>
                <c:pt idx="5349">
                  <c:v>2012-09-11 07:19:12.530</c:v>
                </c:pt>
                <c:pt idx="5350">
                  <c:v>2012-09-11 07:19:16.017</c:v>
                </c:pt>
                <c:pt idx="5351">
                  <c:v>2012-09-11 07:19:40.433</c:v>
                </c:pt>
                <c:pt idx="5352">
                  <c:v>2012-09-11 07:19:41.643</c:v>
                </c:pt>
                <c:pt idx="5353">
                  <c:v>2012-09-11 07:19:48.163</c:v>
                </c:pt>
                <c:pt idx="5354">
                  <c:v>2012-09-11 07:20:04.003</c:v>
                </c:pt>
                <c:pt idx="5355">
                  <c:v>2012-09-11 07:21:23.667</c:v>
                </c:pt>
                <c:pt idx="5356">
                  <c:v>2012-09-11 07:22:41.930</c:v>
                </c:pt>
                <c:pt idx="5357">
                  <c:v>2012-09-11 07:23:18.633</c:v>
                </c:pt>
                <c:pt idx="5358">
                  <c:v>2012-09-11 07:23:19.897</c:v>
                </c:pt>
                <c:pt idx="5359">
                  <c:v>2012-09-11 07:23:20.987</c:v>
                </c:pt>
                <c:pt idx="5360">
                  <c:v>2012-09-11 07:23:22.110</c:v>
                </c:pt>
                <c:pt idx="5361">
                  <c:v>2012-09-11 07:23:23.060</c:v>
                </c:pt>
                <c:pt idx="5362">
                  <c:v>2012-09-11 07:23:26.427</c:v>
                </c:pt>
                <c:pt idx="5363">
                  <c:v>2012-09-11 07:26:08.130</c:v>
                </c:pt>
                <c:pt idx="5364">
                  <c:v>2012-09-11 07:26:10.053</c:v>
                </c:pt>
                <c:pt idx="5365">
                  <c:v>2012-09-11 07:26:11.460</c:v>
                </c:pt>
                <c:pt idx="5366">
                  <c:v>2012-09-11 07:26:18.437</c:v>
                </c:pt>
                <c:pt idx="5367">
                  <c:v>2012-09-11 07:28:54.620</c:v>
                </c:pt>
                <c:pt idx="5368">
                  <c:v>2012-09-11 07:28:58.037</c:v>
                </c:pt>
                <c:pt idx="5369">
                  <c:v>2012-09-11 07:28:58.890</c:v>
                </c:pt>
                <c:pt idx="5370">
                  <c:v>2012-09-11 07:28:59.553</c:v>
                </c:pt>
                <c:pt idx="5371">
                  <c:v>2012-09-11 07:29:00.367</c:v>
                </c:pt>
                <c:pt idx="5372">
                  <c:v>2012-09-11 07:30:33.933</c:v>
                </c:pt>
                <c:pt idx="5373">
                  <c:v>2012-09-11 07:30:35.037</c:v>
                </c:pt>
                <c:pt idx="5374">
                  <c:v>2012-09-11 07:30:37.483</c:v>
                </c:pt>
                <c:pt idx="5375">
                  <c:v>2012-09-11 07:30:38.283</c:v>
                </c:pt>
                <c:pt idx="5376">
                  <c:v>2012-09-11 07:30:40.347</c:v>
                </c:pt>
                <c:pt idx="5377">
                  <c:v>2012-09-11 07:30:41.087</c:v>
                </c:pt>
                <c:pt idx="5378">
                  <c:v>2012-09-11 07:30:42.113</c:v>
                </c:pt>
                <c:pt idx="5379">
                  <c:v>2012-09-11 07:30:42.773</c:v>
                </c:pt>
                <c:pt idx="5380">
                  <c:v>2012-09-11 07:30:44.170</c:v>
                </c:pt>
                <c:pt idx="5381">
                  <c:v>2012-09-11 07:31:14.940</c:v>
                </c:pt>
                <c:pt idx="5382">
                  <c:v>2012-09-11 07:31:15.753</c:v>
                </c:pt>
                <c:pt idx="5383">
                  <c:v>2012-09-11 07:31:24.013</c:v>
                </c:pt>
                <c:pt idx="5384">
                  <c:v>2012-09-11 07:31:32.627</c:v>
                </c:pt>
                <c:pt idx="5385">
                  <c:v>2012-09-11 07:31:36.120</c:v>
                </c:pt>
                <c:pt idx="5386">
                  <c:v>2012-09-11 07:31:43.007</c:v>
                </c:pt>
                <c:pt idx="5387">
                  <c:v>2012-09-11 07:31:44.487</c:v>
                </c:pt>
                <c:pt idx="5388">
                  <c:v>2012-09-11 07:31:45.527</c:v>
                </c:pt>
                <c:pt idx="5389">
                  <c:v>2012-09-11 07:31:47.623</c:v>
                </c:pt>
                <c:pt idx="5390">
                  <c:v>2012-09-11 07:31:48.617</c:v>
                </c:pt>
                <c:pt idx="5391">
                  <c:v>2012-09-11 07:31:51.273</c:v>
                </c:pt>
                <c:pt idx="5392">
                  <c:v>2012-09-11 07:34:00.307</c:v>
                </c:pt>
                <c:pt idx="5393">
                  <c:v>2012-09-11 07:34:02.397</c:v>
                </c:pt>
                <c:pt idx="5394">
                  <c:v>2012-09-11 07:42:04.367</c:v>
                </c:pt>
                <c:pt idx="5395">
                  <c:v>2012-09-11 07:45:23.457</c:v>
                </c:pt>
                <c:pt idx="5396">
                  <c:v>2012-09-11 07:45:25.243</c:v>
                </c:pt>
                <c:pt idx="5397">
                  <c:v>2012-09-11 07:45:28.780</c:v>
                </c:pt>
                <c:pt idx="5398">
                  <c:v>2012-09-11 07:45:29.570</c:v>
                </c:pt>
                <c:pt idx="5399">
                  <c:v>2012-09-11 07:45:32.307</c:v>
                </c:pt>
                <c:pt idx="5400">
                  <c:v>2012-09-11 07:45:32.770</c:v>
                </c:pt>
                <c:pt idx="5401">
                  <c:v>2012-09-11 07:45:33.617</c:v>
                </c:pt>
                <c:pt idx="5402">
                  <c:v>2012-09-11 07:45:34.087</c:v>
                </c:pt>
                <c:pt idx="5403">
                  <c:v>2012-09-11 07:45:34.900</c:v>
                </c:pt>
                <c:pt idx="5404">
                  <c:v>2012-09-11 07:45:35.787</c:v>
                </c:pt>
                <c:pt idx="5405">
                  <c:v>2012-09-11 07:45:36.347</c:v>
                </c:pt>
                <c:pt idx="5406">
                  <c:v>2012-09-11 07:45:37.473</c:v>
                </c:pt>
                <c:pt idx="5407">
                  <c:v>2012-09-11 07:45:38.607</c:v>
                </c:pt>
                <c:pt idx="5408">
                  <c:v>2012-09-11 07:45:39.133</c:v>
                </c:pt>
                <c:pt idx="5409">
                  <c:v>2012-09-11 07:45:40.307</c:v>
                </c:pt>
                <c:pt idx="5410">
                  <c:v>2012-09-11 07:45:41.723</c:v>
                </c:pt>
                <c:pt idx="5411">
                  <c:v>2012-09-11 07:52:27.480</c:v>
                </c:pt>
                <c:pt idx="5412">
                  <c:v>2012-09-11 07:54:46.863</c:v>
                </c:pt>
                <c:pt idx="5413">
                  <c:v>2012-09-11 07:54:47.917</c:v>
                </c:pt>
                <c:pt idx="5414">
                  <c:v>2012-09-11 07:57:23.663</c:v>
                </c:pt>
                <c:pt idx="5415">
                  <c:v>2012-09-11 08:06:49.187</c:v>
                </c:pt>
                <c:pt idx="5416">
                  <c:v>2012-09-11 08:06:50.007</c:v>
                </c:pt>
                <c:pt idx="5417">
                  <c:v>2012-09-11 08:06:50.837</c:v>
                </c:pt>
                <c:pt idx="5418">
                  <c:v>2012-09-11 08:06:51.413</c:v>
                </c:pt>
                <c:pt idx="5419">
                  <c:v>2012-09-11 08:07:03.583</c:v>
                </c:pt>
                <c:pt idx="5420">
                  <c:v>2012-09-11 08:07:26.687</c:v>
                </c:pt>
                <c:pt idx="5421">
                  <c:v>2012-09-11 08:07:35.777</c:v>
                </c:pt>
                <c:pt idx="5422">
                  <c:v>2012-09-11 08:07:40.920</c:v>
                </c:pt>
                <c:pt idx="5423">
                  <c:v>2012-09-11 08:07:41.807</c:v>
                </c:pt>
                <c:pt idx="5424">
                  <c:v>2012-09-11 08:07:49.040</c:v>
                </c:pt>
                <c:pt idx="5425">
                  <c:v>2012-09-11 08:08:02.493</c:v>
                </c:pt>
                <c:pt idx="5426">
                  <c:v>2012-09-11 08:08:19.913</c:v>
                </c:pt>
                <c:pt idx="5427">
                  <c:v>2012-09-11 08:19:09.457</c:v>
                </c:pt>
                <c:pt idx="5428">
                  <c:v>2012-09-11 08:19:10.430</c:v>
                </c:pt>
                <c:pt idx="5429">
                  <c:v>2012-09-11 08:27:25.007</c:v>
                </c:pt>
                <c:pt idx="5430">
                  <c:v>2012-09-11 08:27:25.867</c:v>
                </c:pt>
                <c:pt idx="5431">
                  <c:v>2012-09-11 08:27:27.760</c:v>
                </c:pt>
                <c:pt idx="5432">
                  <c:v>2012-09-11 08:27:30.507</c:v>
                </c:pt>
                <c:pt idx="5433">
                  <c:v>2012-09-11 08:27:42.330</c:v>
                </c:pt>
                <c:pt idx="5434">
                  <c:v>2012-09-11 08:27:43.793</c:v>
                </c:pt>
                <c:pt idx="5435">
                  <c:v>2012-09-11 08:27:45.537</c:v>
                </c:pt>
                <c:pt idx="5436">
                  <c:v>2012-09-11 08:27:46.863</c:v>
                </c:pt>
                <c:pt idx="5437">
                  <c:v>2012-09-11 08:27:49.193</c:v>
                </c:pt>
                <c:pt idx="5438">
                  <c:v>2012-09-11 08:27:49.713</c:v>
                </c:pt>
                <c:pt idx="5439">
                  <c:v>2012-09-11 08:27:50.803</c:v>
                </c:pt>
                <c:pt idx="5440">
                  <c:v>2012-09-11 08:27:53.190</c:v>
                </c:pt>
                <c:pt idx="5441">
                  <c:v>2012-09-11 08:29:18.813</c:v>
                </c:pt>
                <c:pt idx="5442">
                  <c:v>2012-09-11 08:42:02.987</c:v>
                </c:pt>
                <c:pt idx="5443">
                  <c:v>2012-09-11 08:43:27.193</c:v>
                </c:pt>
                <c:pt idx="5444">
                  <c:v>2012-09-11 08:44:01.477</c:v>
                </c:pt>
                <c:pt idx="5445">
                  <c:v>2012-09-11 08:44:11.133</c:v>
                </c:pt>
                <c:pt idx="5446">
                  <c:v>2012-09-11 08:44:12.623</c:v>
                </c:pt>
                <c:pt idx="5447">
                  <c:v>2012-09-11 08:47:26.267</c:v>
                </c:pt>
                <c:pt idx="5448">
                  <c:v>2012-09-11 08:47:32.060</c:v>
                </c:pt>
                <c:pt idx="5449">
                  <c:v>2012-09-11 08:47:54.080</c:v>
                </c:pt>
                <c:pt idx="5450">
                  <c:v>2012-09-11 08:48:13.183</c:v>
                </c:pt>
                <c:pt idx="5451">
                  <c:v>2012-09-11 08:48:21.240</c:v>
                </c:pt>
                <c:pt idx="5452">
                  <c:v>2012-09-11 08:48:25.263</c:v>
                </c:pt>
                <c:pt idx="5453">
                  <c:v>2012-09-11 08:48:27.713</c:v>
                </c:pt>
                <c:pt idx="5454">
                  <c:v>2012-09-11 08:49:05.983</c:v>
                </c:pt>
                <c:pt idx="5455">
                  <c:v>2012-09-11 08:49:11.113</c:v>
                </c:pt>
                <c:pt idx="5456">
                  <c:v>2012-09-11 08:49:46.777</c:v>
                </c:pt>
                <c:pt idx="5457">
                  <c:v>2012-09-11 08:49:49.903</c:v>
                </c:pt>
                <c:pt idx="5458">
                  <c:v>2012-09-11 08:49:51.147</c:v>
                </c:pt>
                <c:pt idx="5459">
                  <c:v>2012-09-11 08:51:05.533</c:v>
                </c:pt>
                <c:pt idx="5460">
                  <c:v>2012-09-11 08:51:33.600</c:v>
                </c:pt>
                <c:pt idx="5461">
                  <c:v>2012-09-11 08:51:36.460</c:v>
                </c:pt>
                <c:pt idx="5462">
                  <c:v>2012-09-11 08:51:55.340</c:v>
                </c:pt>
                <c:pt idx="5463">
                  <c:v>2012-09-11 09:11:59.807</c:v>
                </c:pt>
                <c:pt idx="5464">
                  <c:v>2012-09-11 09:12:16.927</c:v>
                </c:pt>
                <c:pt idx="5465">
                  <c:v>2012-09-11 09:13:30.147</c:v>
                </c:pt>
                <c:pt idx="5466">
                  <c:v>2012-09-11 09:13:46.810</c:v>
                </c:pt>
                <c:pt idx="5467">
                  <c:v>2012-09-11 09:20:54.187</c:v>
                </c:pt>
                <c:pt idx="5468">
                  <c:v>2012-09-11 09:22:41.650</c:v>
                </c:pt>
                <c:pt idx="5469">
                  <c:v>2012-09-11 09:22:42.443</c:v>
                </c:pt>
                <c:pt idx="5470">
                  <c:v>2012-09-11 09:22:44.587</c:v>
                </c:pt>
                <c:pt idx="5471">
                  <c:v>2012-09-11 09:22:45.817</c:v>
                </c:pt>
                <c:pt idx="5472">
                  <c:v>2012-09-11 09:22:46.193</c:v>
                </c:pt>
                <c:pt idx="5473">
                  <c:v>2012-09-11 09:22:46.933</c:v>
                </c:pt>
                <c:pt idx="5474">
                  <c:v>2012-09-11 09:22:47.913</c:v>
                </c:pt>
                <c:pt idx="5475">
                  <c:v>2012-09-11 09:23:52.713</c:v>
                </c:pt>
                <c:pt idx="5476">
                  <c:v>2012-09-11 09:24:47.040</c:v>
                </c:pt>
                <c:pt idx="5477">
                  <c:v>2012-09-11 09:50:34.960</c:v>
                </c:pt>
                <c:pt idx="5478">
                  <c:v>2012-09-11 10:37:05.103</c:v>
                </c:pt>
                <c:pt idx="5479">
                  <c:v>2012-09-11 10:37:55.057</c:v>
                </c:pt>
                <c:pt idx="5480">
                  <c:v>2012-09-11 10:44:54.407</c:v>
                </c:pt>
                <c:pt idx="5481">
                  <c:v>2012-09-11 10:54:09.827</c:v>
                </c:pt>
                <c:pt idx="5482">
                  <c:v>2012-09-11 10:54:35.707</c:v>
                </c:pt>
                <c:pt idx="5483">
                  <c:v>2012-09-11 10:55:07.703</c:v>
                </c:pt>
                <c:pt idx="5484">
                  <c:v>2012-09-11 10:55:14.197</c:v>
                </c:pt>
                <c:pt idx="5485">
                  <c:v>2012-09-11 10:55:56.137</c:v>
                </c:pt>
                <c:pt idx="5486">
                  <c:v>2012-09-11 11:00:34.693</c:v>
                </c:pt>
                <c:pt idx="5487">
                  <c:v>2012-09-11 11:04:31.803</c:v>
                </c:pt>
                <c:pt idx="5488">
                  <c:v>2012-09-11 11:04:34.057</c:v>
                </c:pt>
                <c:pt idx="5489">
                  <c:v>2012-09-11 11:04:34.670</c:v>
                </c:pt>
                <c:pt idx="5490">
                  <c:v>2012-09-11 11:11:23.190</c:v>
                </c:pt>
                <c:pt idx="5491">
                  <c:v>2012-09-11 11:12:21.857</c:v>
                </c:pt>
                <c:pt idx="5492">
                  <c:v>2012-09-11 11:13:58.330</c:v>
                </c:pt>
                <c:pt idx="5493">
                  <c:v>2012-09-11 11:13:59.767</c:v>
                </c:pt>
                <c:pt idx="5494">
                  <c:v>2012-09-11 11:52:01.517</c:v>
                </c:pt>
                <c:pt idx="5495">
                  <c:v>2012-09-11 11:52:02.247</c:v>
                </c:pt>
                <c:pt idx="5496">
                  <c:v>2012-09-11 11:52:03.543</c:v>
                </c:pt>
                <c:pt idx="5497">
                  <c:v>2012-09-11 11:54:04.367</c:v>
                </c:pt>
                <c:pt idx="5498">
                  <c:v>2012-09-11 12:02:21.390</c:v>
                </c:pt>
                <c:pt idx="5499">
                  <c:v>2012-09-11 12:03:42.417</c:v>
                </c:pt>
                <c:pt idx="5500">
                  <c:v>2012-09-11 12:13:29.507</c:v>
                </c:pt>
                <c:pt idx="5501">
                  <c:v>2012-09-11 12:17:36.537</c:v>
                </c:pt>
                <c:pt idx="5502">
                  <c:v>2012-09-11 12:17:39.353</c:v>
                </c:pt>
                <c:pt idx="5503">
                  <c:v>2012-09-11 12:18:51.400</c:v>
                </c:pt>
                <c:pt idx="5504">
                  <c:v>2012-09-11 12:19:05.987</c:v>
                </c:pt>
                <c:pt idx="5505">
                  <c:v>2012-09-11 12:19:43.647</c:v>
                </c:pt>
                <c:pt idx="5506">
                  <c:v>2012-09-11 12:20:39.170</c:v>
                </c:pt>
                <c:pt idx="5507">
                  <c:v>2012-09-11 12:25:17.747</c:v>
                </c:pt>
                <c:pt idx="5508">
                  <c:v>2012-09-11 12:25:19.907</c:v>
                </c:pt>
                <c:pt idx="5509">
                  <c:v>2012-09-11 12:25:21.497</c:v>
                </c:pt>
                <c:pt idx="5510">
                  <c:v>2012-09-11 12:25:24.727</c:v>
                </c:pt>
                <c:pt idx="5511">
                  <c:v>2012-09-11 13:15:54.123</c:v>
                </c:pt>
                <c:pt idx="5512">
                  <c:v>2012-09-11 13:16:26.403</c:v>
                </c:pt>
                <c:pt idx="5513">
                  <c:v>2012-09-11 13:17:06.290</c:v>
                </c:pt>
                <c:pt idx="5514">
                  <c:v>2012-09-11 13:17:11.000</c:v>
                </c:pt>
                <c:pt idx="5515">
                  <c:v>2012-09-11 13:17:18.300</c:v>
                </c:pt>
                <c:pt idx="5516">
                  <c:v>2012-09-11 13:17:33.653</c:v>
                </c:pt>
                <c:pt idx="5517">
                  <c:v>2012-09-11 13:17:34.967</c:v>
                </c:pt>
                <c:pt idx="5518">
                  <c:v>2012-09-11 13:17:48.263</c:v>
                </c:pt>
                <c:pt idx="5519">
                  <c:v>2012-09-11 13:19:52.413</c:v>
                </c:pt>
                <c:pt idx="5520">
                  <c:v>2012-09-11 13:19:54.007</c:v>
                </c:pt>
                <c:pt idx="5521">
                  <c:v>2012-09-11 13:19:55.360</c:v>
                </c:pt>
                <c:pt idx="5522">
                  <c:v>2012-09-11 13:57:55.503</c:v>
                </c:pt>
                <c:pt idx="5523">
                  <c:v>2012-09-11 13:57:59.960</c:v>
                </c:pt>
                <c:pt idx="5524">
                  <c:v>2012-09-11 14:06:15.063</c:v>
                </c:pt>
                <c:pt idx="5525">
                  <c:v>2012-09-11 14:32:45.137</c:v>
                </c:pt>
                <c:pt idx="5526">
                  <c:v>2012-09-11 14:37:49.557</c:v>
                </c:pt>
                <c:pt idx="5527">
                  <c:v>2012-09-11 14:38:23.810</c:v>
                </c:pt>
                <c:pt idx="5528">
                  <c:v>2012-09-11 14:40:21.147</c:v>
                </c:pt>
                <c:pt idx="5529">
                  <c:v>2012-09-11 14:40:22.053</c:v>
                </c:pt>
                <c:pt idx="5530">
                  <c:v>2012-09-11 14:40:22.657</c:v>
                </c:pt>
                <c:pt idx="5531">
                  <c:v>2012-09-11 14:40:23.573</c:v>
                </c:pt>
                <c:pt idx="5532">
                  <c:v>2012-09-11 14:40:35.160</c:v>
                </c:pt>
                <c:pt idx="5533">
                  <c:v>2012-09-11 14:40:37.297</c:v>
                </c:pt>
                <c:pt idx="5534">
                  <c:v>2012-09-11 14:40:38.710</c:v>
                </c:pt>
                <c:pt idx="5535">
                  <c:v>2012-09-11 14:40:39.760</c:v>
                </c:pt>
                <c:pt idx="5536">
                  <c:v>2012-09-11 14:40:46.840</c:v>
                </c:pt>
                <c:pt idx="5537">
                  <c:v>2012-09-11 14:40:48.103</c:v>
                </c:pt>
                <c:pt idx="5538">
                  <c:v>2012-09-11 14:40:49.527</c:v>
                </c:pt>
                <c:pt idx="5539">
                  <c:v>2012-09-11 14:40:50.847</c:v>
                </c:pt>
                <c:pt idx="5540">
                  <c:v>2012-09-11 14:40:52.037</c:v>
                </c:pt>
                <c:pt idx="5541">
                  <c:v>2012-09-11 14:40:53.200</c:v>
                </c:pt>
                <c:pt idx="5542">
                  <c:v>2012-09-11 14:40:55.967</c:v>
                </c:pt>
                <c:pt idx="5543">
                  <c:v>2012-09-11 14:40:58.303</c:v>
                </c:pt>
                <c:pt idx="5544">
                  <c:v>2012-09-11 14:41:00.050</c:v>
                </c:pt>
                <c:pt idx="5545">
                  <c:v>2012-09-11 14:43:39.483</c:v>
                </c:pt>
                <c:pt idx="5546">
                  <c:v>2012-09-11 14:43:40.307</c:v>
                </c:pt>
                <c:pt idx="5547">
                  <c:v>2012-09-11 14:43:41.053</c:v>
                </c:pt>
                <c:pt idx="5548">
                  <c:v>2012-09-11 14:50:37.483</c:v>
                </c:pt>
                <c:pt idx="5549">
                  <c:v>2012-09-11 14:50:37.977</c:v>
                </c:pt>
                <c:pt idx="5550">
                  <c:v>2012-09-11 14:50:38.860</c:v>
                </c:pt>
                <c:pt idx="5551">
                  <c:v>2012-09-11 14:58:03.040</c:v>
                </c:pt>
                <c:pt idx="5552">
                  <c:v>2012-09-11 16:07:27.730</c:v>
                </c:pt>
                <c:pt idx="5553">
                  <c:v>2012-09-11 16:07:50.137</c:v>
                </c:pt>
                <c:pt idx="5554">
                  <c:v>2012-09-11 16:08:03.213</c:v>
                </c:pt>
                <c:pt idx="5555">
                  <c:v>2012-09-11 16:08:17.293</c:v>
                </c:pt>
                <c:pt idx="5556">
                  <c:v>2012-09-11 16:23:44.340</c:v>
                </c:pt>
                <c:pt idx="5557">
                  <c:v>2012-09-11 16:24:06.477</c:v>
                </c:pt>
                <c:pt idx="5558">
                  <c:v>2012-09-11 16:24:07.243</c:v>
                </c:pt>
                <c:pt idx="5559">
                  <c:v>2012-09-11 16:24:09.050</c:v>
                </c:pt>
                <c:pt idx="5560">
                  <c:v>2012-09-12 07:01:55.403</c:v>
                </c:pt>
                <c:pt idx="5561">
                  <c:v>2012-09-12 07:01:58.067</c:v>
                </c:pt>
                <c:pt idx="5562">
                  <c:v>2012-09-12 07:24:45.367</c:v>
                </c:pt>
                <c:pt idx="5563">
                  <c:v>2012-09-12 07:25:00.180</c:v>
                </c:pt>
                <c:pt idx="5564">
                  <c:v>2012-09-12 07:26:08.997</c:v>
                </c:pt>
                <c:pt idx="5565">
                  <c:v>2012-09-12 07:26:14.147</c:v>
                </c:pt>
                <c:pt idx="5566">
                  <c:v>2012-09-12 07:26:24.270</c:v>
                </c:pt>
                <c:pt idx="5567">
                  <c:v>2012-09-12 07:26:41.413</c:v>
                </c:pt>
                <c:pt idx="5568">
                  <c:v>2012-09-12 07:26:45.383</c:v>
                </c:pt>
                <c:pt idx="5569">
                  <c:v>2012-09-12 07:26:49.890</c:v>
                </c:pt>
                <c:pt idx="5570">
                  <c:v>2012-09-12 07:26:52.767</c:v>
                </c:pt>
                <c:pt idx="5571">
                  <c:v>2012-09-12 07:26:53.333</c:v>
                </c:pt>
                <c:pt idx="5572">
                  <c:v>2012-09-12 07:27:07.677</c:v>
                </c:pt>
                <c:pt idx="5573">
                  <c:v>2012-09-12 07:27:28.103</c:v>
                </c:pt>
                <c:pt idx="5574">
                  <c:v>2012-09-12 07:28:20.247</c:v>
                </c:pt>
                <c:pt idx="5575">
                  <c:v>2012-09-12 07:28:22.880</c:v>
                </c:pt>
                <c:pt idx="5576">
                  <c:v>2012-09-12 07:31:24.787</c:v>
                </c:pt>
                <c:pt idx="5577">
                  <c:v>2012-09-12 07:31:25.887</c:v>
                </c:pt>
                <c:pt idx="5578">
                  <c:v>2012-09-12 08:11:19.953</c:v>
                </c:pt>
                <c:pt idx="5579">
                  <c:v>2012-09-12 08:11:38.527</c:v>
                </c:pt>
                <c:pt idx="5580">
                  <c:v>2012-09-12 08:12:11.077</c:v>
                </c:pt>
                <c:pt idx="5581">
                  <c:v>2012-09-12 08:13:16.680</c:v>
                </c:pt>
                <c:pt idx="5582">
                  <c:v>2012-09-12 08:13:21.877</c:v>
                </c:pt>
                <c:pt idx="5583">
                  <c:v>2012-09-12 08:19:21.860</c:v>
                </c:pt>
                <c:pt idx="5584">
                  <c:v>2012-09-12 08:19:47.887</c:v>
                </c:pt>
                <c:pt idx="5585">
                  <c:v>2012-09-12 08:25:43.967</c:v>
                </c:pt>
                <c:pt idx="5586">
                  <c:v>2012-09-12 08:25:46.123</c:v>
                </c:pt>
                <c:pt idx="5587">
                  <c:v>2012-09-12 08:25:59.183</c:v>
                </c:pt>
                <c:pt idx="5588">
                  <c:v>2012-09-12 08:26:02.247</c:v>
                </c:pt>
                <c:pt idx="5589">
                  <c:v>2012-09-12 08:26:03.237</c:v>
                </c:pt>
                <c:pt idx="5590">
                  <c:v>2012-09-12 08:26:04.427</c:v>
                </c:pt>
                <c:pt idx="5591">
                  <c:v>2012-09-12 08:30:36.353</c:v>
                </c:pt>
                <c:pt idx="5592">
                  <c:v>2012-09-12 08:30:37.517</c:v>
                </c:pt>
                <c:pt idx="5593">
                  <c:v>2012-09-12 08:30:40.357</c:v>
                </c:pt>
                <c:pt idx="5594">
                  <c:v>2012-09-12 08:30:42.627</c:v>
                </c:pt>
                <c:pt idx="5595">
                  <c:v>2012-09-12 08:30:43.237</c:v>
                </c:pt>
                <c:pt idx="5596">
                  <c:v>2012-09-12 08:30:45.863</c:v>
                </c:pt>
                <c:pt idx="5597">
                  <c:v>2012-09-12 08:32:32.117</c:v>
                </c:pt>
                <c:pt idx="5598">
                  <c:v>2012-09-12 08:33:23.457</c:v>
                </c:pt>
                <c:pt idx="5599">
                  <c:v>2012-09-12 08:39:00.047</c:v>
                </c:pt>
                <c:pt idx="5600">
                  <c:v>2012-09-12 08:46:48.490</c:v>
                </c:pt>
                <c:pt idx="5601">
                  <c:v>2012-09-12 08:47:04.993</c:v>
                </c:pt>
                <c:pt idx="5602">
                  <c:v>2012-09-12 08:49:19.707</c:v>
                </c:pt>
                <c:pt idx="5603">
                  <c:v>2012-09-12 08:49:51.733</c:v>
                </c:pt>
                <c:pt idx="5604">
                  <c:v>2012-09-12 08:49:52.583</c:v>
                </c:pt>
                <c:pt idx="5605">
                  <c:v>2012-09-12 09:22:18.673</c:v>
                </c:pt>
                <c:pt idx="5606">
                  <c:v>2012-09-12 09:23:27.727</c:v>
                </c:pt>
                <c:pt idx="5607">
                  <c:v>2012-09-12 10:37:06.983</c:v>
                </c:pt>
                <c:pt idx="5608">
                  <c:v>2012-09-12 10:44:10.373</c:v>
                </c:pt>
                <c:pt idx="5609">
                  <c:v>2012-09-12 10:44:10.777</c:v>
                </c:pt>
                <c:pt idx="5610">
                  <c:v>2012-09-12 10:45:00.440</c:v>
                </c:pt>
                <c:pt idx="5611">
                  <c:v>2012-09-12 10:45:14.900</c:v>
                </c:pt>
                <c:pt idx="5612">
                  <c:v>2012-09-12 10:45:23.303</c:v>
                </c:pt>
                <c:pt idx="5613">
                  <c:v>2012-09-12 10:45:24.217</c:v>
                </c:pt>
                <c:pt idx="5614">
                  <c:v>2012-09-12 10:46:11.763</c:v>
                </c:pt>
                <c:pt idx="5615">
                  <c:v>2012-09-12 10:46:13.120</c:v>
                </c:pt>
                <c:pt idx="5616">
                  <c:v>2012-09-12 10:46:13.873</c:v>
                </c:pt>
                <c:pt idx="5617">
                  <c:v>2012-09-12 10:47:25.867</c:v>
                </c:pt>
                <c:pt idx="5618">
                  <c:v>2012-09-12 10:47:30.587</c:v>
                </c:pt>
                <c:pt idx="5619">
                  <c:v>2012-09-12 10:51:10.963</c:v>
                </c:pt>
                <c:pt idx="5620">
                  <c:v>2012-09-12 10:51:18.127</c:v>
                </c:pt>
                <c:pt idx="5621">
                  <c:v>2012-09-12 10:52:02.563</c:v>
                </c:pt>
                <c:pt idx="5622">
                  <c:v>2012-09-12 10:52:11.640</c:v>
                </c:pt>
                <c:pt idx="5623">
                  <c:v>2012-09-12 10:52:20.903</c:v>
                </c:pt>
                <c:pt idx="5624">
                  <c:v>2012-09-12 10:52:31.173</c:v>
                </c:pt>
                <c:pt idx="5625">
                  <c:v>2012-09-12 10:52:33.087</c:v>
                </c:pt>
                <c:pt idx="5626">
                  <c:v>2012-09-12 11:08:38.377</c:v>
                </c:pt>
                <c:pt idx="5627">
                  <c:v>2012-09-12 11:15:02.867</c:v>
                </c:pt>
                <c:pt idx="5628">
                  <c:v>2012-09-12 11:15:04.493</c:v>
                </c:pt>
                <c:pt idx="5629">
                  <c:v>2012-09-12 12:57:00.010</c:v>
                </c:pt>
                <c:pt idx="5630">
                  <c:v>2012-09-12 12:57:02.797</c:v>
                </c:pt>
                <c:pt idx="5631">
                  <c:v>2012-09-12 12:57:19.010</c:v>
                </c:pt>
                <c:pt idx="5632">
                  <c:v>2012-09-12 12:58:04.510</c:v>
                </c:pt>
                <c:pt idx="5633">
                  <c:v>2012-09-13 07:04:03.053</c:v>
                </c:pt>
                <c:pt idx="5634">
                  <c:v>2012-09-13 07:04:03.053</c:v>
                </c:pt>
                <c:pt idx="5635">
                  <c:v>2012-09-13 07:04:03.070</c:v>
                </c:pt>
                <c:pt idx="5636">
                  <c:v>2012-09-13 07:04:03.117</c:v>
                </c:pt>
                <c:pt idx="5637">
                  <c:v>2012-09-13 07:04:03.117</c:v>
                </c:pt>
                <c:pt idx="5638">
                  <c:v>2012-09-13 07:04:03.117</c:v>
                </c:pt>
                <c:pt idx="5639">
                  <c:v>2012-09-13 07:04:03.117</c:v>
                </c:pt>
                <c:pt idx="5640">
                  <c:v>2012-09-13 07:04:03.117</c:v>
                </c:pt>
                <c:pt idx="5641">
                  <c:v>2012-09-13 07:04:03.117</c:v>
                </c:pt>
                <c:pt idx="5642">
                  <c:v>2012-09-13 07:04:03.117</c:v>
                </c:pt>
                <c:pt idx="5643">
                  <c:v>2012-09-13 07:04:03.130</c:v>
                </c:pt>
                <c:pt idx="5644">
                  <c:v>2012-09-13 07:04:28.527</c:v>
                </c:pt>
                <c:pt idx="5645">
                  <c:v>2012-09-13 07:16:17.897</c:v>
                </c:pt>
                <c:pt idx="5646">
                  <c:v>2012-09-13 07:16:19.213</c:v>
                </c:pt>
                <c:pt idx="5647">
                  <c:v>2012-09-13 07:16:19.790</c:v>
                </c:pt>
                <c:pt idx="5648">
                  <c:v>2012-09-13 07:16:22.940</c:v>
                </c:pt>
                <c:pt idx="5649">
                  <c:v>2012-09-13 07:22:25.337</c:v>
                </c:pt>
                <c:pt idx="5650">
                  <c:v>2012-09-13 07:22:27.397</c:v>
                </c:pt>
                <c:pt idx="5651">
                  <c:v>2012-09-13 07:22:29.933</c:v>
                </c:pt>
                <c:pt idx="5652">
                  <c:v>2012-09-13 07:22:30.523</c:v>
                </c:pt>
                <c:pt idx="5653">
                  <c:v>2012-09-13 07:22:38.050</c:v>
                </c:pt>
                <c:pt idx="5654">
                  <c:v>2012-09-13 07:22:41.407</c:v>
                </c:pt>
                <c:pt idx="5655">
                  <c:v>2012-09-13 07:22:58.683</c:v>
                </c:pt>
                <c:pt idx="5656">
                  <c:v>2012-09-13 07:24:43.383</c:v>
                </c:pt>
                <c:pt idx="5657">
                  <c:v>2012-09-13 07:24:46.300</c:v>
                </c:pt>
                <c:pt idx="5658">
                  <c:v>2012-09-13 07:25:28.157</c:v>
                </c:pt>
                <c:pt idx="5659">
                  <c:v>2012-09-13 07:40:34.510</c:v>
                </c:pt>
                <c:pt idx="5660">
                  <c:v>2012-09-13 07:41:01.957</c:v>
                </c:pt>
                <c:pt idx="5661">
                  <c:v>2012-09-13 07:41:03.977</c:v>
                </c:pt>
                <c:pt idx="5662">
                  <c:v>2012-09-13 07:41:10.410</c:v>
                </c:pt>
                <c:pt idx="5663">
                  <c:v>2012-09-13 08:11:14.817</c:v>
                </c:pt>
                <c:pt idx="5664">
                  <c:v>2012-09-13 08:12:38.307</c:v>
                </c:pt>
                <c:pt idx="5665">
                  <c:v>2012-09-13 08:13:01.020</c:v>
                </c:pt>
                <c:pt idx="5666">
                  <c:v>2012-09-13 08:13:04.130</c:v>
                </c:pt>
                <c:pt idx="5667">
                  <c:v>2012-09-13 08:13:04.957</c:v>
                </c:pt>
                <c:pt idx="5668">
                  <c:v>2012-09-13 08:13:56.493</c:v>
                </c:pt>
                <c:pt idx="5669">
                  <c:v>2012-09-13 08:17:46.703</c:v>
                </c:pt>
                <c:pt idx="5670">
                  <c:v>2012-09-13 08:18:33.693</c:v>
                </c:pt>
                <c:pt idx="5671">
                  <c:v>2012-09-13 08:40:43.470</c:v>
                </c:pt>
                <c:pt idx="5672">
                  <c:v>2012-09-13 08:47:45.400</c:v>
                </c:pt>
                <c:pt idx="5673">
                  <c:v>2012-09-13 08:48:18.377</c:v>
                </c:pt>
                <c:pt idx="5674">
                  <c:v>2012-09-13 08:49:56.667</c:v>
                </c:pt>
                <c:pt idx="5675">
                  <c:v>2012-09-13 08:50:00.560</c:v>
                </c:pt>
                <c:pt idx="5676">
                  <c:v>2012-09-13 09:07:08.883</c:v>
                </c:pt>
                <c:pt idx="5677">
                  <c:v>2012-09-13 09:08:20.063</c:v>
                </c:pt>
                <c:pt idx="5678">
                  <c:v>2012-09-13 09:08:24.887</c:v>
                </c:pt>
                <c:pt idx="5679">
                  <c:v>2012-09-13 09:08:55.593</c:v>
                </c:pt>
                <c:pt idx="5680">
                  <c:v>2012-09-13 09:12:50.073</c:v>
                </c:pt>
                <c:pt idx="5681">
                  <c:v>2012-09-13 09:12:59.880</c:v>
                </c:pt>
                <c:pt idx="5682">
                  <c:v>2012-09-13 09:13:01.227</c:v>
                </c:pt>
                <c:pt idx="5683">
                  <c:v>2012-09-13 09:13:12.110</c:v>
                </c:pt>
                <c:pt idx="5684">
                  <c:v>2012-09-13 09:13:12.780</c:v>
                </c:pt>
                <c:pt idx="5685">
                  <c:v>2012-09-13 09:13:13.233</c:v>
                </c:pt>
                <c:pt idx="5686">
                  <c:v>2012-09-13 09:13:14.543</c:v>
                </c:pt>
                <c:pt idx="5687">
                  <c:v>2012-09-13 09:24:10.533</c:v>
                </c:pt>
                <c:pt idx="5688">
                  <c:v>2012-09-13 09:24:53.067</c:v>
                </c:pt>
                <c:pt idx="5689">
                  <c:v>2012-09-13 09:35:36.397</c:v>
                </c:pt>
                <c:pt idx="5690">
                  <c:v>2012-09-13 09:44:40.927</c:v>
                </c:pt>
                <c:pt idx="5691">
                  <c:v>2012-09-13 09:44:45.300</c:v>
                </c:pt>
                <c:pt idx="5692">
                  <c:v>2012-09-13 09:44:47.440</c:v>
                </c:pt>
                <c:pt idx="5693">
                  <c:v>2012-09-13 09:45:00.163</c:v>
                </c:pt>
                <c:pt idx="5694">
                  <c:v>2012-09-13 09:46:09.023</c:v>
                </c:pt>
                <c:pt idx="5695">
                  <c:v>2012-09-13 09:49:08.777</c:v>
                </c:pt>
                <c:pt idx="5696">
                  <c:v>2012-09-13 09:49:59.327</c:v>
                </c:pt>
                <c:pt idx="5697">
                  <c:v>2012-09-13 09:50:13.547</c:v>
                </c:pt>
                <c:pt idx="5698">
                  <c:v>2012-09-13 09:50:14.200</c:v>
                </c:pt>
                <c:pt idx="5699">
                  <c:v>2012-09-13 09:50:16.840</c:v>
                </c:pt>
                <c:pt idx="5700">
                  <c:v>2012-09-13 09:50:18.590</c:v>
                </c:pt>
                <c:pt idx="5701">
                  <c:v>2012-09-13 09:50:22.720</c:v>
                </c:pt>
                <c:pt idx="5702">
                  <c:v>2012-09-13 10:55:43.477</c:v>
                </c:pt>
                <c:pt idx="5703">
                  <c:v>2012-09-13 10:56:19.977</c:v>
                </c:pt>
                <c:pt idx="5704">
                  <c:v>2012-09-13 10:56:32.147</c:v>
                </c:pt>
                <c:pt idx="5705">
                  <c:v>2012-09-13 10:58:50.347</c:v>
                </c:pt>
                <c:pt idx="5706">
                  <c:v>2012-09-13 10:59:03.430</c:v>
                </c:pt>
                <c:pt idx="5707">
                  <c:v>2012-09-13 11:00:33.823</c:v>
                </c:pt>
                <c:pt idx="5708">
                  <c:v>2012-09-13 12:41:33.640</c:v>
                </c:pt>
                <c:pt idx="5709">
                  <c:v>2012-09-13 12:41:36.663</c:v>
                </c:pt>
                <c:pt idx="5710">
                  <c:v>2012-09-13 12:41:58.343</c:v>
                </c:pt>
                <c:pt idx="5711">
                  <c:v>2012-09-13 12:42:09.567</c:v>
                </c:pt>
                <c:pt idx="5712">
                  <c:v>2012-09-13 12:42:10.530</c:v>
                </c:pt>
                <c:pt idx="5713">
                  <c:v>2012-09-13 13:07:09.850</c:v>
                </c:pt>
                <c:pt idx="5714">
                  <c:v>2012-09-13 13:07:17.087</c:v>
                </c:pt>
                <c:pt idx="5715">
                  <c:v>2012-09-13 13:07:18.197</c:v>
                </c:pt>
                <c:pt idx="5716">
                  <c:v>2012-09-13 13:07:27.170</c:v>
                </c:pt>
                <c:pt idx="5717">
                  <c:v>2012-09-13 13:08:17.353</c:v>
                </c:pt>
                <c:pt idx="5718">
                  <c:v>2012-09-13 13:08:34.353</c:v>
                </c:pt>
                <c:pt idx="5719">
                  <c:v>2012-09-13 13:08:35.787</c:v>
                </c:pt>
                <c:pt idx="5720">
                  <c:v>2012-09-13 13:08:39.410</c:v>
                </c:pt>
                <c:pt idx="5721">
                  <c:v>2012-09-13 13:09:08.947</c:v>
                </c:pt>
                <c:pt idx="5722">
                  <c:v>2012-09-13 13:09:11.097</c:v>
                </c:pt>
                <c:pt idx="5723">
                  <c:v>2012-09-13 13:09:49.780</c:v>
                </c:pt>
                <c:pt idx="5724">
                  <c:v>2012-09-13 13:10:13.533</c:v>
                </c:pt>
                <c:pt idx="5725">
                  <c:v>2012-09-13 13:10:15.593</c:v>
                </c:pt>
                <c:pt idx="5726">
                  <c:v>2012-09-13 13:10:39.243</c:v>
                </c:pt>
                <c:pt idx="5727">
                  <c:v>2012-09-13 13:10:57.927</c:v>
                </c:pt>
                <c:pt idx="5728">
                  <c:v>2012-09-13 13:10:59.343</c:v>
                </c:pt>
                <c:pt idx="5729">
                  <c:v>2012-09-14 07:00:13.793</c:v>
                </c:pt>
                <c:pt idx="5730">
                  <c:v>2012-09-14 07:00:19.737</c:v>
                </c:pt>
                <c:pt idx="5731">
                  <c:v>2012-09-14 07:00:38.503</c:v>
                </c:pt>
                <c:pt idx="5732">
                  <c:v>2012-09-14 07:00:40.377</c:v>
                </c:pt>
                <c:pt idx="5733">
                  <c:v>2012-09-14 07:28:47.003</c:v>
                </c:pt>
                <c:pt idx="5734">
                  <c:v>2012-09-14 07:30:40.103</c:v>
                </c:pt>
                <c:pt idx="5735">
                  <c:v>2012-09-14 07:32:32.747</c:v>
                </c:pt>
                <c:pt idx="5736">
                  <c:v>2012-09-14 07:44:10.817</c:v>
                </c:pt>
                <c:pt idx="5737">
                  <c:v>2012-09-14 07:44:37.217</c:v>
                </c:pt>
                <c:pt idx="5738">
                  <c:v>2012-09-14 07:44:53.563</c:v>
                </c:pt>
                <c:pt idx="5739">
                  <c:v>2012-09-14 07:45:32.817</c:v>
                </c:pt>
                <c:pt idx="5740">
                  <c:v>2012-09-14 07:49:09.790</c:v>
                </c:pt>
                <c:pt idx="5741">
                  <c:v>2012-09-14 08:01:21.430</c:v>
                </c:pt>
                <c:pt idx="5742">
                  <c:v>2012-09-14 08:02:30.803</c:v>
                </c:pt>
                <c:pt idx="5743">
                  <c:v>2012-09-14 08:02:55.127</c:v>
                </c:pt>
                <c:pt idx="5744">
                  <c:v>2012-09-14 08:03:07.963</c:v>
                </c:pt>
                <c:pt idx="5745">
                  <c:v>2012-09-14 08:10:06.060</c:v>
                </c:pt>
                <c:pt idx="5746">
                  <c:v>2012-09-14 08:12:37.927</c:v>
                </c:pt>
                <c:pt idx="5747">
                  <c:v>2012-09-14 08:12:39.100</c:v>
                </c:pt>
                <c:pt idx="5748">
                  <c:v>2012-09-14 08:35:26.893</c:v>
                </c:pt>
                <c:pt idx="5749">
                  <c:v>2012-09-14 08:35:41.763</c:v>
                </c:pt>
                <c:pt idx="5750">
                  <c:v>2012-09-14 08:36:42.213</c:v>
                </c:pt>
                <c:pt idx="5751">
                  <c:v>2012-09-14 08:36:54.387</c:v>
                </c:pt>
                <c:pt idx="5752">
                  <c:v>2012-09-14 08:37:07.943</c:v>
                </c:pt>
                <c:pt idx="5753">
                  <c:v>2012-09-14 08:37:12.060</c:v>
                </c:pt>
                <c:pt idx="5754">
                  <c:v>2012-09-14 08:38:01.837</c:v>
                </c:pt>
                <c:pt idx="5755">
                  <c:v>2012-09-14 08:38:50.327</c:v>
                </c:pt>
                <c:pt idx="5756">
                  <c:v>2012-09-14 08:39:03.203</c:v>
                </c:pt>
                <c:pt idx="5757">
                  <c:v>2012-09-14 08:40:23.120</c:v>
                </c:pt>
                <c:pt idx="5758">
                  <c:v>2012-09-14 08:40:24.307</c:v>
                </c:pt>
                <c:pt idx="5759">
                  <c:v>2012-09-14 08:40:26.073</c:v>
                </c:pt>
                <c:pt idx="5760">
                  <c:v>2012-09-14 08:40:27.200</c:v>
                </c:pt>
                <c:pt idx="5761">
                  <c:v>2012-09-14 08:42:45.777</c:v>
                </c:pt>
                <c:pt idx="5762">
                  <c:v>2012-09-14 08:42:46.537</c:v>
                </c:pt>
                <c:pt idx="5763">
                  <c:v>2012-09-14 08:42:46.980</c:v>
                </c:pt>
                <c:pt idx="5764">
                  <c:v>2012-09-14 08:42:47.937</c:v>
                </c:pt>
                <c:pt idx="5765">
                  <c:v>2012-09-14 08:42:48.310</c:v>
                </c:pt>
                <c:pt idx="5766">
                  <c:v>2012-09-14 09:04:36.977</c:v>
                </c:pt>
                <c:pt idx="5767">
                  <c:v>2012-09-14 09:04:42.730</c:v>
                </c:pt>
                <c:pt idx="5768">
                  <c:v>2012-09-14 09:11:17.853</c:v>
                </c:pt>
                <c:pt idx="5769">
                  <c:v>2012-09-14 09:12:46.927</c:v>
                </c:pt>
                <c:pt idx="5770">
                  <c:v>2012-09-14 09:13:31.810</c:v>
                </c:pt>
                <c:pt idx="5771">
                  <c:v>2012-09-14 09:13:38.720</c:v>
                </c:pt>
                <c:pt idx="5772">
                  <c:v>2012-09-14 09:13:42.560</c:v>
                </c:pt>
                <c:pt idx="5773">
                  <c:v>2012-09-14 09:14:03.753</c:v>
                </c:pt>
                <c:pt idx="5774">
                  <c:v>2012-09-14 09:39:20.463</c:v>
                </c:pt>
                <c:pt idx="5775">
                  <c:v>2012-09-14 09:39:39.707</c:v>
                </c:pt>
                <c:pt idx="5776">
                  <c:v>2012-09-14 10:21:16.527</c:v>
                </c:pt>
                <c:pt idx="5777">
                  <c:v>2012-09-14 11:17:21.463</c:v>
                </c:pt>
                <c:pt idx="5778">
                  <c:v>2012-09-14 11:18:04.967</c:v>
                </c:pt>
                <c:pt idx="5779">
                  <c:v>2012-09-14 12:56:41.793</c:v>
                </c:pt>
                <c:pt idx="5780">
                  <c:v>2012-09-14 12:56:42.087</c:v>
                </c:pt>
                <c:pt idx="5781">
                  <c:v>2012-09-14 12:56:42.530</c:v>
                </c:pt>
                <c:pt idx="5782">
                  <c:v>2012-09-14 12:56:42.920</c:v>
                </c:pt>
                <c:pt idx="5783">
                  <c:v>2012-09-14 12:56:43.737</c:v>
                </c:pt>
                <c:pt idx="5784">
                  <c:v>2012-09-14 12:56:44.047</c:v>
                </c:pt>
                <c:pt idx="5785">
                  <c:v>2012-09-14 12:56:44.467</c:v>
                </c:pt>
                <c:pt idx="5786">
                  <c:v>2012-09-14 12:56:44.770</c:v>
                </c:pt>
                <c:pt idx="5787">
                  <c:v>2012-09-14 12:56:45.080</c:v>
                </c:pt>
                <c:pt idx="5788">
                  <c:v>2012-09-14 12:56:45.587</c:v>
                </c:pt>
                <c:pt idx="5789">
                  <c:v>2012-09-14 12:56:45.830</c:v>
                </c:pt>
                <c:pt idx="5790">
                  <c:v>2012-09-14 12:56:47.993</c:v>
                </c:pt>
                <c:pt idx="5791">
                  <c:v>2012-09-14 12:56:48.447</c:v>
                </c:pt>
                <c:pt idx="5792">
                  <c:v>2012-09-14 12:56:48.723</c:v>
                </c:pt>
                <c:pt idx="5793">
                  <c:v>2012-09-14 12:56:49.090</c:v>
                </c:pt>
                <c:pt idx="5794">
                  <c:v>2012-09-14 12:56:49.867</c:v>
                </c:pt>
                <c:pt idx="5795">
                  <c:v>2012-09-14 12:56:50.190</c:v>
                </c:pt>
                <c:pt idx="5796">
                  <c:v>2012-09-14 12:56:50.650</c:v>
                </c:pt>
                <c:pt idx="5797">
                  <c:v>2012-09-14 12:56:50.930</c:v>
                </c:pt>
                <c:pt idx="5798">
                  <c:v>2012-09-14 12:56:51.220</c:v>
                </c:pt>
                <c:pt idx="5799">
                  <c:v>2012-09-14 12:56:51.480</c:v>
                </c:pt>
                <c:pt idx="5800">
                  <c:v>2012-09-14 12:57:24.297</c:v>
                </c:pt>
                <c:pt idx="5801">
                  <c:v>2012-09-14 12:57:24.953</c:v>
                </c:pt>
                <c:pt idx="5802">
                  <c:v>2012-09-14 12:57:32.930</c:v>
                </c:pt>
                <c:pt idx="5803">
                  <c:v>2012-09-14 12:57:34.140</c:v>
                </c:pt>
                <c:pt idx="5804">
                  <c:v>2012-09-14 12:59:38.040</c:v>
                </c:pt>
                <c:pt idx="5805">
                  <c:v>2012-09-14 12:59:39.293</c:v>
                </c:pt>
                <c:pt idx="5806">
                  <c:v>2012-09-14 13:01:28.587</c:v>
                </c:pt>
                <c:pt idx="5807">
                  <c:v>2012-09-14 13:01:41.690</c:v>
                </c:pt>
                <c:pt idx="5808">
                  <c:v>2012-09-14 13:06:33.620</c:v>
                </c:pt>
                <c:pt idx="5809">
                  <c:v>2012-09-14 13:06:40.283</c:v>
                </c:pt>
                <c:pt idx="5810">
                  <c:v>2012-09-14 13:19:24.493</c:v>
                </c:pt>
                <c:pt idx="5811">
                  <c:v>2012-09-14 13:19:49.973</c:v>
                </c:pt>
                <c:pt idx="5812">
                  <c:v>2012-09-14 13:20:00.580</c:v>
                </c:pt>
                <c:pt idx="5813">
                  <c:v>2012-09-14 13:20:09.637</c:v>
                </c:pt>
                <c:pt idx="5814">
                  <c:v>2012-09-14 13:21:32.357</c:v>
                </c:pt>
                <c:pt idx="5815">
                  <c:v>2012-09-14 13:22:03.190</c:v>
                </c:pt>
                <c:pt idx="5816">
                  <c:v>2012-09-14 13:22:05.277</c:v>
                </c:pt>
                <c:pt idx="5817">
                  <c:v>2012-09-14 13:23:23.620</c:v>
                </c:pt>
                <c:pt idx="5818">
                  <c:v>2012-09-14 13:28:47.303</c:v>
                </c:pt>
                <c:pt idx="5819">
                  <c:v>2012-09-14 13:28:57.337</c:v>
                </c:pt>
                <c:pt idx="5820">
                  <c:v>2012-09-14 13:31:20.507</c:v>
                </c:pt>
                <c:pt idx="5821">
                  <c:v>2012-09-14 13:31:28.513</c:v>
                </c:pt>
                <c:pt idx="5822">
                  <c:v>2012-09-14 13:31:35.180</c:v>
                </c:pt>
                <c:pt idx="5823">
                  <c:v>2012-09-14 13:31:36.967</c:v>
                </c:pt>
                <c:pt idx="5824">
                  <c:v>2012-09-14 13:31:37.397</c:v>
                </c:pt>
                <c:pt idx="5825">
                  <c:v>2012-09-14 13:31:40.727</c:v>
                </c:pt>
                <c:pt idx="5826">
                  <c:v>2012-09-14 13:32:19.063</c:v>
                </c:pt>
                <c:pt idx="5827">
                  <c:v>2012-09-14 13:32:34.297</c:v>
                </c:pt>
                <c:pt idx="5828">
                  <c:v>2012-09-14 13:35:29.077</c:v>
                </c:pt>
                <c:pt idx="5829">
                  <c:v>2012-09-14 13:35:44.463</c:v>
                </c:pt>
                <c:pt idx="5830">
                  <c:v>2012-09-14 15:02:18.267</c:v>
                </c:pt>
                <c:pt idx="5831">
                  <c:v>2012-09-14 15:02:40.840</c:v>
                </c:pt>
                <c:pt idx="5832">
                  <c:v>2012-09-14 15:16:40.970</c:v>
                </c:pt>
                <c:pt idx="5833">
                  <c:v>2012-09-14 15:16:41.737</c:v>
                </c:pt>
                <c:pt idx="5834">
                  <c:v>2012-09-14 15:16:42.597</c:v>
                </c:pt>
                <c:pt idx="5835">
                  <c:v>2012-09-14 15:19:48.813</c:v>
                </c:pt>
                <c:pt idx="5836">
                  <c:v>2012-09-14 15:19:57.977</c:v>
                </c:pt>
                <c:pt idx="5837">
                  <c:v>2012-09-14 15:20:02.407</c:v>
                </c:pt>
                <c:pt idx="5838">
                  <c:v>2012-09-14 15:21:49.523</c:v>
                </c:pt>
                <c:pt idx="5839">
                  <c:v>2012-09-14 15:25:52.890</c:v>
                </c:pt>
                <c:pt idx="5840">
                  <c:v>2012-09-14 15:25:57.190</c:v>
                </c:pt>
                <c:pt idx="5841">
                  <c:v>2012-09-14 15:25:58.050</c:v>
                </c:pt>
                <c:pt idx="5842">
                  <c:v>2012-09-14 15:26:00.803</c:v>
                </c:pt>
                <c:pt idx="5843">
                  <c:v>2012-09-14 15:26:03.547</c:v>
                </c:pt>
                <c:pt idx="5844">
                  <c:v>2012-09-14 15:26:17.990</c:v>
                </c:pt>
                <c:pt idx="5845">
                  <c:v>2012-09-14 15:26:24.650</c:v>
                </c:pt>
                <c:pt idx="5846">
                  <c:v>2012-09-14 15:26:32.627</c:v>
                </c:pt>
                <c:pt idx="5847">
                  <c:v>2012-09-14 15:26:47.310</c:v>
                </c:pt>
                <c:pt idx="5848">
                  <c:v>2012-09-14 15:26:48.033</c:v>
                </c:pt>
                <c:pt idx="5849">
                  <c:v>2012-09-14 15:26:52.463</c:v>
                </c:pt>
                <c:pt idx="5850">
                  <c:v>2012-09-14 15:26:55.440</c:v>
                </c:pt>
                <c:pt idx="5851">
                  <c:v>2012-09-14 15:26:57.063</c:v>
                </c:pt>
                <c:pt idx="5852">
                  <c:v>2012-09-14 15:27:01.953</c:v>
                </c:pt>
                <c:pt idx="5853">
                  <c:v>2012-09-14 15:27:04.197</c:v>
                </c:pt>
                <c:pt idx="5854">
                  <c:v>2012-09-14 15:27:05.270</c:v>
                </c:pt>
                <c:pt idx="5855">
                  <c:v>2012-09-14 15:27:07.537</c:v>
                </c:pt>
                <c:pt idx="5856">
                  <c:v>2012-09-14 16:21:14.473</c:v>
                </c:pt>
                <c:pt idx="5857">
                  <c:v>2012-09-14 16:21:14.563</c:v>
                </c:pt>
                <c:pt idx="5858">
                  <c:v>2012-09-14 16:21:14.583</c:v>
                </c:pt>
                <c:pt idx="5859">
                  <c:v>2012-09-14 16:21:14.723</c:v>
                </c:pt>
                <c:pt idx="5860">
                  <c:v>2012-09-14 16:21:14.733</c:v>
                </c:pt>
                <c:pt idx="5861">
                  <c:v>2012-09-14 16:21:14.763</c:v>
                </c:pt>
                <c:pt idx="5862">
                  <c:v>2012-09-14 16:22:39.153</c:v>
                </c:pt>
                <c:pt idx="5863">
                  <c:v>2012-09-14 16:22:41.053</c:v>
                </c:pt>
                <c:pt idx="5864">
                  <c:v>2012-09-14 16:22:42.143</c:v>
                </c:pt>
                <c:pt idx="5865">
                  <c:v>2012-09-14 16:22:58.483</c:v>
                </c:pt>
                <c:pt idx="5866">
                  <c:v>2012-09-14 16:25:04.847</c:v>
                </c:pt>
                <c:pt idx="5867">
                  <c:v>2012-09-14 16:25:05.857</c:v>
                </c:pt>
                <c:pt idx="5868">
                  <c:v>2012-09-14 16:26:58.243</c:v>
                </c:pt>
                <c:pt idx="5869">
                  <c:v>2012-09-14 16:27:05.243</c:v>
                </c:pt>
                <c:pt idx="5870">
                  <c:v>2012-09-14 16:27:44.137</c:v>
                </c:pt>
                <c:pt idx="5871">
                  <c:v>2012-09-14 16:27:45.247</c:v>
                </c:pt>
                <c:pt idx="5872">
                  <c:v>2012-09-14 16:27:46.437</c:v>
                </c:pt>
                <c:pt idx="5873">
                  <c:v>2012-09-14 16:27:47.167</c:v>
                </c:pt>
                <c:pt idx="5874">
                  <c:v>2012-09-14 16:27:48.127</c:v>
                </c:pt>
                <c:pt idx="5875">
                  <c:v>2012-09-14 16:27:49.167</c:v>
                </c:pt>
                <c:pt idx="5876">
                  <c:v>2012-09-14 16:28:08.937</c:v>
                </c:pt>
                <c:pt idx="5877">
                  <c:v>2012-09-14 16:28:10.227</c:v>
                </c:pt>
                <c:pt idx="5878">
                  <c:v>2012-09-14 16:28:10.947</c:v>
                </c:pt>
                <c:pt idx="5879">
                  <c:v>2012-09-14 16:28:12.067</c:v>
                </c:pt>
                <c:pt idx="5880">
                  <c:v>2012-09-14 16:28:13.337</c:v>
                </c:pt>
                <c:pt idx="5881">
                  <c:v>2012-09-14 16:28:18.537</c:v>
                </c:pt>
                <c:pt idx="5882">
                  <c:v>2012-09-14 16:28:19.077</c:v>
                </c:pt>
                <c:pt idx="5883">
                  <c:v>2012-09-14 16:28:19.777</c:v>
                </c:pt>
                <c:pt idx="5884">
                  <c:v>2012-09-14 16:28:20.447</c:v>
                </c:pt>
                <c:pt idx="5885">
                  <c:v>2012-09-14 16:28:21.037</c:v>
                </c:pt>
                <c:pt idx="5886">
                  <c:v>2012-09-14 16:28:22.487</c:v>
                </c:pt>
                <c:pt idx="5887">
                  <c:v>2012-09-14 16:28:54.887</c:v>
                </c:pt>
                <c:pt idx="5888">
                  <c:v>2012-09-14 16:29:29.837</c:v>
                </c:pt>
                <c:pt idx="5889">
                  <c:v>2012-09-14 16:29:37.587</c:v>
                </c:pt>
                <c:pt idx="5890">
                  <c:v>2012-09-14 16:30:31.827</c:v>
                </c:pt>
                <c:pt idx="5891">
                  <c:v>2012-09-14 16:30:32.747</c:v>
                </c:pt>
                <c:pt idx="5892">
                  <c:v>2012-09-14 16:30:34.037</c:v>
                </c:pt>
                <c:pt idx="5893">
                  <c:v>2012-09-14 16:30:34.327</c:v>
                </c:pt>
                <c:pt idx="5894">
                  <c:v>2012-09-14 16:30:34.627</c:v>
                </c:pt>
                <c:pt idx="5895">
                  <c:v>2012-09-14 16:30:34.937</c:v>
                </c:pt>
                <c:pt idx="5896">
                  <c:v>2012-09-14 16:30:35.257</c:v>
                </c:pt>
                <c:pt idx="5897">
                  <c:v>2012-09-14 16:30:35.487</c:v>
                </c:pt>
                <c:pt idx="5898">
                  <c:v>2012-09-14 16:30:35.807</c:v>
                </c:pt>
                <c:pt idx="5899">
                  <c:v>2012-09-14 16:30:36.107</c:v>
                </c:pt>
                <c:pt idx="5900">
                  <c:v>2012-09-14 16:30:37.027</c:v>
                </c:pt>
                <c:pt idx="5901">
                  <c:v>2012-09-14 16:30:37.287</c:v>
                </c:pt>
                <c:pt idx="5902">
                  <c:v>2012-09-14 16:30:41.307</c:v>
                </c:pt>
                <c:pt idx="5903">
                  <c:v>2012-09-14 16:30:41.657</c:v>
                </c:pt>
                <c:pt idx="5904">
                  <c:v>2012-09-14 16:31:04.317</c:v>
                </c:pt>
                <c:pt idx="5905">
                  <c:v>2012-09-14 16:31:09.237</c:v>
                </c:pt>
                <c:pt idx="5906">
                  <c:v>2012-09-14 16:32:04.047</c:v>
                </c:pt>
                <c:pt idx="5907">
                  <c:v>2012-09-14 16:32:04.837</c:v>
                </c:pt>
                <c:pt idx="5908">
                  <c:v>2012-09-14 16:32:05.917</c:v>
                </c:pt>
                <c:pt idx="5909">
                  <c:v>2012-09-14 16:32:47.297</c:v>
                </c:pt>
                <c:pt idx="5910">
                  <c:v>2012-09-14 16:33:41.217</c:v>
                </c:pt>
                <c:pt idx="5911">
                  <c:v>2012-09-14 16:37:41.687</c:v>
                </c:pt>
                <c:pt idx="5912">
                  <c:v>2012-09-14 16:37:41.887</c:v>
                </c:pt>
                <c:pt idx="5913">
                  <c:v>2012-09-14 16:37:42.257</c:v>
                </c:pt>
                <c:pt idx="5914">
                  <c:v>2012-09-14 16:37:42.457</c:v>
                </c:pt>
                <c:pt idx="5915">
                  <c:v>2012-09-14 16:37:42.737</c:v>
                </c:pt>
                <c:pt idx="5916">
                  <c:v>2012-09-14 16:37:51.520</c:v>
                </c:pt>
                <c:pt idx="5917">
                  <c:v>2012-09-14 16:38:44.207</c:v>
                </c:pt>
                <c:pt idx="5918">
                  <c:v>2012-09-14 16:38:52.470</c:v>
                </c:pt>
                <c:pt idx="5919">
                  <c:v>2012-09-14 16:39:11.210</c:v>
                </c:pt>
                <c:pt idx="5920">
                  <c:v>2012-09-14 16:39:14.343</c:v>
                </c:pt>
                <c:pt idx="5921">
                  <c:v>2012-09-14 16:39:31.023</c:v>
                </c:pt>
                <c:pt idx="5922">
                  <c:v>2012-09-14 16:39:43.537</c:v>
                </c:pt>
                <c:pt idx="5923">
                  <c:v>2012-09-14 16:39:44.457</c:v>
                </c:pt>
                <c:pt idx="5924">
                  <c:v>2012-09-14 16:41:23.857</c:v>
                </c:pt>
                <c:pt idx="5925">
                  <c:v>2012-09-14 16:41:28.807</c:v>
                </c:pt>
                <c:pt idx="5926">
                  <c:v>2012-09-14 16:41:32.597</c:v>
                </c:pt>
                <c:pt idx="5927">
                  <c:v>2012-09-14 16:41:35.357</c:v>
                </c:pt>
                <c:pt idx="5928">
                  <c:v>2012-09-14 16:41:53.490</c:v>
                </c:pt>
                <c:pt idx="5929">
                  <c:v>2012-09-17 07:05:07.027</c:v>
                </c:pt>
                <c:pt idx="5930">
                  <c:v>2012-09-17 07:05:07.120</c:v>
                </c:pt>
                <c:pt idx="5931">
                  <c:v>2012-09-17 07:05:08.523</c:v>
                </c:pt>
                <c:pt idx="5932">
                  <c:v>2012-09-17 07:05:09.520</c:v>
                </c:pt>
                <c:pt idx="5933">
                  <c:v>2012-09-17 07:11:56.063</c:v>
                </c:pt>
                <c:pt idx="5934">
                  <c:v>2012-09-17 07:11:58.337</c:v>
                </c:pt>
                <c:pt idx="5935">
                  <c:v>2012-09-17 07:23:58.767</c:v>
                </c:pt>
                <c:pt idx="5936">
                  <c:v>2012-09-17 07:24:59.733</c:v>
                </c:pt>
                <c:pt idx="5937">
                  <c:v>2012-09-17 07:25:00.363</c:v>
                </c:pt>
                <c:pt idx="5938">
                  <c:v>2012-09-17 07:25:41.717</c:v>
                </c:pt>
                <c:pt idx="5939">
                  <c:v>2012-09-17 07:25:48.307</c:v>
                </c:pt>
                <c:pt idx="5940">
                  <c:v>2012-09-17 07:25:53.187</c:v>
                </c:pt>
                <c:pt idx="5941">
                  <c:v>2012-09-17 07:26:01.260</c:v>
                </c:pt>
                <c:pt idx="5942">
                  <c:v>2012-09-17 07:26:01.717</c:v>
                </c:pt>
                <c:pt idx="5943">
                  <c:v>2012-09-17 07:26:02.767</c:v>
                </c:pt>
                <c:pt idx="5944">
                  <c:v>2012-09-17 07:27:26.370</c:v>
                </c:pt>
                <c:pt idx="5945">
                  <c:v>2012-09-17 07:27:46.047</c:v>
                </c:pt>
                <c:pt idx="5946">
                  <c:v>2012-09-17 07:27:47.073</c:v>
                </c:pt>
                <c:pt idx="5947">
                  <c:v>2012-09-17 07:27:47.527</c:v>
                </c:pt>
                <c:pt idx="5948">
                  <c:v>2012-09-17 07:27:48.103</c:v>
                </c:pt>
                <c:pt idx="5949">
                  <c:v>2012-09-17 07:27:48.880</c:v>
                </c:pt>
                <c:pt idx="5950">
                  <c:v>2012-09-17 07:27:49.377</c:v>
                </c:pt>
                <c:pt idx="5951">
                  <c:v>2012-09-17 07:27:50.560</c:v>
                </c:pt>
                <c:pt idx="5952">
                  <c:v>2012-09-17 07:27:50.910</c:v>
                </c:pt>
                <c:pt idx="5953">
                  <c:v>2012-09-17 07:27:51.760</c:v>
                </c:pt>
                <c:pt idx="5954">
                  <c:v>2012-09-17 07:27:52.627</c:v>
                </c:pt>
                <c:pt idx="5955">
                  <c:v>2012-09-17 07:29:59.527</c:v>
                </c:pt>
                <c:pt idx="5956">
                  <c:v>2012-09-17 07:30:00.560</c:v>
                </c:pt>
                <c:pt idx="5957">
                  <c:v>2012-09-17 07:30:01.207</c:v>
                </c:pt>
                <c:pt idx="5958">
                  <c:v>2012-09-17 07:30:02.073</c:v>
                </c:pt>
                <c:pt idx="5959">
                  <c:v>2012-09-17 07:30:04.077</c:v>
                </c:pt>
                <c:pt idx="5960">
                  <c:v>2012-09-17 07:30:05.937</c:v>
                </c:pt>
                <c:pt idx="5961">
                  <c:v>2012-09-17 07:30:06.467</c:v>
                </c:pt>
                <c:pt idx="5962">
                  <c:v>2012-09-17 07:32:11.697</c:v>
                </c:pt>
                <c:pt idx="5963">
                  <c:v>2012-09-17 07:32:11.853</c:v>
                </c:pt>
                <c:pt idx="5964">
                  <c:v>2012-09-17 07:32:11.853</c:v>
                </c:pt>
                <c:pt idx="5965">
                  <c:v>2012-09-17 07:32:11.853</c:v>
                </c:pt>
                <c:pt idx="5966">
                  <c:v>2012-09-17 07:32:52.503</c:v>
                </c:pt>
                <c:pt idx="5967">
                  <c:v>2012-09-17 07:32:52.957</c:v>
                </c:pt>
                <c:pt idx="5968">
                  <c:v>2012-09-17 07:32:53.423</c:v>
                </c:pt>
                <c:pt idx="5969">
                  <c:v>2012-09-17 07:32:53.987</c:v>
                </c:pt>
                <c:pt idx="5970">
                  <c:v>2012-09-17 07:32:57.277</c:v>
                </c:pt>
                <c:pt idx="5971">
                  <c:v>2012-09-17 07:38:02.640</c:v>
                </c:pt>
                <c:pt idx="5972">
                  <c:v>2012-09-17 07:38:19.830</c:v>
                </c:pt>
                <c:pt idx="5973">
                  <c:v>2012-09-17 07:39:02.843</c:v>
                </c:pt>
                <c:pt idx="5974">
                  <c:v>2012-09-17 07:39:05.447</c:v>
                </c:pt>
                <c:pt idx="5975">
                  <c:v>2012-09-17 07:40:00.720</c:v>
                </c:pt>
                <c:pt idx="5976">
                  <c:v>2012-09-17 07:40:01.593</c:v>
                </c:pt>
                <c:pt idx="5977">
                  <c:v>2012-09-17 07:47:14.610</c:v>
                </c:pt>
                <c:pt idx="5978">
                  <c:v>2012-09-17 07:47:14.610</c:v>
                </c:pt>
                <c:pt idx="5979">
                  <c:v>2012-09-17 07:47:15.327</c:v>
                </c:pt>
                <c:pt idx="5980">
                  <c:v>2012-09-17 07:47:33.657</c:v>
                </c:pt>
                <c:pt idx="5981">
                  <c:v>2012-09-17 07:48:44.697</c:v>
                </c:pt>
                <c:pt idx="5982">
                  <c:v>2012-09-17 07:48:46.973</c:v>
                </c:pt>
                <c:pt idx="5983">
                  <c:v>2012-09-17 07:48:48.283</c:v>
                </c:pt>
                <c:pt idx="5984">
                  <c:v>2012-09-17 07:48:51.870</c:v>
                </c:pt>
                <c:pt idx="5985">
                  <c:v>2012-09-17 07:50:14.757</c:v>
                </c:pt>
                <c:pt idx="5986">
                  <c:v>2012-09-17 07:54:46.397</c:v>
                </c:pt>
                <c:pt idx="5987">
                  <c:v>2012-09-17 07:56:29.843</c:v>
                </c:pt>
                <c:pt idx="5988">
                  <c:v>2012-09-17 07:57:08.967</c:v>
                </c:pt>
                <c:pt idx="5989">
                  <c:v>2012-09-17 07:57:11.760</c:v>
                </c:pt>
                <c:pt idx="5990">
                  <c:v>2012-09-17 07:57:53.240</c:v>
                </c:pt>
                <c:pt idx="5991">
                  <c:v>2012-09-17 07:58:06.890</c:v>
                </c:pt>
                <c:pt idx="5992">
                  <c:v>2012-09-17 08:00:17.860</c:v>
                </c:pt>
                <c:pt idx="5993">
                  <c:v>2012-09-17 08:00:18.203</c:v>
                </c:pt>
                <c:pt idx="5994">
                  <c:v>2012-09-17 08:00:18.673</c:v>
                </c:pt>
                <c:pt idx="5995">
                  <c:v>2012-09-17 08:00:19.810</c:v>
                </c:pt>
                <c:pt idx="5996">
                  <c:v>2012-09-17 08:00:20.277</c:v>
                </c:pt>
                <c:pt idx="5997">
                  <c:v>2012-09-17 08:00:21.013</c:v>
                </c:pt>
                <c:pt idx="5998">
                  <c:v>2012-09-17 08:00:22.510</c:v>
                </c:pt>
                <c:pt idx="5999">
                  <c:v>2012-09-17 08:00:23.103</c:v>
                </c:pt>
                <c:pt idx="6000">
                  <c:v>2012-09-17 08:00:25.007</c:v>
                </c:pt>
                <c:pt idx="6001">
                  <c:v>2012-09-17 08:13:30.780</c:v>
                </c:pt>
                <c:pt idx="6002">
                  <c:v>2012-09-17 08:18:16.247</c:v>
                </c:pt>
                <c:pt idx="6003">
                  <c:v>2012-09-17 08:18:17.087</c:v>
                </c:pt>
                <c:pt idx="6004">
                  <c:v>2012-09-17 08:18:17.290</c:v>
                </c:pt>
                <c:pt idx="6005">
                  <c:v>2012-09-17 08:18:17.477</c:v>
                </c:pt>
                <c:pt idx="6006">
                  <c:v>2012-09-17 08:59:37.683</c:v>
                </c:pt>
                <c:pt idx="6007">
                  <c:v>2012-09-17 08:59:56.280</c:v>
                </c:pt>
                <c:pt idx="6008">
                  <c:v>2012-09-17 09:03:45.747</c:v>
                </c:pt>
                <c:pt idx="6009">
                  <c:v>2012-09-17 09:05:16.867</c:v>
                </c:pt>
                <c:pt idx="6010">
                  <c:v>2012-09-17 09:06:51.460</c:v>
                </c:pt>
                <c:pt idx="6011">
                  <c:v>2012-09-17 09:06:56.033</c:v>
                </c:pt>
                <c:pt idx="6012">
                  <c:v>2012-09-17 09:10:35.647</c:v>
                </c:pt>
                <c:pt idx="6013">
                  <c:v>2012-09-17 09:14:34.777</c:v>
                </c:pt>
                <c:pt idx="6014">
                  <c:v>2012-09-17 09:14:35.587</c:v>
                </c:pt>
                <c:pt idx="6015">
                  <c:v>2012-09-17 09:24:37.117</c:v>
                </c:pt>
                <c:pt idx="6016">
                  <c:v>2012-09-17 09:32:53.057</c:v>
                </c:pt>
                <c:pt idx="6017">
                  <c:v>2012-09-17 09:32:53.480</c:v>
                </c:pt>
                <c:pt idx="6018">
                  <c:v>2012-09-17 09:32:54.853</c:v>
                </c:pt>
                <c:pt idx="6019">
                  <c:v>2012-09-17 09:32:58.223</c:v>
                </c:pt>
                <c:pt idx="6020">
                  <c:v>2012-09-17 09:32:58.660</c:v>
                </c:pt>
                <c:pt idx="6021">
                  <c:v>2012-09-17 09:33:16.100</c:v>
                </c:pt>
                <c:pt idx="6022">
                  <c:v>2012-09-17 09:33:19.047</c:v>
                </c:pt>
                <c:pt idx="6023">
                  <c:v>2012-09-17 09:33:19.750</c:v>
                </c:pt>
                <c:pt idx="6024">
                  <c:v>2012-09-17 10:55:03.977</c:v>
                </c:pt>
                <c:pt idx="6025">
                  <c:v>2012-09-17 10:55:09.313</c:v>
                </c:pt>
                <c:pt idx="6026">
                  <c:v>2012-09-17 12:13:56.163</c:v>
                </c:pt>
                <c:pt idx="6027">
                  <c:v>2012-09-17 12:14:03.717</c:v>
                </c:pt>
                <c:pt idx="6028">
                  <c:v>2012-09-17 12:14:06.103</c:v>
                </c:pt>
                <c:pt idx="6029">
                  <c:v>2012-09-17 12:15:12.793</c:v>
                </c:pt>
                <c:pt idx="6030">
                  <c:v>2012-09-17 13:04:19.337</c:v>
                </c:pt>
                <c:pt idx="6031">
                  <c:v>2012-09-17 13:04:19.467</c:v>
                </c:pt>
                <c:pt idx="6032">
                  <c:v>2012-09-17 13:04:19.477</c:v>
                </c:pt>
                <c:pt idx="6033">
                  <c:v>2012-09-17 13:04:19.477</c:v>
                </c:pt>
                <c:pt idx="6034">
                  <c:v>2012-09-17 13:04:19.477</c:v>
                </c:pt>
                <c:pt idx="6035">
                  <c:v>2012-09-17 13:04:39.817</c:v>
                </c:pt>
                <c:pt idx="6036">
                  <c:v>2012-09-17 13:05:00.917</c:v>
                </c:pt>
                <c:pt idx="6037">
                  <c:v>2012-09-17 13:05:08.357</c:v>
                </c:pt>
                <c:pt idx="6038">
                  <c:v>2012-09-17 14:31:24.477</c:v>
                </c:pt>
                <c:pt idx="6039">
                  <c:v>2012-09-17 14:31:25.947</c:v>
                </c:pt>
                <c:pt idx="6040">
                  <c:v>2012-09-17 14:31:30.397</c:v>
                </c:pt>
                <c:pt idx="6041">
                  <c:v>2012-09-17 14:31:58.737</c:v>
                </c:pt>
                <c:pt idx="6042">
                  <c:v>2012-09-17 14:32:08.137</c:v>
                </c:pt>
                <c:pt idx="6043">
                  <c:v>2012-09-17 14:32:46.587</c:v>
                </c:pt>
                <c:pt idx="6044">
                  <c:v>2012-09-17 14:32:46.937</c:v>
                </c:pt>
                <c:pt idx="6045">
                  <c:v>2012-09-17 14:32:47.527</c:v>
                </c:pt>
                <c:pt idx="6046">
                  <c:v>2012-09-17 14:32:50.487</c:v>
                </c:pt>
                <c:pt idx="6047">
                  <c:v>2012-09-17 14:32:55.297</c:v>
                </c:pt>
                <c:pt idx="6048">
                  <c:v>2012-09-17 14:33:30.787</c:v>
                </c:pt>
                <c:pt idx="6049">
                  <c:v>2012-09-17 14:33:44.097</c:v>
                </c:pt>
                <c:pt idx="6050">
                  <c:v>2012-09-17 16:30:02.843</c:v>
                </c:pt>
                <c:pt idx="6051">
                  <c:v>2012-09-17 16:30:02.853</c:v>
                </c:pt>
                <c:pt idx="6052">
                  <c:v>2012-09-17 16:30:02.853</c:v>
                </c:pt>
                <c:pt idx="6053">
                  <c:v>2012-09-17 16:30:02.853</c:v>
                </c:pt>
                <c:pt idx="6054">
                  <c:v>2012-09-17 16:30:02.863</c:v>
                </c:pt>
                <c:pt idx="6055">
                  <c:v>2012-09-17 16:30:02.873</c:v>
                </c:pt>
                <c:pt idx="6056">
                  <c:v>2012-09-17 16:30:04.713</c:v>
                </c:pt>
                <c:pt idx="6057">
                  <c:v>2012-09-17 16:30:04.893</c:v>
                </c:pt>
                <c:pt idx="6058">
                  <c:v>2012-09-17 16:30:05.033</c:v>
                </c:pt>
                <c:pt idx="6059">
                  <c:v>2012-09-17 16:30:05.183</c:v>
                </c:pt>
                <c:pt idx="6060">
                  <c:v>2012-09-17 16:30:05.493</c:v>
                </c:pt>
                <c:pt idx="6061">
                  <c:v>2012-09-17 16:30:06.033</c:v>
                </c:pt>
                <c:pt idx="6062">
                  <c:v>2012-09-17 16:37:47.933</c:v>
                </c:pt>
                <c:pt idx="6063">
                  <c:v>2012-09-18 07:07:18.950</c:v>
                </c:pt>
                <c:pt idx="6064">
                  <c:v>2012-09-18 07:20:24.983</c:v>
                </c:pt>
                <c:pt idx="6065">
                  <c:v>2012-09-18 07:23:23.687</c:v>
                </c:pt>
                <c:pt idx="6066">
                  <c:v>2012-09-18 07:28:52.313</c:v>
                </c:pt>
                <c:pt idx="6067">
                  <c:v>2012-09-18 07:31:25.193</c:v>
                </c:pt>
                <c:pt idx="6068">
                  <c:v>2012-09-18 07:35:33.093</c:v>
                </c:pt>
                <c:pt idx="6069">
                  <c:v>2012-09-18 07:36:53.487</c:v>
                </c:pt>
                <c:pt idx="6070">
                  <c:v>2012-09-18 07:38:41.080</c:v>
                </c:pt>
                <c:pt idx="6071">
                  <c:v>2012-09-18 07:44:02.490</c:v>
                </c:pt>
                <c:pt idx="6072">
                  <c:v>2012-09-18 07:44:04.510</c:v>
                </c:pt>
                <c:pt idx="6073">
                  <c:v>2012-09-18 07:44:22.580</c:v>
                </c:pt>
                <c:pt idx="6074">
                  <c:v>2012-09-18 07:44:31.680</c:v>
                </c:pt>
                <c:pt idx="6075">
                  <c:v>2012-09-18 08:06:25.567</c:v>
                </c:pt>
                <c:pt idx="6076">
                  <c:v>2012-09-18 09:28:50.347</c:v>
                </c:pt>
                <c:pt idx="6077">
                  <c:v>2012-09-18 09:28:50.767</c:v>
                </c:pt>
                <c:pt idx="6078">
                  <c:v>2012-09-18 09:28:50.957</c:v>
                </c:pt>
                <c:pt idx="6079">
                  <c:v>2012-09-18 09:28:51.287</c:v>
                </c:pt>
                <c:pt idx="6080">
                  <c:v>2012-09-18 09:28:51.947</c:v>
                </c:pt>
                <c:pt idx="6081">
                  <c:v>2012-09-18 09:29:26.887</c:v>
                </c:pt>
                <c:pt idx="6082">
                  <c:v>2012-09-18 12:01:31.007</c:v>
                </c:pt>
                <c:pt idx="6083">
                  <c:v>2012-09-18 12:02:42.307</c:v>
                </c:pt>
                <c:pt idx="6084">
                  <c:v>2012-09-18 12:02:44.447</c:v>
                </c:pt>
                <c:pt idx="6085">
                  <c:v>2012-09-18 12:20:28.087</c:v>
                </c:pt>
                <c:pt idx="6086">
                  <c:v>2012-09-18 12:20:35.807</c:v>
                </c:pt>
                <c:pt idx="6087">
                  <c:v>2012-09-18 12:28:49.300</c:v>
                </c:pt>
                <c:pt idx="6088">
                  <c:v>2012-09-18 12:28:51.260</c:v>
                </c:pt>
                <c:pt idx="6089">
                  <c:v>2012-09-18 12:51:12.257</c:v>
                </c:pt>
                <c:pt idx="6090">
                  <c:v>2012-09-18 12:51:12.377</c:v>
                </c:pt>
                <c:pt idx="6091">
                  <c:v>2012-09-18 12:51:13.367</c:v>
                </c:pt>
                <c:pt idx="6092">
                  <c:v>2012-09-18 12:51:13.627</c:v>
                </c:pt>
                <c:pt idx="6093">
                  <c:v>2012-09-18 13:02:04.567</c:v>
                </c:pt>
                <c:pt idx="6094">
                  <c:v>2012-09-18 13:02:41.570</c:v>
                </c:pt>
                <c:pt idx="6095">
                  <c:v>2012-09-18 13:45:42.700</c:v>
                </c:pt>
                <c:pt idx="6096">
                  <c:v>2012-09-18 13:45:42.733</c:v>
                </c:pt>
                <c:pt idx="6097">
                  <c:v>2012-09-18 13:46:27.193</c:v>
                </c:pt>
                <c:pt idx="6098">
                  <c:v>2012-09-18 13:46:28.143</c:v>
                </c:pt>
                <c:pt idx="6099">
                  <c:v>2012-09-18 13:46:28.440</c:v>
                </c:pt>
                <c:pt idx="6100">
                  <c:v>2012-09-18 13:48:32.117</c:v>
                </c:pt>
                <c:pt idx="6101">
                  <c:v>2012-09-18 13:48:51.197</c:v>
                </c:pt>
                <c:pt idx="6102">
                  <c:v>2012-09-18 13:48:55.720</c:v>
                </c:pt>
                <c:pt idx="6103">
                  <c:v>2012-09-18 13:49:00.570</c:v>
                </c:pt>
                <c:pt idx="6104">
                  <c:v>2012-09-18 13:49:19.027</c:v>
                </c:pt>
                <c:pt idx="6105">
                  <c:v>2012-09-18 13:49:32.800</c:v>
                </c:pt>
                <c:pt idx="6106">
                  <c:v>2012-09-18 13:49:37.717</c:v>
                </c:pt>
                <c:pt idx="6107">
                  <c:v>2012-09-18 13:49:41.647</c:v>
                </c:pt>
                <c:pt idx="6108">
                  <c:v>2012-09-18 13:50:34.140</c:v>
                </c:pt>
                <c:pt idx="6109">
                  <c:v>2012-09-18 13:51:28.130</c:v>
                </c:pt>
                <c:pt idx="6110">
                  <c:v>2012-09-18 13:51:29.053</c:v>
                </c:pt>
                <c:pt idx="6111">
                  <c:v>2012-09-18 13:51:35.527</c:v>
                </c:pt>
                <c:pt idx="6112">
                  <c:v>2012-09-18 13:51:39.677</c:v>
                </c:pt>
                <c:pt idx="6113">
                  <c:v>2012-09-18 13:51:44.417</c:v>
                </c:pt>
                <c:pt idx="6114">
                  <c:v>2012-09-18 13:51:44.933</c:v>
                </c:pt>
                <c:pt idx="6115">
                  <c:v>2012-09-18 13:51:46.603</c:v>
                </c:pt>
                <c:pt idx="6116">
                  <c:v>2012-09-18 13:51:47.117</c:v>
                </c:pt>
                <c:pt idx="6117">
                  <c:v>2012-09-18 13:51:47.677</c:v>
                </c:pt>
                <c:pt idx="6118">
                  <c:v>2012-09-18 13:51:48.117</c:v>
                </c:pt>
                <c:pt idx="6119">
                  <c:v>2012-09-18 13:51:48.863</c:v>
                </c:pt>
                <c:pt idx="6120">
                  <c:v>2012-09-18 13:51:49.707</c:v>
                </c:pt>
                <c:pt idx="6121">
                  <c:v>2012-09-18 13:51:50.643</c:v>
                </c:pt>
                <c:pt idx="6122">
                  <c:v>2012-09-18 13:51:51.390</c:v>
                </c:pt>
                <c:pt idx="6123">
                  <c:v>2012-09-18 13:51:53.060</c:v>
                </c:pt>
                <c:pt idx="6124">
                  <c:v>2012-09-18 13:51:54.153</c:v>
                </c:pt>
                <c:pt idx="6125">
                  <c:v>2012-09-18 13:51:54.747</c:v>
                </c:pt>
                <c:pt idx="6126">
                  <c:v>2012-09-18 13:51:55.323</c:v>
                </c:pt>
                <c:pt idx="6127">
                  <c:v>2012-09-18 13:51:56.023</c:v>
                </c:pt>
                <c:pt idx="6128">
                  <c:v>2012-09-18 13:51:56.600</c:v>
                </c:pt>
                <c:pt idx="6129">
                  <c:v>2012-09-18 13:53:43.307</c:v>
                </c:pt>
                <c:pt idx="6130">
                  <c:v>2012-09-18 13:53:48.720</c:v>
                </c:pt>
                <c:pt idx="6131">
                  <c:v>2012-09-18 13:54:19.247</c:v>
                </c:pt>
                <c:pt idx="6132">
                  <c:v>2012-09-18 13:54:20.573</c:v>
                </c:pt>
                <c:pt idx="6133">
                  <c:v>2012-09-18 13:54:43.273</c:v>
                </c:pt>
                <c:pt idx="6134">
                  <c:v>2012-09-18 13:56:29.493</c:v>
                </c:pt>
                <c:pt idx="6135">
                  <c:v>2012-09-18 13:56:42.020</c:v>
                </c:pt>
                <c:pt idx="6136">
                  <c:v>2012-09-18 13:58:29.847</c:v>
                </c:pt>
                <c:pt idx="6137">
                  <c:v>2012-09-18 13:58:43.230</c:v>
                </c:pt>
                <c:pt idx="6138">
                  <c:v>2012-09-18 13:59:02.663</c:v>
                </c:pt>
                <c:pt idx="6139">
                  <c:v>2012-09-18 13:59:03.387</c:v>
                </c:pt>
                <c:pt idx="6140">
                  <c:v>2012-09-18 13:59:08.993</c:v>
                </c:pt>
                <c:pt idx="6141">
                  <c:v>2012-09-18 13:59:12.580</c:v>
                </c:pt>
                <c:pt idx="6142">
                  <c:v>2012-09-18 14:00:07.293</c:v>
                </c:pt>
                <c:pt idx="6143">
                  <c:v>2012-09-18 14:00:11.397</c:v>
                </c:pt>
                <c:pt idx="6144">
                  <c:v>2012-09-18 14:00:23.673</c:v>
                </c:pt>
                <c:pt idx="6145">
                  <c:v>2012-09-18 14:01:43.747</c:v>
                </c:pt>
                <c:pt idx="6146">
                  <c:v>2012-09-18 14:01:50.620</c:v>
                </c:pt>
                <c:pt idx="6147">
                  <c:v>2012-09-18 14:02:05.217</c:v>
                </c:pt>
                <c:pt idx="6148">
                  <c:v>2012-09-18 14:02:42.707</c:v>
                </c:pt>
                <c:pt idx="6149">
                  <c:v>2012-09-18 14:05:37.117</c:v>
                </c:pt>
                <c:pt idx="6150">
                  <c:v>2012-09-18 14:05:42.567</c:v>
                </c:pt>
                <c:pt idx="6151">
                  <c:v>2012-09-18 14:05:44.867</c:v>
                </c:pt>
                <c:pt idx="6152">
                  <c:v>2012-09-18 14:06:01.030</c:v>
                </c:pt>
                <c:pt idx="6153">
                  <c:v>2012-09-18 14:06:25.507</c:v>
                </c:pt>
                <c:pt idx="6154">
                  <c:v>2012-09-18 14:10:22.290</c:v>
                </c:pt>
                <c:pt idx="6155">
                  <c:v>2012-09-18 14:10:25.540</c:v>
                </c:pt>
                <c:pt idx="6156">
                  <c:v>2012-09-18 14:10:26.367</c:v>
                </c:pt>
                <c:pt idx="6157">
                  <c:v>2012-09-18 14:19:56.543</c:v>
                </c:pt>
                <c:pt idx="6158">
                  <c:v>2012-09-18 14:21:31.547</c:v>
                </c:pt>
                <c:pt idx="6159">
                  <c:v>2012-09-18 14:27:50.867</c:v>
                </c:pt>
                <c:pt idx="6160">
                  <c:v>2012-09-18 14:30:49.833</c:v>
                </c:pt>
                <c:pt idx="6161">
                  <c:v>2012-09-18 14:30:55.947</c:v>
                </c:pt>
                <c:pt idx="6162">
                  <c:v>2012-09-18 14:30:57.210</c:v>
                </c:pt>
                <c:pt idx="6163">
                  <c:v>2012-09-18 14:34:52.553</c:v>
                </c:pt>
                <c:pt idx="6164">
                  <c:v>2012-09-18 14:34:53.317</c:v>
                </c:pt>
                <c:pt idx="6165">
                  <c:v>2012-09-18 14:35:01.150</c:v>
                </c:pt>
                <c:pt idx="6166">
                  <c:v>2012-09-18 14:35:04.487</c:v>
                </c:pt>
                <c:pt idx="6167">
                  <c:v>2012-09-18 14:35:14.377</c:v>
                </c:pt>
                <c:pt idx="6168">
                  <c:v>2012-09-18 14:54:39.613</c:v>
                </c:pt>
                <c:pt idx="6169">
                  <c:v>2012-09-18 14:54:57.117</c:v>
                </c:pt>
                <c:pt idx="6170">
                  <c:v>2012-09-18 14:55:09.113</c:v>
                </c:pt>
                <c:pt idx="6171">
                  <c:v>2012-09-18 14:55:43.220</c:v>
                </c:pt>
                <c:pt idx="6172">
                  <c:v>2012-09-18 14:58:36.080</c:v>
                </c:pt>
                <c:pt idx="6173">
                  <c:v>2012-09-18 15:17:20.673</c:v>
                </c:pt>
                <c:pt idx="6174">
                  <c:v>2012-09-18 15:27:30.213</c:v>
                </c:pt>
                <c:pt idx="6175">
                  <c:v>2012-09-18 15:27:33.380</c:v>
                </c:pt>
                <c:pt idx="6176">
                  <c:v>2012-09-18 15:27:55.673</c:v>
                </c:pt>
                <c:pt idx="6177">
                  <c:v>2012-09-18 15:27:57.543</c:v>
                </c:pt>
                <c:pt idx="6178">
                  <c:v>2012-09-18 15:27:59.010</c:v>
                </c:pt>
                <c:pt idx="6179">
                  <c:v>2012-09-18 15:58:41.930</c:v>
                </c:pt>
                <c:pt idx="6180">
                  <c:v>2012-09-18 16:59:21.530</c:v>
                </c:pt>
                <c:pt idx="6181">
                  <c:v>2012-09-18 16:59:34.780</c:v>
                </c:pt>
                <c:pt idx="6182">
                  <c:v>2012-09-18 16:59:51.537</c:v>
                </c:pt>
                <c:pt idx="6183">
                  <c:v>2012-09-18 17:00:04.647</c:v>
                </c:pt>
                <c:pt idx="6184">
                  <c:v>2012-09-18 17:00:05.500</c:v>
                </c:pt>
                <c:pt idx="6185">
                  <c:v>2012-09-18 17:00:06.820</c:v>
                </c:pt>
                <c:pt idx="6186">
                  <c:v>2012-09-19 07:05:11.297</c:v>
                </c:pt>
                <c:pt idx="6187">
                  <c:v>2012-09-19 07:13:09.643</c:v>
                </c:pt>
                <c:pt idx="6188">
                  <c:v>2012-09-19 07:19:23.247</c:v>
                </c:pt>
                <c:pt idx="6189">
                  <c:v>2012-09-19 07:25:45.130</c:v>
                </c:pt>
                <c:pt idx="6190">
                  <c:v>2012-09-19 08:37:46.243</c:v>
                </c:pt>
                <c:pt idx="6191">
                  <c:v>2012-09-19 08:37:46.647</c:v>
                </c:pt>
                <c:pt idx="6192">
                  <c:v>2012-09-19 09:52:12.553</c:v>
                </c:pt>
                <c:pt idx="6193">
                  <c:v>2012-09-19 09:52:42.220</c:v>
                </c:pt>
                <c:pt idx="6194">
                  <c:v>2012-09-19 09:52:43.623</c:v>
                </c:pt>
                <c:pt idx="6195">
                  <c:v>2012-09-19 09:52:57.003</c:v>
                </c:pt>
                <c:pt idx="6196">
                  <c:v>2012-09-19 09:53:29.920</c:v>
                </c:pt>
                <c:pt idx="6197">
                  <c:v>2012-09-19 09:53:31.223</c:v>
                </c:pt>
                <c:pt idx="6198">
                  <c:v>2012-09-19 10:14:43.240</c:v>
                </c:pt>
                <c:pt idx="6199">
                  <c:v>2012-09-19 10:14:59.090</c:v>
                </c:pt>
                <c:pt idx="6200">
                  <c:v>2012-09-19 10:26:06.343</c:v>
                </c:pt>
                <c:pt idx="6201">
                  <c:v>2012-09-19 10:58:27.753</c:v>
                </c:pt>
                <c:pt idx="6202">
                  <c:v>2012-09-19 11:21:12.213</c:v>
                </c:pt>
                <c:pt idx="6203">
                  <c:v>2012-09-19 11:22:06.273</c:v>
                </c:pt>
                <c:pt idx="6204">
                  <c:v>2012-09-19 12:52:35.707</c:v>
                </c:pt>
                <c:pt idx="6205">
                  <c:v>2012-09-19 12:52:42.180</c:v>
                </c:pt>
                <c:pt idx="6206">
                  <c:v>2012-09-19 12:52:42.553</c:v>
                </c:pt>
                <c:pt idx="6207">
                  <c:v>2012-09-19 12:52:43.097</c:v>
                </c:pt>
                <c:pt idx="6208">
                  <c:v>2012-09-19 12:52:43.503</c:v>
                </c:pt>
                <c:pt idx="6209">
                  <c:v>2012-09-19 12:52:44.077</c:v>
                </c:pt>
                <c:pt idx="6210">
                  <c:v>2012-09-19 12:52:49.837</c:v>
                </c:pt>
                <c:pt idx="6211">
                  <c:v>2012-09-19 12:53:04.783</c:v>
                </c:pt>
                <c:pt idx="6212">
                  <c:v>2012-09-19 12:53:12.697</c:v>
                </c:pt>
                <c:pt idx="6213">
                  <c:v>2012-09-19 12:53:48.543</c:v>
                </c:pt>
                <c:pt idx="6214">
                  <c:v>2012-09-19 12:53:55.193</c:v>
                </c:pt>
                <c:pt idx="6215">
                  <c:v>2012-09-19 12:54:00.203</c:v>
                </c:pt>
                <c:pt idx="6216">
                  <c:v>2012-09-19 12:54:00.790</c:v>
                </c:pt>
                <c:pt idx="6217">
                  <c:v>2012-09-19 12:54:57.467</c:v>
                </c:pt>
                <c:pt idx="6218">
                  <c:v>2012-09-19 12:55:03.523</c:v>
                </c:pt>
                <c:pt idx="6219">
                  <c:v>2012-09-19 12:55:13.537</c:v>
                </c:pt>
                <c:pt idx="6220">
                  <c:v>2012-09-19 12:55:46.357</c:v>
                </c:pt>
                <c:pt idx="6221">
                  <c:v>2012-09-19 12:55:48.707</c:v>
                </c:pt>
                <c:pt idx="6222">
                  <c:v>2012-09-19 12:56:05.140</c:v>
                </c:pt>
                <c:pt idx="6223">
                  <c:v>2012-09-19 12:57:14.767</c:v>
                </c:pt>
                <c:pt idx="6224">
                  <c:v>2012-09-19 12:57:33.440</c:v>
                </c:pt>
                <c:pt idx="6225">
                  <c:v>2012-09-19 13:00:04.433</c:v>
                </c:pt>
                <c:pt idx="6226">
                  <c:v>2012-09-19 13:02:48.247</c:v>
                </c:pt>
                <c:pt idx="6227">
                  <c:v>2012-09-19 13:02:50.127</c:v>
                </c:pt>
                <c:pt idx="6228">
                  <c:v>2012-09-19 13:03:31.860</c:v>
                </c:pt>
                <c:pt idx="6229">
                  <c:v>2012-09-19 13:03:32.753</c:v>
                </c:pt>
                <c:pt idx="6230">
                  <c:v>2012-09-19 13:03:33.617</c:v>
                </c:pt>
                <c:pt idx="6231">
                  <c:v>2012-09-19 13:03:34.363</c:v>
                </c:pt>
                <c:pt idx="6232">
                  <c:v>2012-09-19 13:03:35.557</c:v>
                </c:pt>
                <c:pt idx="6233">
                  <c:v>2012-09-19 13:21:54.967</c:v>
                </c:pt>
                <c:pt idx="6234">
                  <c:v>2012-09-19 13:27:15.293</c:v>
                </c:pt>
                <c:pt idx="6235">
                  <c:v>2012-09-19 13:30:52.283</c:v>
                </c:pt>
                <c:pt idx="6236">
                  <c:v>2012-09-19 13:31:05.770</c:v>
                </c:pt>
                <c:pt idx="6237">
                  <c:v>2012-09-19 13:41:11.237</c:v>
                </c:pt>
                <c:pt idx="6238">
                  <c:v>2012-09-19 13:51:30.190</c:v>
                </c:pt>
                <c:pt idx="6239">
                  <c:v>2012-09-19 13:51:36.547</c:v>
                </c:pt>
                <c:pt idx="6240">
                  <c:v>2012-09-19 14:07:10.877</c:v>
                </c:pt>
                <c:pt idx="6241">
                  <c:v>2012-09-19 14:07:10.893</c:v>
                </c:pt>
                <c:pt idx="6242">
                  <c:v>2012-09-19 14:07:10.893</c:v>
                </c:pt>
                <c:pt idx="6243">
                  <c:v>2012-09-19 14:07:10.897</c:v>
                </c:pt>
                <c:pt idx="6244">
                  <c:v>2012-09-19 14:07:10.897</c:v>
                </c:pt>
                <c:pt idx="6245">
                  <c:v>2012-09-19 14:07:13.560</c:v>
                </c:pt>
                <c:pt idx="6246">
                  <c:v>2012-09-19 14:07:13.627</c:v>
                </c:pt>
                <c:pt idx="6247">
                  <c:v>2012-09-19 14:07:13.743</c:v>
                </c:pt>
                <c:pt idx="6248">
                  <c:v>2012-09-19 14:07:14.067</c:v>
                </c:pt>
                <c:pt idx="6249">
                  <c:v>2012-09-19 14:07:15.030</c:v>
                </c:pt>
                <c:pt idx="6250">
                  <c:v>2012-09-19 14:07:18.727</c:v>
                </c:pt>
                <c:pt idx="6251">
                  <c:v>2012-09-19 14:09:27.527</c:v>
                </c:pt>
                <c:pt idx="6252">
                  <c:v>2012-09-19 14:30:49.327</c:v>
                </c:pt>
                <c:pt idx="6253">
                  <c:v>2012-09-19 14:35:48.093</c:v>
                </c:pt>
                <c:pt idx="6254">
                  <c:v>2012-09-19 14:42:33.613</c:v>
                </c:pt>
                <c:pt idx="6255">
                  <c:v>2012-09-19 14:42:35.890</c:v>
                </c:pt>
                <c:pt idx="6256">
                  <c:v>2012-09-19 14:48:37.030</c:v>
                </c:pt>
                <c:pt idx="6257">
                  <c:v>2012-09-19 14:58:57.100</c:v>
                </c:pt>
                <c:pt idx="6258">
                  <c:v>2012-09-19 14:58:57.307</c:v>
                </c:pt>
                <c:pt idx="6259">
                  <c:v>2012-09-19 14:58:57.310</c:v>
                </c:pt>
                <c:pt idx="6260">
                  <c:v>2012-09-19 14:58:57.310</c:v>
                </c:pt>
                <c:pt idx="6261">
                  <c:v>2012-09-19 14:58:57.310</c:v>
                </c:pt>
                <c:pt idx="6262">
                  <c:v>2012-09-19 14:58:58.857</c:v>
                </c:pt>
                <c:pt idx="6263">
                  <c:v>2012-09-19 14:58:59.753</c:v>
                </c:pt>
                <c:pt idx="6264">
                  <c:v>2012-09-19 14:59:00.003</c:v>
                </c:pt>
                <c:pt idx="6265">
                  <c:v>2012-09-19 14:59:00.553</c:v>
                </c:pt>
                <c:pt idx="6266">
                  <c:v>2012-09-19 14:59:22.877</c:v>
                </c:pt>
                <c:pt idx="6267">
                  <c:v>2012-09-19 15:21:11.830</c:v>
                </c:pt>
                <c:pt idx="6268">
                  <c:v>2012-09-19 15:21:12.843</c:v>
                </c:pt>
                <c:pt idx="6269">
                  <c:v>2012-09-19 15:22:14.750</c:v>
                </c:pt>
                <c:pt idx="6270">
                  <c:v>2012-09-19 15:22:17.967</c:v>
                </c:pt>
                <c:pt idx="6271">
                  <c:v>2012-09-19 15:22:24.053</c:v>
                </c:pt>
                <c:pt idx="6272">
                  <c:v>2012-09-19 15:22:26.580</c:v>
                </c:pt>
                <c:pt idx="6273">
                  <c:v>2012-09-19 15:22:27.363</c:v>
                </c:pt>
                <c:pt idx="6274">
                  <c:v>2012-09-19 15:22:28.913</c:v>
                </c:pt>
                <c:pt idx="6275">
                  <c:v>2012-09-19 15:22:33.987</c:v>
                </c:pt>
                <c:pt idx="6276">
                  <c:v>2012-09-19 15:22:35.377</c:v>
                </c:pt>
                <c:pt idx="6277">
                  <c:v>2012-09-19 15:22:35.577</c:v>
                </c:pt>
                <c:pt idx="6278">
                  <c:v>2012-09-19 15:22:36.183</c:v>
                </c:pt>
                <c:pt idx="6279">
                  <c:v>2012-09-19 15:22:38.533</c:v>
                </c:pt>
                <c:pt idx="6280">
                  <c:v>2012-09-19 15:33:29.553</c:v>
                </c:pt>
                <c:pt idx="6281">
                  <c:v>2012-09-19 15:33:34.663</c:v>
                </c:pt>
                <c:pt idx="6282">
                  <c:v>2012-09-19 15:33:52.593</c:v>
                </c:pt>
                <c:pt idx="6283">
                  <c:v>2012-09-19 15:35:15.993</c:v>
                </c:pt>
                <c:pt idx="6284">
                  <c:v>2012-09-19 15:36:32.767</c:v>
                </c:pt>
                <c:pt idx="6285">
                  <c:v>2012-09-19 15:36:33.590</c:v>
                </c:pt>
                <c:pt idx="6286">
                  <c:v>2012-09-19 15:36:36.680</c:v>
                </c:pt>
                <c:pt idx="6287">
                  <c:v>2012-09-19 15:38:17.100</c:v>
                </c:pt>
                <c:pt idx="6288">
                  <c:v>2012-09-19 15:38:17.820</c:v>
                </c:pt>
                <c:pt idx="6289">
                  <c:v>2012-09-19 15:38:18.300</c:v>
                </c:pt>
                <c:pt idx="6290">
                  <c:v>2012-09-19 15:38:19.520</c:v>
                </c:pt>
                <c:pt idx="6291">
                  <c:v>2012-09-19 15:48:32.273</c:v>
                </c:pt>
                <c:pt idx="6292">
                  <c:v>2012-09-19 15:51:05.997</c:v>
                </c:pt>
                <c:pt idx="6293">
                  <c:v>2012-09-19 16:00:27.750</c:v>
                </c:pt>
                <c:pt idx="6294">
                  <c:v>2012-09-19 16:48:23.940</c:v>
                </c:pt>
                <c:pt idx="6295">
                  <c:v>2012-09-19 16:48:40.867</c:v>
                </c:pt>
                <c:pt idx="6296">
                  <c:v>2012-09-19 16:48:46.977</c:v>
                </c:pt>
                <c:pt idx="6297">
                  <c:v>2012-09-19 16:48:48.930</c:v>
                </c:pt>
                <c:pt idx="6298">
                  <c:v>2012-09-19 16:48:49.467</c:v>
                </c:pt>
                <c:pt idx="6299">
                  <c:v>2012-09-20 07:06:59.973</c:v>
                </c:pt>
                <c:pt idx="6300">
                  <c:v>2012-09-20 07:16:53.320</c:v>
                </c:pt>
                <c:pt idx="6301">
                  <c:v>2012-09-20 07:32:48.250</c:v>
                </c:pt>
                <c:pt idx="6302">
                  <c:v>2012-09-20 07:32:57.623</c:v>
                </c:pt>
                <c:pt idx="6303">
                  <c:v>2012-09-20 07:33:07.997</c:v>
                </c:pt>
                <c:pt idx="6304">
                  <c:v>2012-09-20 07:33:08.910</c:v>
                </c:pt>
                <c:pt idx="6305">
                  <c:v>2012-09-20 07:33:24.840</c:v>
                </c:pt>
                <c:pt idx="6306">
                  <c:v>2012-09-20 07:33:25.640</c:v>
                </c:pt>
                <c:pt idx="6307">
                  <c:v>2012-09-20 07:33:39.467</c:v>
                </c:pt>
                <c:pt idx="6308">
                  <c:v>2012-09-20 07:40:52.953</c:v>
                </c:pt>
                <c:pt idx="6309">
                  <c:v>2012-09-20 08:42:57.133</c:v>
                </c:pt>
                <c:pt idx="6310">
                  <c:v>2012-09-20 08:42:59.640</c:v>
                </c:pt>
                <c:pt idx="6311">
                  <c:v>2012-09-20 08:43:00.810</c:v>
                </c:pt>
                <c:pt idx="6312">
                  <c:v>2012-09-20 08:43:03.097</c:v>
                </c:pt>
                <c:pt idx="6313">
                  <c:v>2012-09-20 08:43:03.650</c:v>
                </c:pt>
                <c:pt idx="6314">
                  <c:v>2012-09-20 08:43:08.400</c:v>
                </c:pt>
                <c:pt idx="6315">
                  <c:v>2012-09-20 09:05:41.257</c:v>
                </c:pt>
                <c:pt idx="6316">
                  <c:v>2012-09-20 09:08:43.117</c:v>
                </c:pt>
                <c:pt idx="6317">
                  <c:v>2012-09-20 09:08:44.753</c:v>
                </c:pt>
                <c:pt idx="6318">
                  <c:v>2012-09-20 09:10:00.447</c:v>
                </c:pt>
                <c:pt idx="6319">
                  <c:v>2012-09-20 09:10:18.277</c:v>
                </c:pt>
                <c:pt idx="6320">
                  <c:v>2012-09-20 09:10:59.743</c:v>
                </c:pt>
                <c:pt idx="6321">
                  <c:v>2012-09-20 09:11:00.790</c:v>
                </c:pt>
                <c:pt idx="6322">
                  <c:v>2012-09-20 09:11:06.903</c:v>
                </c:pt>
                <c:pt idx="6323">
                  <c:v>2012-09-20 09:11:20.523</c:v>
                </c:pt>
                <c:pt idx="6324">
                  <c:v>2012-09-20 09:11:27.310</c:v>
                </c:pt>
                <c:pt idx="6325">
                  <c:v>2012-09-20 09:11:27.963</c:v>
                </c:pt>
                <c:pt idx="6326">
                  <c:v>2012-09-20 09:11:50.227</c:v>
                </c:pt>
                <c:pt idx="6327">
                  <c:v>2012-09-20 09:13:06.183</c:v>
                </c:pt>
                <c:pt idx="6328">
                  <c:v>2012-09-20 09:13:31.190</c:v>
                </c:pt>
                <c:pt idx="6329">
                  <c:v>2012-09-20 09:17:08.690</c:v>
                </c:pt>
                <c:pt idx="6330">
                  <c:v>2012-09-20 09:17:12.107</c:v>
                </c:pt>
                <c:pt idx="6331">
                  <c:v>2012-09-20 09:21:50.783</c:v>
                </c:pt>
                <c:pt idx="6332">
                  <c:v>2012-09-20 09:22:02.373</c:v>
                </c:pt>
                <c:pt idx="6333">
                  <c:v>2012-09-20 09:22:15.913</c:v>
                </c:pt>
                <c:pt idx="6334">
                  <c:v>2012-09-20 09:22:17.927</c:v>
                </c:pt>
                <c:pt idx="6335">
                  <c:v>2012-09-20 09:22:19.207</c:v>
                </c:pt>
                <c:pt idx="6336">
                  <c:v>2012-09-20 09:22:53.010</c:v>
                </c:pt>
                <c:pt idx="6337">
                  <c:v>2012-09-20 09:24:12.337</c:v>
                </c:pt>
                <c:pt idx="6338">
                  <c:v>2012-09-20 09:38:33.777</c:v>
                </c:pt>
                <c:pt idx="6339">
                  <c:v>2012-09-20 09:39:03.430</c:v>
                </c:pt>
                <c:pt idx="6340">
                  <c:v>2012-09-20 09:39:05.600</c:v>
                </c:pt>
                <c:pt idx="6341">
                  <c:v>2012-09-20 09:39:05.990</c:v>
                </c:pt>
                <c:pt idx="6342">
                  <c:v>2012-09-20 09:39:08.533</c:v>
                </c:pt>
                <c:pt idx="6343">
                  <c:v>2012-09-20 09:39:08.937</c:v>
                </c:pt>
                <c:pt idx="6344">
                  <c:v>2012-09-20 09:39:17.457</c:v>
                </c:pt>
                <c:pt idx="6345">
                  <c:v>2012-09-20 09:39:21.803</c:v>
                </c:pt>
                <c:pt idx="6346">
                  <c:v>2012-09-20 09:40:46.100</c:v>
                </c:pt>
                <c:pt idx="6347">
                  <c:v>2012-09-20 09:40:53.073</c:v>
                </c:pt>
                <c:pt idx="6348">
                  <c:v>2012-09-20 09:40:54.417</c:v>
                </c:pt>
                <c:pt idx="6349">
                  <c:v>2012-09-20 09:42:36.313</c:v>
                </c:pt>
                <c:pt idx="6350">
                  <c:v>2012-09-20 09:42:39.607</c:v>
                </c:pt>
                <c:pt idx="6351">
                  <c:v>2012-09-20 09:42:44.020</c:v>
                </c:pt>
                <c:pt idx="6352">
                  <c:v>2012-09-20 09:42:44.427</c:v>
                </c:pt>
                <c:pt idx="6353">
                  <c:v>2012-09-20 09:43:41.007</c:v>
                </c:pt>
                <c:pt idx="6354">
                  <c:v>2012-09-20 09:44:35.387</c:v>
                </c:pt>
                <c:pt idx="6355">
                  <c:v>2012-09-20 09:44:42.970</c:v>
                </c:pt>
                <c:pt idx="6356">
                  <c:v>2012-09-20 09:45:04.327</c:v>
                </c:pt>
                <c:pt idx="6357">
                  <c:v>2012-09-20 09:45:09.433</c:v>
                </c:pt>
                <c:pt idx="6358">
                  <c:v>2012-09-20 09:45:22.337</c:v>
                </c:pt>
                <c:pt idx="6359">
                  <c:v>2012-09-20 09:45:22.820</c:v>
                </c:pt>
                <c:pt idx="6360">
                  <c:v>2012-09-21 08:05:35.567</c:v>
                </c:pt>
                <c:pt idx="6361">
                  <c:v>2012-09-21 08:05:54.117</c:v>
                </c:pt>
                <c:pt idx="6362">
                  <c:v>2012-09-21 08:09:24.357</c:v>
                </c:pt>
                <c:pt idx="6363">
                  <c:v>2012-09-21 08:09:52.727</c:v>
                </c:pt>
                <c:pt idx="6364">
                  <c:v>2012-09-21 09:23:59.933</c:v>
                </c:pt>
                <c:pt idx="6365">
                  <c:v>2012-09-21 09:25:29.577</c:v>
                </c:pt>
                <c:pt idx="6366">
                  <c:v>2012-09-21 09:28:00.577</c:v>
                </c:pt>
                <c:pt idx="6367">
                  <c:v>2012-09-21 09:32:06.080</c:v>
                </c:pt>
                <c:pt idx="6368">
                  <c:v>2012-09-21 10:03:57.653</c:v>
                </c:pt>
                <c:pt idx="6369">
                  <c:v>2012-09-21 10:03:57.697</c:v>
                </c:pt>
                <c:pt idx="6370">
                  <c:v>2012-09-21 10:04:05.887</c:v>
                </c:pt>
                <c:pt idx="6371">
                  <c:v>2012-09-21 10:04:06.180</c:v>
                </c:pt>
                <c:pt idx="6372">
                  <c:v>2012-09-21 10:17:31.240</c:v>
                </c:pt>
                <c:pt idx="6373">
                  <c:v>2012-09-21 11:14:58.307</c:v>
                </c:pt>
                <c:pt idx="6374">
                  <c:v>2012-09-21 11:14:58.820</c:v>
                </c:pt>
                <c:pt idx="6375">
                  <c:v>2012-09-21 11:16:20.457</c:v>
                </c:pt>
                <c:pt idx="6376">
                  <c:v>2012-09-21 11:16:29.277</c:v>
                </c:pt>
                <c:pt idx="6377">
                  <c:v>2012-09-21 11:17:03.897</c:v>
                </c:pt>
                <c:pt idx="6378">
                  <c:v>2012-09-21 11:17:07.587</c:v>
                </c:pt>
                <c:pt idx="6379">
                  <c:v>2012-09-21 11:17:21.330</c:v>
                </c:pt>
                <c:pt idx="6380">
                  <c:v>2012-09-21 11:17:23.420</c:v>
                </c:pt>
                <c:pt idx="6381">
                  <c:v>2012-09-21 11:17:41.077</c:v>
                </c:pt>
                <c:pt idx="6382">
                  <c:v>2012-09-21 11:17:43.993</c:v>
                </c:pt>
                <c:pt idx="6383">
                  <c:v>2012-09-21 11:17:51.193</c:v>
                </c:pt>
                <c:pt idx="6384">
                  <c:v>2012-09-21 11:17:58.150</c:v>
                </c:pt>
                <c:pt idx="6385">
                  <c:v>2012-09-21 11:18:02.767</c:v>
                </c:pt>
                <c:pt idx="6386">
                  <c:v>2012-09-21 11:19:25.837</c:v>
                </c:pt>
                <c:pt idx="6387">
                  <c:v>2012-09-21 11:20:17.840</c:v>
                </c:pt>
                <c:pt idx="6388">
                  <c:v>2012-09-21 12:43:49.277</c:v>
                </c:pt>
                <c:pt idx="6389">
                  <c:v>2012-09-21 12:43:52.960</c:v>
                </c:pt>
                <c:pt idx="6390">
                  <c:v>2012-09-21 12:47:25.650</c:v>
                </c:pt>
                <c:pt idx="6391">
                  <c:v>2012-09-21 12:48:56.523</c:v>
                </c:pt>
                <c:pt idx="6392">
                  <c:v>2012-09-21 12:54:27.880</c:v>
                </c:pt>
                <c:pt idx="6393">
                  <c:v>2012-09-21 12:54:50.060</c:v>
                </c:pt>
                <c:pt idx="6394">
                  <c:v>2012-09-21 12:55:45.880</c:v>
                </c:pt>
                <c:pt idx="6395">
                  <c:v>2012-09-21 12:55:50.467</c:v>
                </c:pt>
                <c:pt idx="6396">
                  <c:v>2012-09-21 12:55:55.773</c:v>
                </c:pt>
                <c:pt idx="6397">
                  <c:v>2012-09-21 12:57:35.737</c:v>
                </c:pt>
                <c:pt idx="6398">
                  <c:v>2012-09-21 12:58:55.363</c:v>
                </c:pt>
                <c:pt idx="6399">
                  <c:v>2012-09-21 12:59:18.240</c:v>
                </c:pt>
                <c:pt idx="6400">
                  <c:v>2012-09-21 12:59:43.647</c:v>
                </c:pt>
                <c:pt idx="6401">
                  <c:v>2012-09-21 13:12:50.117</c:v>
                </c:pt>
                <c:pt idx="6402">
                  <c:v>2012-09-21 13:13:58.690</c:v>
                </c:pt>
                <c:pt idx="6403">
                  <c:v>2012-09-21 13:18:47.837</c:v>
                </c:pt>
                <c:pt idx="6404">
                  <c:v>2012-09-21 13:18:54.717</c:v>
                </c:pt>
                <c:pt idx="6405">
                  <c:v>2012-09-21 13:18:56.427</c:v>
                </c:pt>
                <c:pt idx="6406">
                  <c:v>2012-09-21 13:18:59.097</c:v>
                </c:pt>
                <c:pt idx="6407">
                  <c:v>2012-09-21 13:19:04.463</c:v>
                </c:pt>
                <c:pt idx="6408">
                  <c:v>2012-09-21 13:19:26.103</c:v>
                </c:pt>
                <c:pt idx="6409">
                  <c:v>2012-09-21 13:19:42.890</c:v>
                </c:pt>
                <c:pt idx="6410">
                  <c:v>2012-09-21 13:20:31.027</c:v>
                </c:pt>
                <c:pt idx="6411">
                  <c:v>2012-09-21 13:20:31.717</c:v>
                </c:pt>
                <c:pt idx="6412">
                  <c:v>2012-09-21 13:20:33.157</c:v>
                </c:pt>
                <c:pt idx="6413">
                  <c:v>2012-09-21 13:20:43.937</c:v>
                </c:pt>
                <c:pt idx="6414">
                  <c:v>2012-09-21 13:23:21.707</c:v>
                </c:pt>
                <c:pt idx="6415">
                  <c:v>2012-09-21 14:42:04.793</c:v>
                </c:pt>
                <c:pt idx="6416">
                  <c:v>2012-09-21 15:03:09.667</c:v>
                </c:pt>
                <c:pt idx="6417">
                  <c:v>2012-09-21 15:03:25.577</c:v>
                </c:pt>
                <c:pt idx="6418">
                  <c:v>2012-09-21 15:03:30.547</c:v>
                </c:pt>
                <c:pt idx="6419">
                  <c:v>2012-09-21 15:12:36.250</c:v>
                </c:pt>
                <c:pt idx="6420">
                  <c:v>2012-09-21 15:13:00.260</c:v>
                </c:pt>
                <c:pt idx="6421">
                  <c:v>2012-09-21 15:13:55.050</c:v>
                </c:pt>
                <c:pt idx="6422">
                  <c:v>2012-09-21 15:14:20.660</c:v>
                </c:pt>
                <c:pt idx="6423">
                  <c:v>2012-09-21 15:15:26.960</c:v>
                </c:pt>
                <c:pt idx="6424">
                  <c:v>2012-09-21 15:24:19.200</c:v>
                </c:pt>
                <c:pt idx="6425">
                  <c:v>2012-09-21 15:25:02.180</c:v>
                </c:pt>
                <c:pt idx="6426">
                  <c:v>2012-09-21 15:26:54.893</c:v>
                </c:pt>
                <c:pt idx="6427">
                  <c:v>2012-09-21 15:28:46.017</c:v>
                </c:pt>
                <c:pt idx="6428">
                  <c:v>2012-09-21 15:28:46.297</c:v>
                </c:pt>
                <c:pt idx="6429">
                  <c:v>2012-09-21 15:28:47.087</c:v>
                </c:pt>
                <c:pt idx="6430">
                  <c:v>2012-09-21 15:28:48.757</c:v>
                </c:pt>
                <c:pt idx="6431">
                  <c:v>2012-09-21 15:29:45.770</c:v>
                </c:pt>
                <c:pt idx="6432">
                  <c:v>2012-09-21 15:29:53.643</c:v>
                </c:pt>
                <c:pt idx="6433">
                  <c:v>2012-09-21 15:31:51.667</c:v>
                </c:pt>
                <c:pt idx="6434">
                  <c:v>2012-09-21 15:31:58.240</c:v>
                </c:pt>
                <c:pt idx="6435">
                  <c:v>2012-09-21 15:32:01.227</c:v>
                </c:pt>
                <c:pt idx="6436">
                  <c:v>2012-09-21 15:32:13.390</c:v>
                </c:pt>
                <c:pt idx="6437">
                  <c:v>2012-09-21 15:39:59.263</c:v>
                </c:pt>
                <c:pt idx="6438">
                  <c:v>2012-09-21 15:40:08.597</c:v>
                </c:pt>
                <c:pt idx="6439">
                  <c:v>2012-09-21 15:42:59.833</c:v>
                </c:pt>
                <c:pt idx="6440">
                  <c:v>2012-09-21 15:43:46.803</c:v>
                </c:pt>
                <c:pt idx="6441">
                  <c:v>2012-09-21 15:44:02.373</c:v>
                </c:pt>
                <c:pt idx="6442">
                  <c:v>2012-09-21 15:46:23.587</c:v>
                </c:pt>
                <c:pt idx="6443">
                  <c:v>2012-09-21 15:46:31.933</c:v>
                </c:pt>
                <c:pt idx="6444">
                  <c:v>2012-09-21 15:47:18.380</c:v>
                </c:pt>
                <c:pt idx="6445">
                  <c:v>2012-09-21 15:47:19.727</c:v>
                </c:pt>
                <c:pt idx="6446">
                  <c:v>2012-09-21 15:47:53.267</c:v>
                </c:pt>
                <c:pt idx="6447">
                  <c:v>2012-09-21 15:48:27.087</c:v>
                </c:pt>
                <c:pt idx="6448">
                  <c:v>2012-09-21 15:48:33.187</c:v>
                </c:pt>
                <c:pt idx="6449">
                  <c:v>2012-09-21 15:48:40.157</c:v>
                </c:pt>
                <c:pt idx="6450">
                  <c:v>2012-09-21 15:48:44.417</c:v>
                </c:pt>
                <c:pt idx="6451">
                  <c:v>2012-09-21 15:49:34.087</c:v>
                </c:pt>
                <c:pt idx="6452">
                  <c:v>2012-09-21 15:49:35.220</c:v>
                </c:pt>
                <c:pt idx="6453">
                  <c:v>2012-09-21 16:36:52.877</c:v>
                </c:pt>
                <c:pt idx="6454">
                  <c:v>2012-09-24 07:05:25.233</c:v>
                </c:pt>
                <c:pt idx="6455">
                  <c:v>2012-09-24 07:05:26.023</c:v>
                </c:pt>
                <c:pt idx="6456">
                  <c:v>2012-09-24 07:10:58.423</c:v>
                </c:pt>
                <c:pt idx="6457">
                  <c:v>2012-09-24 07:13:36.480</c:v>
                </c:pt>
                <c:pt idx="6458">
                  <c:v>2012-09-24 07:13:50.970</c:v>
                </c:pt>
                <c:pt idx="6459">
                  <c:v>2012-09-24 07:14:39.997</c:v>
                </c:pt>
                <c:pt idx="6460">
                  <c:v>2012-09-24 07:24:22.850</c:v>
                </c:pt>
                <c:pt idx="6461">
                  <c:v>2012-09-24 07:25:54.350</c:v>
                </c:pt>
                <c:pt idx="6462">
                  <c:v>2012-09-24 07:26:02.490</c:v>
                </c:pt>
                <c:pt idx="6463">
                  <c:v>2012-09-24 07:29:56.203</c:v>
                </c:pt>
                <c:pt idx="6464">
                  <c:v>2012-09-24 07:30:02.157</c:v>
                </c:pt>
                <c:pt idx="6465">
                  <c:v>2012-09-24 07:31:27.887</c:v>
                </c:pt>
                <c:pt idx="6466">
                  <c:v>2012-09-24 07:31:32.377</c:v>
                </c:pt>
                <c:pt idx="6467">
                  <c:v>2012-09-24 09:20:36.963</c:v>
                </c:pt>
                <c:pt idx="6468">
                  <c:v>2012-09-24 09:20:40.153</c:v>
                </c:pt>
                <c:pt idx="6469">
                  <c:v>2012-09-25 07:13:15.333</c:v>
                </c:pt>
                <c:pt idx="6470">
                  <c:v>2012-09-25 07:14:07.423</c:v>
                </c:pt>
                <c:pt idx="6471">
                  <c:v>2012-09-25 07:24:19.833</c:v>
                </c:pt>
                <c:pt idx="6472">
                  <c:v>2012-09-25 07:24:28.227</c:v>
                </c:pt>
                <c:pt idx="6473">
                  <c:v>2012-09-25 07:24:30.700</c:v>
                </c:pt>
                <c:pt idx="6474">
                  <c:v>2012-09-25 07:25:18.407</c:v>
                </c:pt>
                <c:pt idx="6475">
                  <c:v>2012-09-25 07:25:26.843</c:v>
                </c:pt>
                <c:pt idx="6476">
                  <c:v>2012-09-25 07:25:30.267</c:v>
                </c:pt>
                <c:pt idx="6477">
                  <c:v>2012-09-25 07:25:32.180</c:v>
                </c:pt>
                <c:pt idx="6478">
                  <c:v>2012-09-25 07:25:52.683</c:v>
                </c:pt>
                <c:pt idx="6479">
                  <c:v>2012-09-25 07:25:55.107</c:v>
                </c:pt>
                <c:pt idx="6480">
                  <c:v>2012-09-25 07:26:13.117</c:v>
                </c:pt>
                <c:pt idx="6481">
                  <c:v>2012-09-25 07:26:22.360</c:v>
                </c:pt>
                <c:pt idx="6482">
                  <c:v>2012-09-25 07:26:50.163</c:v>
                </c:pt>
                <c:pt idx="6483">
                  <c:v>2012-09-25 07:26:53.717</c:v>
                </c:pt>
                <c:pt idx="6484">
                  <c:v>2012-09-25 07:27:00.633</c:v>
                </c:pt>
                <c:pt idx="6485">
                  <c:v>2012-09-26 07:28:29.660</c:v>
                </c:pt>
                <c:pt idx="6486">
                  <c:v>2012-09-26 07:32:14.007</c:v>
                </c:pt>
                <c:pt idx="6487">
                  <c:v>2012-09-26 07:32:27.277</c:v>
                </c:pt>
                <c:pt idx="6488">
                  <c:v>2012-09-26 07:36:47.587</c:v>
                </c:pt>
                <c:pt idx="6489">
                  <c:v>2012-09-26 12:31:53.533</c:v>
                </c:pt>
                <c:pt idx="6490">
                  <c:v>2012-09-26 12:38:40.690</c:v>
                </c:pt>
                <c:pt idx="6491">
                  <c:v>2012-09-26 12:45:03.823</c:v>
                </c:pt>
                <c:pt idx="6492">
                  <c:v>2012-09-26 13:05:17.707</c:v>
                </c:pt>
                <c:pt idx="6493">
                  <c:v>2012-09-26 13:05:28.217</c:v>
                </c:pt>
                <c:pt idx="6494">
                  <c:v>2012-09-26 13:05:30.567</c:v>
                </c:pt>
                <c:pt idx="6495">
                  <c:v>2012-09-26 13:05:36.197</c:v>
                </c:pt>
                <c:pt idx="6496">
                  <c:v>2012-09-26 13:05:43.087</c:v>
                </c:pt>
                <c:pt idx="6497">
                  <c:v>2012-09-26 13:05:52.607</c:v>
                </c:pt>
                <c:pt idx="6498">
                  <c:v>2012-09-26 13:05:56.797</c:v>
                </c:pt>
                <c:pt idx="6499">
                  <c:v>2012-09-26 13:06:53.377</c:v>
                </c:pt>
                <c:pt idx="6500">
                  <c:v>2012-09-26 13:06:56.647</c:v>
                </c:pt>
                <c:pt idx="6501">
                  <c:v>2012-09-27 06:58:37.310</c:v>
                </c:pt>
                <c:pt idx="6502">
                  <c:v>2012-09-27 07:04:38.960</c:v>
                </c:pt>
                <c:pt idx="6503">
                  <c:v>2012-09-27 07:15:06.380</c:v>
                </c:pt>
                <c:pt idx="6504">
                  <c:v>2012-09-27 07:15:19.467</c:v>
                </c:pt>
                <c:pt idx="6505">
                  <c:v>2012-09-28 14:52:48.830</c:v>
                </c:pt>
                <c:pt idx="6506">
                  <c:v>2012-09-28 14:53:03.150</c:v>
                </c:pt>
                <c:pt idx="6507">
                  <c:v>2012-09-28 14:56:23.710</c:v>
                </c:pt>
                <c:pt idx="6508">
                  <c:v>2012-09-28 14:57:07.680</c:v>
                </c:pt>
                <c:pt idx="6509">
                  <c:v>2012-09-28 14:57:29.313</c:v>
                </c:pt>
                <c:pt idx="6510">
                  <c:v>2012-09-28 15:01:33.747</c:v>
                </c:pt>
                <c:pt idx="6511">
                  <c:v>2012-09-28 15:03:39.443</c:v>
                </c:pt>
                <c:pt idx="6512">
                  <c:v>2012-09-28 15:08:57.227</c:v>
                </c:pt>
                <c:pt idx="6513">
                  <c:v>2012-09-28 15:33:49.197</c:v>
                </c:pt>
                <c:pt idx="6514">
                  <c:v>2012-09-28 15:35:07.097</c:v>
                </c:pt>
                <c:pt idx="6515">
                  <c:v>2012-09-28 15:35:20.817</c:v>
                </c:pt>
                <c:pt idx="6516">
                  <c:v>2012-09-28 15:38:11.257</c:v>
                </c:pt>
                <c:pt idx="6517">
                  <c:v>2012-10-01 07:39:41.543</c:v>
                </c:pt>
                <c:pt idx="6518">
                  <c:v>2012-10-01 07:39:44.000</c:v>
                </c:pt>
                <c:pt idx="6519">
                  <c:v>2012-10-01 08:41:54.897</c:v>
                </c:pt>
                <c:pt idx="6520">
                  <c:v>2012-10-01 08:42:25.147</c:v>
                </c:pt>
                <c:pt idx="6521">
                  <c:v>2012-10-01 08:42:28.063</c:v>
                </c:pt>
                <c:pt idx="6522">
                  <c:v>2012-10-01 08:43:02.680</c:v>
                </c:pt>
                <c:pt idx="6523">
                  <c:v>2012-10-01 08:43:06.487</c:v>
                </c:pt>
                <c:pt idx="6524">
                  <c:v>2012-10-01 08:43:31.070</c:v>
                </c:pt>
                <c:pt idx="6525">
                  <c:v>2012-10-01 08:43:46.247</c:v>
                </c:pt>
                <c:pt idx="6526">
                  <c:v>2012-10-01 08:43:47.230</c:v>
                </c:pt>
                <c:pt idx="6527">
                  <c:v>2012-10-01 08:43:50.570</c:v>
                </c:pt>
                <c:pt idx="6528">
                  <c:v>2012-10-01 09:09:07.827</c:v>
                </c:pt>
                <c:pt idx="6529">
                  <c:v>2012-10-01 09:09:44.290</c:v>
                </c:pt>
                <c:pt idx="6530">
                  <c:v>2012-10-01 09:10:05.120</c:v>
                </c:pt>
                <c:pt idx="6531">
                  <c:v>2012-10-01 09:10:13.473</c:v>
                </c:pt>
                <c:pt idx="6532">
                  <c:v>2012-10-01 09:11:37.520</c:v>
                </c:pt>
                <c:pt idx="6533">
                  <c:v>2012-10-01 09:12:56.633</c:v>
                </c:pt>
                <c:pt idx="6534">
                  <c:v>2012-10-01 09:12:57.703</c:v>
                </c:pt>
                <c:pt idx="6535">
                  <c:v>2012-10-01 09:12:58.920</c:v>
                </c:pt>
                <c:pt idx="6536">
                  <c:v>2012-10-01 09:12:59.733</c:v>
                </c:pt>
                <c:pt idx="6537">
                  <c:v>2012-10-01 09:15:25.857</c:v>
                </c:pt>
                <c:pt idx="6538">
                  <c:v>2012-10-01 09:15:28.850</c:v>
                </c:pt>
                <c:pt idx="6539">
                  <c:v>2012-10-01 09:15:58.297</c:v>
                </c:pt>
                <c:pt idx="6540">
                  <c:v>2012-10-01 09:33:19.520</c:v>
                </c:pt>
                <c:pt idx="6541">
                  <c:v>2012-10-01 09:40:30.143</c:v>
                </c:pt>
                <c:pt idx="6542">
                  <c:v>2012-10-01 09:40:31.130</c:v>
                </c:pt>
                <c:pt idx="6543">
                  <c:v>2012-10-01 09:40:31.917</c:v>
                </c:pt>
                <c:pt idx="6544">
                  <c:v>2012-10-01 10:29:28.593</c:v>
                </c:pt>
                <c:pt idx="6545">
                  <c:v>2012-10-01 10:32:33.487</c:v>
                </c:pt>
                <c:pt idx="6546">
                  <c:v>2012-10-01 10:55:55.117</c:v>
                </c:pt>
                <c:pt idx="6547">
                  <c:v>2012-10-01 11:46:30.877</c:v>
                </c:pt>
                <c:pt idx="6548">
                  <c:v>2012-10-01 11:48:45.067</c:v>
                </c:pt>
                <c:pt idx="6549">
                  <c:v>2012-10-01 11:48:45.783</c:v>
                </c:pt>
                <c:pt idx="6550">
                  <c:v>2012-10-01 11:49:41.980</c:v>
                </c:pt>
                <c:pt idx="6551">
                  <c:v>2012-10-01 11:50:41.167</c:v>
                </c:pt>
                <c:pt idx="6552">
                  <c:v>2012-10-01 11:51:10.980</c:v>
                </c:pt>
                <c:pt idx="6553">
                  <c:v>2012-10-01 11:54:06.620</c:v>
                </c:pt>
                <c:pt idx="6554">
                  <c:v>2012-10-01 11:55:47.003</c:v>
                </c:pt>
                <c:pt idx="6555">
                  <c:v>2012-10-01 11:56:10.103</c:v>
                </c:pt>
                <c:pt idx="6556">
                  <c:v>2012-10-01 11:56:11.473</c:v>
                </c:pt>
                <c:pt idx="6557">
                  <c:v>2012-10-01 11:56:14.683</c:v>
                </c:pt>
                <c:pt idx="6558">
                  <c:v>2012-10-01 11:56:24.030</c:v>
                </c:pt>
                <c:pt idx="6559">
                  <c:v>2012-10-01 11:57:44.287</c:v>
                </c:pt>
                <c:pt idx="6560">
                  <c:v>2012-10-01 11:57:46.803</c:v>
                </c:pt>
                <c:pt idx="6561">
                  <c:v>2012-10-01 11:57:50.430</c:v>
                </c:pt>
                <c:pt idx="6562">
                  <c:v>2012-10-01 11:58:07.387</c:v>
                </c:pt>
                <c:pt idx="6563">
                  <c:v>2012-10-01 11:58:28.690</c:v>
                </c:pt>
                <c:pt idx="6564">
                  <c:v>2012-10-01 11:58:32.890</c:v>
                </c:pt>
                <c:pt idx="6565">
                  <c:v>2012-10-01 12:01:08.977</c:v>
                </c:pt>
                <c:pt idx="6566">
                  <c:v>2012-10-01 12:01:11.657</c:v>
                </c:pt>
                <c:pt idx="6567">
                  <c:v>2012-10-01 12:01:52.093</c:v>
                </c:pt>
                <c:pt idx="6568">
                  <c:v>2012-10-01 12:02:18.617</c:v>
                </c:pt>
                <c:pt idx="6569">
                  <c:v>2012-10-01 12:02:18.987</c:v>
                </c:pt>
                <c:pt idx="6570">
                  <c:v>2012-10-01 12:02:20.117</c:v>
                </c:pt>
                <c:pt idx="6571">
                  <c:v>2012-10-01 12:02:21.187</c:v>
                </c:pt>
                <c:pt idx="6572">
                  <c:v>2012-10-01 12:02:21.937</c:v>
                </c:pt>
                <c:pt idx="6573">
                  <c:v>2012-10-01 12:11:26.070</c:v>
                </c:pt>
                <c:pt idx="6574">
                  <c:v>2012-10-01 12:11:27.053</c:v>
                </c:pt>
                <c:pt idx="6575">
                  <c:v>2012-10-01 12:11:27.353</c:v>
                </c:pt>
                <c:pt idx="6576">
                  <c:v>2012-10-01 12:11:28.960</c:v>
                </c:pt>
                <c:pt idx="6577">
                  <c:v>2012-10-01 12:11:51.233</c:v>
                </c:pt>
                <c:pt idx="6578">
                  <c:v>2012-10-01 12:11:57.447</c:v>
                </c:pt>
                <c:pt idx="6579">
                  <c:v>2012-10-01 12:13:54.177</c:v>
                </c:pt>
                <c:pt idx="6580">
                  <c:v>2012-10-01 12:14:14.447</c:v>
                </c:pt>
                <c:pt idx="6581">
                  <c:v>2012-10-01 12:15:24.517</c:v>
                </c:pt>
                <c:pt idx="6582">
                  <c:v>2012-10-01 12:15:27.890</c:v>
                </c:pt>
                <c:pt idx="6583">
                  <c:v>2012-10-01 12:17:46.507</c:v>
                </c:pt>
                <c:pt idx="6584">
                  <c:v>2012-10-01 12:17:50.297</c:v>
                </c:pt>
                <c:pt idx="6585">
                  <c:v>2012-10-01 12:18:56.237</c:v>
                </c:pt>
                <c:pt idx="6586">
                  <c:v>2012-10-01 12:22:49.797</c:v>
                </c:pt>
                <c:pt idx="6587">
                  <c:v>2012-10-01 12:24:31.947</c:v>
                </c:pt>
                <c:pt idx="6588">
                  <c:v>2012-10-01 12:27:07.903</c:v>
                </c:pt>
                <c:pt idx="6589">
                  <c:v>2012-10-01 12:27:27.123</c:v>
                </c:pt>
                <c:pt idx="6590">
                  <c:v>2012-10-01 12:27:39.947</c:v>
                </c:pt>
                <c:pt idx="6591">
                  <c:v>2012-10-01 12:27:40.713</c:v>
                </c:pt>
                <c:pt idx="6592">
                  <c:v>2012-10-01 12:27:46.313</c:v>
                </c:pt>
                <c:pt idx="6593">
                  <c:v>2012-10-01 12:27:54.113</c:v>
                </c:pt>
                <c:pt idx="6594">
                  <c:v>2012-10-01 12:27:56.243</c:v>
                </c:pt>
                <c:pt idx="6595">
                  <c:v>2012-10-01 12:27:59.153</c:v>
                </c:pt>
                <c:pt idx="6596">
                  <c:v>2012-10-01 12:28:03.003</c:v>
                </c:pt>
                <c:pt idx="6597">
                  <c:v>2012-10-01 12:29:35.180</c:v>
                </c:pt>
                <c:pt idx="6598">
                  <c:v>2012-10-01 12:32:16.707</c:v>
                </c:pt>
                <c:pt idx="6599">
                  <c:v>2012-10-01 12:32:53.637</c:v>
                </c:pt>
                <c:pt idx="6600">
                  <c:v>2012-10-01 12:32:55.747</c:v>
                </c:pt>
                <c:pt idx="6601">
                  <c:v>2012-10-01 12:33:07.413</c:v>
                </c:pt>
                <c:pt idx="6602">
                  <c:v>2012-10-01 12:33:08.613</c:v>
                </c:pt>
                <c:pt idx="6603">
                  <c:v>2012-10-01 12:33:09.157</c:v>
                </c:pt>
                <c:pt idx="6604">
                  <c:v>2012-10-01 13:33:07.537</c:v>
                </c:pt>
                <c:pt idx="6605">
                  <c:v>2012-10-01 14:04:21.717</c:v>
                </c:pt>
                <c:pt idx="6606">
                  <c:v>2012-10-01 14:05:26.857</c:v>
                </c:pt>
                <c:pt idx="6607">
                  <c:v>2012-10-01 14:05:27.360</c:v>
                </c:pt>
                <c:pt idx="6608">
                  <c:v>2012-10-01 14:05:27.797</c:v>
                </c:pt>
                <c:pt idx="6609">
                  <c:v>2012-10-01 14:05:28.067</c:v>
                </c:pt>
                <c:pt idx="6610">
                  <c:v>2012-10-01 14:05:28.523</c:v>
                </c:pt>
                <c:pt idx="6611">
                  <c:v>2012-10-01 14:21:35.560</c:v>
                </c:pt>
                <c:pt idx="6612">
                  <c:v>2012-10-01 14:44:20.047</c:v>
                </c:pt>
                <c:pt idx="6613">
                  <c:v>2012-10-01 14:46:15.580</c:v>
                </c:pt>
                <c:pt idx="6614">
                  <c:v>2012-10-01 15:21:20.550</c:v>
                </c:pt>
                <c:pt idx="6615">
                  <c:v>2012-10-01 15:21:21.960</c:v>
                </c:pt>
                <c:pt idx="6616">
                  <c:v>2012-10-01 15:21:22.497</c:v>
                </c:pt>
                <c:pt idx="6617">
                  <c:v>2012-10-01 15:40:48.790</c:v>
                </c:pt>
                <c:pt idx="6618">
                  <c:v>2012-10-01 15:40:57.143</c:v>
                </c:pt>
                <c:pt idx="6619">
                  <c:v>2012-10-01 15:42:11.833</c:v>
                </c:pt>
                <c:pt idx="6620">
                  <c:v>2012-10-01 15:53:23.893</c:v>
                </c:pt>
                <c:pt idx="6621">
                  <c:v>2012-10-02 07:37:05.190</c:v>
                </c:pt>
                <c:pt idx="6622">
                  <c:v>2012-10-02 07:42:58.513</c:v>
                </c:pt>
                <c:pt idx="6623">
                  <c:v>2012-10-02 07:43:35.793</c:v>
                </c:pt>
                <c:pt idx="6624">
                  <c:v>2012-10-02 07:43:37.300</c:v>
                </c:pt>
                <c:pt idx="6625">
                  <c:v>2012-10-02 07:45:22.430</c:v>
                </c:pt>
                <c:pt idx="6626">
                  <c:v>2012-10-02 07:45:54.673</c:v>
                </c:pt>
                <c:pt idx="6627">
                  <c:v>2012-10-02 07:46:01.847</c:v>
                </c:pt>
                <c:pt idx="6628">
                  <c:v>2012-10-02 07:47:13.173</c:v>
                </c:pt>
                <c:pt idx="6629">
                  <c:v>2012-10-02 07:48:35.213</c:v>
                </c:pt>
                <c:pt idx="6630">
                  <c:v>2012-10-02 07:48:40.657</c:v>
                </c:pt>
                <c:pt idx="6631">
                  <c:v>2012-10-02 07:51:43.687</c:v>
                </c:pt>
                <c:pt idx="6632">
                  <c:v>2012-10-02 07:51:51.557</c:v>
                </c:pt>
                <c:pt idx="6633">
                  <c:v>2012-10-02 07:54:32.060</c:v>
                </c:pt>
                <c:pt idx="6634">
                  <c:v>2012-10-02 07:54:33.857</c:v>
                </c:pt>
                <c:pt idx="6635">
                  <c:v>2012-10-02 07:57:39.897</c:v>
                </c:pt>
                <c:pt idx="6636">
                  <c:v>2012-10-02 07:57:41.067</c:v>
                </c:pt>
                <c:pt idx="6637">
                  <c:v>2012-10-02 07:57:56.787</c:v>
                </c:pt>
                <c:pt idx="6638">
                  <c:v>2012-10-02 07:57:57.877</c:v>
                </c:pt>
                <c:pt idx="6639">
                  <c:v>2012-10-02 07:58:01.293</c:v>
                </c:pt>
                <c:pt idx="6640">
                  <c:v>2012-10-02 07:58:07.363</c:v>
                </c:pt>
                <c:pt idx="6641">
                  <c:v>2012-10-02 07:59:42.100</c:v>
                </c:pt>
                <c:pt idx="6642">
                  <c:v>2012-10-02 07:59:42.697</c:v>
                </c:pt>
                <c:pt idx="6643">
                  <c:v>2012-10-02 07:59:44.197</c:v>
                </c:pt>
                <c:pt idx="6644">
                  <c:v>2012-10-02 07:59:45.217</c:v>
                </c:pt>
                <c:pt idx="6645">
                  <c:v>2012-10-02 07:59:50.597</c:v>
                </c:pt>
                <c:pt idx="6646">
                  <c:v>2012-10-02 08:00:13.557</c:v>
                </c:pt>
                <c:pt idx="6647">
                  <c:v>2012-10-02 08:18:21.717</c:v>
                </c:pt>
                <c:pt idx="6648">
                  <c:v>2012-10-02 08:18:24.590</c:v>
                </c:pt>
                <c:pt idx="6649">
                  <c:v>2012-10-02 08:19:34.663</c:v>
                </c:pt>
                <c:pt idx="6650">
                  <c:v>2012-10-02 08:19:59.693</c:v>
                </c:pt>
                <c:pt idx="6651">
                  <c:v>2012-10-02 08:20:06.010</c:v>
                </c:pt>
                <c:pt idx="6652">
                  <c:v>2012-10-02 08:22:01.690</c:v>
                </c:pt>
                <c:pt idx="6653">
                  <c:v>2012-10-02 08:22:13.953</c:v>
                </c:pt>
                <c:pt idx="6654">
                  <c:v>2012-10-02 08:32:16.487</c:v>
                </c:pt>
                <c:pt idx="6655">
                  <c:v>2012-10-02 08:32:32.200</c:v>
                </c:pt>
                <c:pt idx="6656">
                  <c:v>2012-10-02 08:33:11.597</c:v>
                </c:pt>
                <c:pt idx="6657">
                  <c:v>2012-10-02 08:33:56.377</c:v>
                </c:pt>
                <c:pt idx="6658">
                  <c:v>2012-10-02 08:33:57.007</c:v>
                </c:pt>
                <c:pt idx="6659">
                  <c:v>2012-10-02 08:34:47.847</c:v>
                </c:pt>
                <c:pt idx="6660">
                  <c:v>2012-10-02 09:16:50.560</c:v>
                </c:pt>
                <c:pt idx="6661">
                  <c:v>2012-10-02 09:16:51.120</c:v>
                </c:pt>
                <c:pt idx="6662">
                  <c:v>2012-10-02 09:29:16.800</c:v>
                </c:pt>
                <c:pt idx="6663">
                  <c:v>2012-10-02 10:08:20.290</c:v>
                </c:pt>
                <c:pt idx="6664">
                  <c:v>2012-10-02 10:08:20.827</c:v>
                </c:pt>
                <c:pt idx="6665">
                  <c:v>2012-10-02 10:09:37.747</c:v>
                </c:pt>
                <c:pt idx="6666">
                  <c:v>2012-10-02 10:40:00.437</c:v>
                </c:pt>
                <c:pt idx="6667">
                  <c:v>2012-10-02 10:41:15.783</c:v>
                </c:pt>
                <c:pt idx="6668">
                  <c:v>2012-10-02 10:56:44.090</c:v>
                </c:pt>
                <c:pt idx="6669">
                  <c:v>2012-10-02 12:28:47.793</c:v>
                </c:pt>
                <c:pt idx="6670">
                  <c:v>2012-10-02 12:28:48.917</c:v>
                </c:pt>
                <c:pt idx="6671">
                  <c:v>2012-10-02 12:36:49.717</c:v>
                </c:pt>
                <c:pt idx="6672">
                  <c:v>2012-10-02 13:09:24.493</c:v>
                </c:pt>
                <c:pt idx="6673">
                  <c:v>2012-10-02 13:09:24.817</c:v>
                </c:pt>
                <c:pt idx="6674">
                  <c:v>2012-10-02 13:15:21.567</c:v>
                </c:pt>
                <c:pt idx="6675">
                  <c:v>2012-10-02 13:15:31.093</c:v>
                </c:pt>
                <c:pt idx="6676">
                  <c:v>2012-10-02 13:15:49.623</c:v>
                </c:pt>
                <c:pt idx="6677">
                  <c:v>2012-10-02 13:17:18.420</c:v>
                </c:pt>
                <c:pt idx="6678">
                  <c:v>2012-10-02 13:18:20.030</c:v>
                </c:pt>
                <c:pt idx="6679">
                  <c:v>2012-10-02 13:18:22.427</c:v>
                </c:pt>
                <c:pt idx="6680">
                  <c:v>2012-10-02 13:18:40.643</c:v>
                </c:pt>
                <c:pt idx="6681">
                  <c:v>2012-10-02 13:18:58.660</c:v>
                </c:pt>
                <c:pt idx="6682">
                  <c:v>2012-10-02 13:19:15.703</c:v>
                </c:pt>
                <c:pt idx="6683">
                  <c:v>2012-10-02 13:19:17.530</c:v>
                </c:pt>
                <c:pt idx="6684">
                  <c:v>2012-10-02 13:19:18.757</c:v>
                </c:pt>
                <c:pt idx="6685">
                  <c:v>2012-10-02 13:21:53.993</c:v>
                </c:pt>
                <c:pt idx="6686">
                  <c:v>2012-10-02 13:21:57.653</c:v>
                </c:pt>
                <c:pt idx="6687">
                  <c:v>2012-10-02 13:23:11.413</c:v>
                </c:pt>
                <c:pt idx="6688">
                  <c:v>2012-10-02 13:23:13.310</c:v>
                </c:pt>
                <c:pt idx="6689">
                  <c:v>2012-10-02 13:24:30.720</c:v>
                </c:pt>
                <c:pt idx="6690">
                  <c:v>2012-10-02 13:24:37.253</c:v>
                </c:pt>
                <c:pt idx="6691">
                  <c:v>2012-10-02 13:25:29.980</c:v>
                </c:pt>
                <c:pt idx="6692">
                  <c:v>2012-10-02 13:25:56.800</c:v>
                </c:pt>
                <c:pt idx="6693">
                  <c:v>2012-10-02 13:32:05.610</c:v>
                </c:pt>
                <c:pt idx="6694">
                  <c:v>2012-10-02 13:32:06.537</c:v>
                </c:pt>
                <c:pt idx="6695">
                  <c:v>2012-10-02 13:32:11.080</c:v>
                </c:pt>
                <c:pt idx="6696">
                  <c:v>2012-10-02 13:32:11.757</c:v>
                </c:pt>
                <c:pt idx="6697">
                  <c:v>2012-10-02 13:32:12.377</c:v>
                </c:pt>
                <c:pt idx="6698">
                  <c:v>2012-10-02 13:32:12.853</c:v>
                </c:pt>
                <c:pt idx="6699">
                  <c:v>2012-10-02 13:32:13.240</c:v>
                </c:pt>
                <c:pt idx="6700">
                  <c:v>2012-10-02 13:32:26.970</c:v>
                </c:pt>
                <c:pt idx="6701">
                  <c:v>2012-10-02 13:32:27.557</c:v>
                </c:pt>
                <c:pt idx="6702">
                  <c:v>2012-10-02 13:32:28.163</c:v>
                </c:pt>
                <c:pt idx="6703">
                  <c:v>2012-10-02 13:32:28.677</c:v>
                </c:pt>
                <c:pt idx="6704">
                  <c:v>2012-10-02 13:32:29.077</c:v>
                </c:pt>
                <c:pt idx="6705">
                  <c:v>2012-10-02 13:32:29.613</c:v>
                </c:pt>
                <c:pt idx="6706">
                  <c:v>2012-10-02 13:32:30.180</c:v>
                </c:pt>
                <c:pt idx="6707">
                  <c:v>2012-10-02 13:32:30.673</c:v>
                </c:pt>
                <c:pt idx="6708">
                  <c:v>2012-10-02 13:32:31.167</c:v>
                </c:pt>
                <c:pt idx="6709">
                  <c:v>2012-10-02 13:32:31.797</c:v>
                </c:pt>
                <c:pt idx="6710">
                  <c:v>2012-10-02 13:32:32.313</c:v>
                </c:pt>
                <c:pt idx="6711">
                  <c:v>2012-10-02 13:32:32.910</c:v>
                </c:pt>
                <c:pt idx="6712">
                  <c:v>2012-10-02 13:32:33.643</c:v>
                </c:pt>
                <c:pt idx="6713">
                  <c:v>2012-10-02 13:32:41.073</c:v>
                </c:pt>
                <c:pt idx="6714">
                  <c:v>2012-10-02 13:32:41.593</c:v>
                </c:pt>
                <c:pt idx="6715">
                  <c:v>2012-10-02 13:32:42.083</c:v>
                </c:pt>
                <c:pt idx="6716">
                  <c:v>2012-10-02 13:32:42.577</c:v>
                </c:pt>
                <c:pt idx="6717">
                  <c:v>2012-10-02 13:32:42.977</c:v>
                </c:pt>
                <c:pt idx="6718">
                  <c:v>2012-10-02 13:32:43.377</c:v>
                </c:pt>
                <c:pt idx="6719">
                  <c:v>2012-10-02 13:32:43.847</c:v>
                </c:pt>
                <c:pt idx="6720">
                  <c:v>2012-10-02 13:32:44.430</c:v>
                </c:pt>
                <c:pt idx="6721">
                  <c:v>2012-10-02 13:40:16.693</c:v>
                </c:pt>
                <c:pt idx="6722">
                  <c:v>2012-10-02 13:40:17.327</c:v>
                </c:pt>
                <c:pt idx="6723">
                  <c:v>2012-10-02 13:40:18.420</c:v>
                </c:pt>
                <c:pt idx="6724">
                  <c:v>2012-10-02 13:40:19.993</c:v>
                </c:pt>
                <c:pt idx="6725">
                  <c:v>2012-10-02 13:40:23.353</c:v>
                </c:pt>
                <c:pt idx="6726">
                  <c:v>2012-10-02 13:40:25.053</c:v>
                </c:pt>
                <c:pt idx="6727">
                  <c:v>2012-10-02 13:40:26.117</c:v>
                </c:pt>
                <c:pt idx="6728">
                  <c:v>2012-10-02 13:41:01.527</c:v>
                </c:pt>
                <c:pt idx="6729">
                  <c:v>2012-10-02 13:42:46.210</c:v>
                </c:pt>
                <c:pt idx="6730">
                  <c:v>2012-10-02 13:42:48.043</c:v>
                </c:pt>
                <c:pt idx="6731">
                  <c:v>2012-10-02 13:57:39.107</c:v>
                </c:pt>
                <c:pt idx="6732">
                  <c:v>2012-10-02 13:57:48.517</c:v>
                </c:pt>
                <c:pt idx="6733">
                  <c:v>2012-10-02 13:58:52.330</c:v>
                </c:pt>
                <c:pt idx="6734">
                  <c:v>2012-10-02 13:59:16.413</c:v>
                </c:pt>
                <c:pt idx="6735">
                  <c:v>2012-10-02 13:59:22.673</c:v>
                </c:pt>
                <c:pt idx="6736">
                  <c:v>2012-10-02 13:59:23.550</c:v>
                </c:pt>
                <c:pt idx="6737">
                  <c:v>2012-10-02 13:59:32.947</c:v>
                </c:pt>
                <c:pt idx="6738">
                  <c:v>2012-10-02 13:59:33.847</c:v>
                </c:pt>
                <c:pt idx="6739">
                  <c:v>2012-10-02 13:59:36.887</c:v>
                </c:pt>
                <c:pt idx="6740">
                  <c:v>2012-10-02 13:59:37.747</c:v>
                </c:pt>
                <c:pt idx="6741">
                  <c:v>2012-10-02 13:59:44.373</c:v>
                </c:pt>
                <c:pt idx="6742">
                  <c:v>2012-10-02 14:01:27.250</c:v>
                </c:pt>
                <c:pt idx="6743">
                  <c:v>2012-10-02 14:01:36.980</c:v>
                </c:pt>
                <c:pt idx="6744">
                  <c:v>2012-10-02 14:04:38.100</c:v>
                </c:pt>
                <c:pt idx="6745">
                  <c:v>2012-10-02 14:04:39.167</c:v>
                </c:pt>
                <c:pt idx="6746">
                  <c:v>2012-10-02 14:07:53.943</c:v>
                </c:pt>
                <c:pt idx="6747">
                  <c:v>2012-10-02 14:09:46.327</c:v>
                </c:pt>
                <c:pt idx="6748">
                  <c:v>2012-10-02 14:09:47.273</c:v>
                </c:pt>
                <c:pt idx="6749">
                  <c:v>2012-10-02 14:20:02.790</c:v>
                </c:pt>
                <c:pt idx="6750">
                  <c:v>2012-10-02 14:20:03.497</c:v>
                </c:pt>
                <c:pt idx="6751">
                  <c:v>2012-10-02 14:22:12.280</c:v>
                </c:pt>
                <c:pt idx="6752">
                  <c:v>2012-10-02 14:22:13.160</c:v>
                </c:pt>
                <c:pt idx="6753">
                  <c:v>2012-10-02 14:23:30.277</c:v>
                </c:pt>
                <c:pt idx="6754">
                  <c:v>2012-10-02 14:30:56.253</c:v>
                </c:pt>
                <c:pt idx="6755">
                  <c:v>2012-10-02 14:30:56.807</c:v>
                </c:pt>
                <c:pt idx="6756">
                  <c:v>2012-10-02 14:30:58.877</c:v>
                </c:pt>
                <c:pt idx="6757">
                  <c:v>2012-10-02 14:30:59.740</c:v>
                </c:pt>
                <c:pt idx="6758">
                  <c:v>2012-10-02 14:31:07.717</c:v>
                </c:pt>
                <c:pt idx="6759">
                  <c:v>2012-10-02 14:31:19.160</c:v>
                </c:pt>
                <c:pt idx="6760">
                  <c:v>2012-10-02 14:31:23.390</c:v>
                </c:pt>
                <c:pt idx="6761">
                  <c:v>2012-10-02 14:31:24.093</c:v>
                </c:pt>
                <c:pt idx="6762">
                  <c:v>2012-10-02 14:38:30.343</c:v>
                </c:pt>
                <c:pt idx="6763">
                  <c:v>2012-10-02 14:38:41.240</c:v>
                </c:pt>
                <c:pt idx="6764">
                  <c:v>2012-10-02 14:42:14.043</c:v>
                </c:pt>
                <c:pt idx="6765">
                  <c:v>2012-10-02 14:42:14.893</c:v>
                </c:pt>
                <c:pt idx="6766">
                  <c:v>2012-10-02 14:42:22.167</c:v>
                </c:pt>
                <c:pt idx="6767">
                  <c:v>2012-10-02 14:48:36.610</c:v>
                </c:pt>
                <c:pt idx="6768">
                  <c:v>2012-10-02 14:48:46.417</c:v>
                </c:pt>
                <c:pt idx="6769">
                  <c:v>2012-10-02 14:49:19.093</c:v>
                </c:pt>
                <c:pt idx="6770">
                  <c:v>2012-10-02 14:49:23.340</c:v>
                </c:pt>
                <c:pt idx="6771">
                  <c:v>2012-10-02 15:02:13.057</c:v>
                </c:pt>
                <c:pt idx="6772">
                  <c:v>2012-10-02 15:02:25.560</c:v>
                </c:pt>
                <c:pt idx="6773">
                  <c:v>2012-10-02 15:16:38.337</c:v>
                </c:pt>
                <c:pt idx="6774">
                  <c:v>2012-10-02 15:16:50.507</c:v>
                </c:pt>
                <c:pt idx="6775">
                  <c:v>2012-10-02 15:16:54.953</c:v>
                </c:pt>
                <c:pt idx="6776">
                  <c:v>2012-10-02 15:16:56.273</c:v>
                </c:pt>
                <c:pt idx="6777">
                  <c:v>2012-10-02 15:16:58.467</c:v>
                </c:pt>
                <c:pt idx="6778">
                  <c:v>2012-10-02 15:53:07.527</c:v>
                </c:pt>
                <c:pt idx="6779">
                  <c:v>2012-10-02 15:53:28.660</c:v>
                </c:pt>
                <c:pt idx="6780">
                  <c:v>2012-10-02 15:53:31.593</c:v>
                </c:pt>
                <c:pt idx="6781">
                  <c:v>2012-10-02 15:54:32.427</c:v>
                </c:pt>
                <c:pt idx="6782">
                  <c:v>2012-10-02 15:55:14.307</c:v>
                </c:pt>
                <c:pt idx="6783">
                  <c:v>2012-10-02 15:55:41.043</c:v>
                </c:pt>
                <c:pt idx="6784">
                  <c:v>2012-10-02 15:56:38.103</c:v>
                </c:pt>
                <c:pt idx="6785">
                  <c:v>2012-10-02 15:57:47.627</c:v>
                </c:pt>
                <c:pt idx="6786">
                  <c:v>2012-10-02 15:58:57.800</c:v>
                </c:pt>
                <c:pt idx="6787">
                  <c:v>2012-10-02 15:58:59.000</c:v>
                </c:pt>
                <c:pt idx="6788">
                  <c:v>2012-10-02 16:33:02.707</c:v>
                </c:pt>
                <c:pt idx="6789">
                  <c:v>2012-10-02 16:34:27.817</c:v>
                </c:pt>
                <c:pt idx="6790">
                  <c:v>2012-10-02 16:35:09.310</c:v>
                </c:pt>
                <c:pt idx="6791">
                  <c:v>2012-10-03 08:00:26.710</c:v>
                </c:pt>
                <c:pt idx="6792">
                  <c:v>2012-10-04 07:15:16.890</c:v>
                </c:pt>
                <c:pt idx="6793">
                  <c:v>2012-10-04 07:24:48.880</c:v>
                </c:pt>
                <c:pt idx="6794">
                  <c:v>2012-10-04 07:24:51.197</c:v>
                </c:pt>
                <c:pt idx="6795">
                  <c:v>2012-10-04 07:24:51.567</c:v>
                </c:pt>
                <c:pt idx="6796">
                  <c:v>2012-10-04 07:24:52.317</c:v>
                </c:pt>
                <c:pt idx="6797">
                  <c:v>2012-10-04 07:24:52.690</c:v>
                </c:pt>
                <c:pt idx="6798">
                  <c:v>2012-10-04 07:24:53.227</c:v>
                </c:pt>
                <c:pt idx="6799">
                  <c:v>2012-10-04 07:24:53.913</c:v>
                </c:pt>
                <c:pt idx="6800">
                  <c:v>2012-10-04 07:25:37.713</c:v>
                </c:pt>
                <c:pt idx="6801">
                  <c:v>2012-10-04 07:36:29.457</c:v>
                </c:pt>
                <c:pt idx="6802">
                  <c:v>2012-10-04 07:41:01.937</c:v>
                </c:pt>
                <c:pt idx="6803">
                  <c:v>2012-10-04 07:41:04.807</c:v>
                </c:pt>
                <c:pt idx="6804">
                  <c:v>2012-10-04 07:41:05.697</c:v>
                </c:pt>
                <c:pt idx="6805">
                  <c:v>2012-10-04 07:46:54.097</c:v>
                </c:pt>
                <c:pt idx="6806">
                  <c:v>2012-10-04 07:47:02.067</c:v>
                </c:pt>
                <c:pt idx="6807">
                  <c:v>2012-10-04 07:47:08.023</c:v>
                </c:pt>
                <c:pt idx="6808">
                  <c:v>2012-10-04 07:51:40.647</c:v>
                </c:pt>
                <c:pt idx="6809">
                  <c:v>2012-10-04 08:58:27.737</c:v>
                </c:pt>
                <c:pt idx="6810">
                  <c:v>2012-10-04 08:58:27.787</c:v>
                </c:pt>
                <c:pt idx="6811">
                  <c:v>2012-10-04 08:58:27.787</c:v>
                </c:pt>
                <c:pt idx="6812">
                  <c:v>2012-10-04 08:58:27.797</c:v>
                </c:pt>
                <c:pt idx="6813">
                  <c:v>2012-10-04 08:58:27.807</c:v>
                </c:pt>
                <c:pt idx="6814">
                  <c:v>2012-10-04 08:58:30.767</c:v>
                </c:pt>
                <c:pt idx="6815">
                  <c:v>2012-10-04 08:58:31.097</c:v>
                </c:pt>
                <c:pt idx="6816">
                  <c:v>2012-10-04 08:58:31.617</c:v>
                </c:pt>
                <c:pt idx="6817">
                  <c:v>2012-10-04 09:04:06.537</c:v>
                </c:pt>
                <c:pt idx="6818">
                  <c:v>2012-10-04 09:18:03.043</c:v>
                </c:pt>
                <c:pt idx="6819">
                  <c:v>2012-10-04 09:18:24.823</c:v>
                </c:pt>
                <c:pt idx="6820">
                  <c:v>2012-10-04 09:19:12.820</c:v>
                </c:pt>
                <c:pt idx="6821">
                  <c:v>2012-10-04 09:19:16.050</c:v>
                </c:pt>
                <c:pt idx="6822">
                  <c:v>2012-10-04 09:19:17.110</c:v>
                </c:pt>
                <c:pt idx="6823">
                  <c:v>2012-10-04 09:20:13.367</c:v>
                </c:pt>
                <c:pt idx="6824">
                  <c:v>2012-10-04 09:20:13.807</c:v>
                </c:pt>
                <c:pt idx="6825">
                  <c:v>2012-10-04 09:20:15.347</c:v>
                </c:pt>
                <c:pt idx="6826">
                  <c:v>2012-10-04 09:42:50.203</c:v>
                </c:pt>
                <c:pt idx="6827">
                  <c:v>2012-10-04 09:43:36.070</c:v>
                </c:pt>
                <c:pt idx="6828">
                  <c:v>2012-10-04 09:46:28.940</c:v>
                </c:pt>
                <c:pt idx="6829">
                  <c:v>2012-10-04 09:46:30.120</c:v>
                </c:pt>
                <c:pt idx="6830">
                  <c:v>2012-10-04 09:49:34.320</c:v>
                </c:pt>
                <c:pt idx="6831">
                  <c:v>2012-10-04 10:01:34.640</c:v>
                </c:pt>
                <c:pt idx="6832">
                  <c:v>2012-10-04 10:01:35.880</c:v>
                </c:pt>
                <c:pt idx="6833">
                  <c:v>2012-10-04 10:05:49.823</c:v>
                </c:pt>
                <c:pt idx="6834">
                  <c:v>2012-10-04 10:05:50.223</c:v>
                </c:pt>
                <c:pt idx="6835">
                  <c:v>2012-10-04 10:05:50.903</c:v>
                </c:pt>
                <c:pt idx="6836">
                  <c:v>2012-10-04 10:05:51.693</c:v>
                </c:pt>
                <c:pt idx="6837">
                  <c:v>2012-10-04 10:12:08.537</c:v>
                </c:pt>
                <c:pt idx="6838">
                  <c:v>2012-10-04 10:15:55.807</c:v>
                </c:pt>
                <c:pt idx="6839">
                  <c:v>2012-10-04 10:18:09.000</c:v>
                </c:pt>
                <c:pt idx="6840">
                  <c:v>2012-10-04 10:18:14.010</c:v>
                </c:pt>
                <c:pt idx="6841">
                  <c:v>2012-10-04 10:26:05.060</c:v>
                </c:pt>
                <c:pt idx="6842">
                  <c:v>2012-10-04 10:26:05.090</c:v>
                </c:pt>
                <c:pt idx="6843">
                  <c:v>2012-10-04 10:28:09.113</c:v>
                </c:pt>
                <c:pt idx="6844">
                  <c:v>2012-10-04 10:28:10.033</c:v>
                </c:pt>
                <c:pt idx="6845">
                  <c:v>2012-10-04 10:28:10.443</c:v>
                </c:pt>
                <c:pt idx="6846">
                  <c:v>2012-10-04 10:28:11.043</c:v>
                </c:pt>
                <c:pt idx="6847">
                  <c:v>2012-10-04 10:40:53.413</c:v>
                </c:pt>
                <c:pt idx="6848">
                  <c:v>2012-10-04 10:43:19.857</c:v>
                </c:pt>
                <c:pt idx="6849">
                  <c:v>2012-10-04 10:49:28.683</c:v>
                </c:pt>
                <c:pt idx="6850">
                  <c:v>2012-10-04 10:49:41.210</c:v>
                </c:pt>
                <c:pt idx="6851">
                  <c:v>2012-10-04 10:54:11.690</c:v>
                </c:pt>
                <c:pt idx="6852">
                  <c:v>2012-10-04 10:59:42.960</c:v>
                </c:pt>
                <c:pt idx="6853">
                  <c:v>2012-10-04 11:01:44.673</c:v>
                </c:pt>
                <c:pt idx="6854">
                  <c:v>2012-10-04 11:01:46.180</c:v>
                </c:pt>
                <c:pt idx="6855">
                  <c:v>2012-10-04 11:52:07.680</c:v>
                </c:pt>
                <c:pt idx="6856">
                  <c:v>2012-10-04 12:08:37.833</c:v>
                </c:pt>
                <c:pt idx="6857">
                  <c:v>2012-10-04 12:10:20.097</c:v>
                </c:pt>
                <c:pt idx="6858">
                  <c:v>2012-10-04 12:10:35.903</c:v>
                </c:pt>
                <c:pt idx="6859">
                  <c:v>2012-10-04 12:10:37.347</c:v>
                </c:pt>
                <c:pt idx="6860">
                  <c:v>2012-10-04 12:10:38.073</c:v>
                </c:pt>
                <c:pt idx="6861">
                  <c:v>2012-10-04 12:27:47.577</c:v>
                </c:pt>
                <c:pt idx="6862">
                  <c:v>2012-10-04 12:27:48.467</c:v>
                </c:pt>
                <c:pt idx="6863">
                  <c:v>2012-10-04 13:29:40.043</c:v>
                </c:pt>
                <c:pt idx="6864">
                  <c:v>2012-10-04 13:33:18.387</c:v>
                </c:pt>
                <c:pt idx="6865">
                  <c:v>2012-10-04 13:34:32.590</c:v>
                </c:pt>
                <c:pt idx="6866">
                  <c:v>2012-10-04 13:35:01.783</c:v>
                </c:pt>
                <c:pt idx="6867">
                  <c:v>2012-10-04 13:53:57.690</c:v>
                </c:pt>
                <c:pt idx="6868">
                  <c:v>2012-10-04 13:56:27.757</c:v>
                </c:pt>
                <c:pt idx="6869">
                  <c:v>2012-10-04 13:56:49.833</c:v>
                </c:pt>
                <c:pt idx="6870">
                  <c:v>2012-10-04 13:57:22.930</c:v>
                </c:pt>
                <c:pt idx="6871">
                  <c:v>2012-10-04 13:58:00.690</c:v>
                </c:pt>
                <c:pt idx="6872">
                  <c:v>2012-10-04 13:58:09.837</c:v>
                </c:pt>
                <c:pt idx="6873">
                  <c:v>2012-10-04 13:58:22.650</c:v>
                </c:pt>
                <c:pt idx="6874">
                  <c:v>2012-10-04 14:07:44.230</c:v>
                </c:pt>
                <c:pt idx="6875">
                  <c:v>2012-10-04 14:09:13.313</c:v>
                </c:pt>
                <c:pt idx="6876">
                  <c:v>2012-10-04 14:16:57.410</c:v>
                </c:pt>
                <c:pt idx="6877">
                  <c:v>2012-10-04 14:20:08.017</c:v>
                </c:pt>
                <c:pt idx="6878">
                  <c:v>2012-10-04 14:22:34.253</c:v>
                </c:pt>
                <c:pt idx="6879">
                  <c:v>2012-10-04 14:22:54.157</c:v>
                </c:pt>
                <c:pt idx="6880">
                  <c:v>2012-10-04 14:23:23.577</c:v>
                </c:pt>
                <c:pt idx="6881">
                  <c:v>2012-10-04 14:27:03.590</c:v>
                </c:pt>
                <c:pt idx="6882">
                  <c:v>2012-10-04 14:27:09.807</c:v>
                </c:pt>
                <c:pt idx="6883">
                  <c:v>2012-10-04 14:30:14.483</c:v>
                </c:pt>
                <c:pt idx="6884">
                  <c:v>2012-10-04 14:31:13.257</c:v>
                </c:pt>
                <c:pt idx="6885">
                  <c:v>2012-10-04 14:33:40.620</c:v>
                </c:pt>
                <c:pt idx="6886">
                  <c:v>2012-10-04 14:34:00.557</c:v>
                </c:pt>
                <c:pt idx="6887">
                  <c:v>2012-10-04 14:51:26.887</c:v>
                </c:pt>
                <c:pt idx="6888">
                  <c:v>2012-10-04 14:52:38.327</c:v>
                </c:pt>
                <c:pt idx="6889">
                  <c:v>2012-10-04 14:53:34.920</c:v>
                </c:pt>
                <c:pt idx="6890">
                  <c:v>2012-10-04 14:54:13.443</c:v>
                </c:pt>
                <c:pt idx="6891">
                  <c:v>2012-10-04 14:56:51.397</c:v>
                </c:pt>
                <c:pt idx="6892">
                  <c:v>2012-10-05 07:05:28.657</c:v>
                </c:pt>
                <c:pt idx="6893">
                  <c:v>2012-10-05 16:38:38.847</c:v>
                </c:pt>
                <c:pt idx="6894">
                  <c:v>2012-10-08 07:22:08.470</c:v>
                </c:pt>
                <c:pt idx="6895">
                  <c:v>2012-10-08 07:22:12.713</c:v>
                </c:pt>
                <c:pt idx="6896">
                  <c:v>2012-10-08 07:22:15.070</c:v>
                </c:pt>
                <c:pt idx="6897">
                  <c:v>2012-10-08 07:22:25.147</c:v>
                </c:pt>
                <c:pt idx="6898">
                  <c:v>2012-10-08 07:22:26.987</c:v>
                </c:pt>
                <c:pt idx="6899">
                  <c:v>2012-10-08 07:22:41.730</c:v>
                </c:pt>
                <c:pt idx="6900">
                  <c:v>2012-10-08 07:23:01.807</c:v>
                </c:pt>
                <c:pt idx="6901">
                  <c:v>2012-10-08 07:23:08.640</c:v>
                </c:pt>
                <c:pt idx="6902">
                  <c:v>2012-10-08 07:23:34.193</c:v>
                </c:pt>
                <c:pt idx="6903">
                  <c:v>2012-10-08 07:23:35.723</c:v>
                </c:pt>
                <c:pt idx="6904">
                  <c:v>2012-10-09 08:01:57.343</c:v>
                </c:pt>
                <c:pt idx="6905">
                  <c:v>2012-10-09 08:02:06.750</c:v>
                </c:pt>
                <c:pt idx="6906">
                  <c:v>2012-10-09 08:06:29.157</c:v>
                </c:pt>
                <c:pt idx="6907">
                  <c:v>2012-10-09 08:06:31.247</c:v>
                </c:pt>
                <c:pt idx="6908">
                  <c:v>2012-10-09 08:06:47.687</c:v>
                </c:pt>
                <c:pt idx="6909">
                  <c:v>2012-10-09 08:13:31.070</c:v>
                </c:pt>
                <c:pt idx="6910">
                  <c:v>2012-10-09 08:15:08.867</c:v>
                </c:pt>
                <c:pt idx="6911">
                  <c:v>2012-10-09 08:18:36.857</c:v>
                </c:pt>
                <c:pt idx="6912">
                  <c:v>2012-10-09 08:18:44.437</c:v>
                </c:pt>
                <c:pt idx="6913">
                  <c:v>2012-10-09 08:18:45.453</c:v>
                </c:pt>
                <c:pt idx="6914">
                  <c:v>2012-10-09 08:18:46.623</c:v>
                </c:pt>
                <c:pt idx="6915">
                  <c:v>2012-10-09 08:19:57.913</c:v>
                </c:pt>
                <c:pt idx="6916">
                  <c:v>2012-10-09 08:19:58.773</c:v>
                </c:pt>
                <c:pt idx="6917">
                  <c:v>2012-10-09 08:19:59.073</c:v>
                </c:pt>
                <c:pt idx="6918">
                  <c:v>2012-10-09 08:20:02.433</c:v>
                </c:pt>
                <c:pt idx="6919">
                  <c:v>2012-10-09 08:20:02.783</c:v>
                </c:pt>
                <c:pt idx="6920">
                  <c:v>2012-10-09 08:20:03.123</c:v>
                </c:pt>
                <c:pt idx="6921">
                  <c:v>2012-10-09 08:20:17.150</c:v>
                </c:pt>
                <c:pt idx="6922">
                  <c:v>2012-10-09 08:20:20.060</c:v>
                </c:pt>
                <c:pt idx="6923">
                  <c:v>2012-10-09 08:20:22.390</c:v>
                </c:pt>
                <c:pt idx="6924">
                  <c:v>2012-10-09 08:38:34.503</c:v>
                </c:pt>
                <c:pt idx="6925">
                  <c:v>2012-10-09 08:38:47.643</c:v>
                </c:pt>
                <c:pt idx="6926">
                  <c:v>2012-10-09 08:39:26.570</c:v>
                </c:pt>
                <c:pt idx="6927">
                  <c:v>2012-10-09 08:39:37.020</c:v>
                </c:pt>
                <c:pt idx="6928">
                  <c:v>2012-10-09 09:07:00.793</c:v>
                </c:pt>
                <c:pt idx="6929">
                  <c:v>2012-10-09 09:07:06.303</c:v>
                </c:pt>
                <c:pt idx="6930">
                  <c:v>2012-10-09 09:07:06.823</c:v>
                </c:pt>
                <c:pt idx="6931">
                  <c:v>2012-10-09 09:07:40.253</c:v>
                </c:pt>
                <c:pt idx="6932">
                  <c:v>2012-10-09 11:08:15.210</c:v>
                </c:pt>
                <c:pt idx="6933">
                  <c:v>2012-10-09 11:09:04.490</c:v>
                </c:pt>
                <c:pt idx="6934">
                  <c:v>2012-10-09 13:58:29.077</c:v>
                </c:pt>
                <c:pt idx="6935">
                  <c:v>2012-10-09 14:20:02.583</c:v>
                </c:pt>
              </c:strCache>
            </c:strRef>
          </c:cat>
          <c:val>
            <c:numRef>
              <c:f>Hárok3!$H$1:$H$6936</c:f>
              <c:numCache>
                <c:formatCode>General</c:formatCode>
                <c:ptCount val="6936"/>
                <c:pt idx="0">
                  <c:v>0.9120530565167243</c:v>
                </c:pt>
                <c:pt idx="1">
                  <c:v>-0.17589388696655134</c:v>
                </c:pt>
                <c:pt idx="2">
                  <c:v>0.73615916955017302</c:v>
                </c:pt>
                <c:pt idx="3">
                  <c:v>-0.35178777393310268</c:v>
                </c:pt>
                <c:pt idx="4">
                  <c:v>0.56026528258362163</c:v>
                </c:pt>
                <c:pt idx="5">
                  <c:v>1.472318339100346</c:v>
                </c:pt>
                <c:pt idx="6">
                  <c:v>1.3843713956170705</c:v>
                </c:pt>
                <c:pt idx="7">
                  <c:v>1.2964244521337946</c:v>
                </c:pt>
                <c:pt idx="8">
                  <c:v>1.2084775086505191</c:v>
                </c:pt>
                <c:pt idx="9">
                  <c:v>2.1205305651672433</c:v>
                </c:pt>
                <c:pt idx="10">
                  <c:v>2.0325836216839677</c:v>
                </c:pt>
                <c:pt idx="11">
                  <c:v>2.9446366782006921</c:v>
                </c:pt>
                <c:pt idx="12">
                  <c:v>1.8566897347174163</c:v>
                </c:pt>
                <c:pt idx="13">
                  <c:v>0.76874279123414069</c:v>
                </c:pt>
                <c:pt idx="14">
                  <c:v>-0.3192041522491349</c:v>
                </c:pt>
                <c:pt idx="15">
                  <c:v>-1.4071510957324107</c:v>
                </c:pt>
                <c:pt idx="16">
                  <c:v>-0.49509803921568629</c:v>
                </c:pt>
                <c:pt idx="17">
                  <c:v>-0.58304498269896188</c:v>
                </c:pt>
                <c:pt idx="18">
                  <c:v>-0.67099192618223769</c:v>
                </c:pt>
                <c:pt idx="19">
                  <c:v>-0.75893886966551327</c:v>
                </c:pt>
                <c:pt idx="20">
                  <c:v>-0.84688581314878886</c:v>
                </c:pt>
                <c:pt idx="21">
                  <c:v>-0.93483275663206467</c:v>
                </c:pt>
                <c:pt idx="22">
                  <c:v>-1.0227797001153403</c:v>
                </c:pt>
                <c:pt idx="23">
                  <c:v>-1.1107266435986158</c:v>
                </c:pt>
                <c:pt idx="24">
                  <c:v>-1.1986735870818914</c:v>
                </c:pt>
                <c:pt idx="25">
                  <c:v>-1.2866205305651675</c:v>
                </c:pt>
                <c:pt idx="26">
                  <c:v>-1.374567474048443</c:v>
                </c:pt>
                <c:pt idx="27">
                  <c:v>-1.4625144175317186</c:v>
                </c:pt>
                <c:pt idx="28">
                  <c:v>-2.5504613610149942</c:v>
                </c:pt>
                <c:pt idx="29">
                  <c:v>-1.6384083044982698</c:v>
                </c:pt>
                <c:pt idx="30">
                  <c:v>-1.7263552479815454</c:v>
                </c:pt>
                <c:pt idx="31">
                  <c:v>-1.8143021914648214</c:v>
                </c:pt>
                <c:pt idx="32">
                  <c:v>-2.902249134948097</c:v>
                </c:pt>
                <c:pt idx="33">
                  <c:v>-1.9901960784313726</c:v>
                </c:pt>
                <c:pt idx="34">
                  <c:v>-3.0781430219146482</c:v>
                </c:pt>
                <c:pt idx="35">
                  <c:v>-2.1660899653979238</c:v>
                </c:pt>
                <c:pt idx="36">
                  <c:v>-3.2540369088811993</c:v>
                </c:pt>
                <c:pt idx="37">
                  <c:v>-2.3419838523644754</c:v>
                </c:pt>
                <c:pt idx="38">
                  <c:v>-3.429930795847751</c:v>
                </c:pt>
                <c:pt idx="39">
                  <c:v>-2.5178777393310265</c:v>
                </c:pt>
                <c:pt idx="40">
                  <c:v>-3.6058246828143021</c:v>
                </c:pt>
                <c:pt idx="41">
                  <c:v>-2.6937716262975777</c:v>
                </c:pt>
                <c:pt idx="42">
                  <c:v>-1.7817185697808533</c:v>
                </c:pt>
                <c:pt idx="43">
                  <c:v>-2.8696655132641293</c:v>
                </c:pt>
                <c:pt idx="44">
                  <c:v>-3.9576124567474049</c:v>
                </c:pt>
                <c:pt idx="45">
                  <c:v>-3.0455594002306805</c:v>
                </c:pt>
                <c:pt idx="46">
                  <c:v>-4.1335063437139565</c:v>
                </c:pt>
                <c:pt idx="47">
                  <c:v>-3.2214532871972317</c:v>
                </c:pt>
                <c:pt idx="48">
                  <c:v>-4.3094002306805077</c:v>
                </c:pt>
                <c:pt idx="49">
                  <c:v>-3.3973471741637828</c:v>
                </c:pt>
                <c:pt idx="50">
                  <c:v>-4.4852941176470589</c:v>
                </c:pt>
                <c:pt idx="51">
                  <c:v>-3.5732410611303349</c:v>
                </c:pt>
                <c:pt idx="52">
                  <c:v>-4.66118800461361</c:v>
                </c:pt>
                <c:pt idx="53">
                  <c:v>-3.7491349480968861</c:v>
                </c:pt>
                <c:pt idx="54">
                  <c:v>-2.8370818915801612</c:v>
                </c:pt>
                <c:pt idx="55">
                  <c:v>-2.9250288350634372</c:v>
                </c:pt>
                <c:pt idx="56">
                  <c:v>-3.0129757785467124</c:v>
                </c:pt>
                <c:pt idx="57">
                  <c:v>-3.1009227220299884</c:v>
                </c:pt>
                <c:pt idx="58">
                  <c:v>-3.1888696655132645</c:v>
                </c:pt>
                <c:pt idx="59">
                  <c:v>-3.2768166089965396</c:v>
                </c:pt>
                <c:pt idx="60">
                  <c:v>-3.3647635524798156</c:v>
                </c:pt>
                <c:pt idx="61">
                  <c:v>-3.4527104959630908</c:v>
                </c:pt>
                <c:pt idx="62">
                  <c:v>-3.5406574394463668</c:v>
                </c:pt>
                <c:pt idx="63">
                  <c:v>-3.6286043829296428</c:v>
                </c:pt>
                <c:pt idx="64">
                  <c:v>-3.716551326412918</c:v>
                </c:pt>
                <c:pt idx="65">
                  <c:v>-3.804498269896194</c:v>
                </c:pt>
                <c:pt idx="66">
                  <c:v>-4.8924452133794691</c:v>
                </c:pt>
                <c:pt idx="67">
                  <c:v>-5.9803921568627452</c:v>
                </c:pt>
                <c:pt idx="68">
                  <c:v>-5.0683391003460212</c:v>
                </c:pt>
                <c:pt idx="69">
                  <c:v>-4.1562860438292963</c:v>
                </c:pt>
                <c:pt idx="70">
                  <c:v>-3.2442329873125724</c:v>
                </c:pt>
                <c:pt idx="71">
                  <c:v>-4.3321799307958475</c:v>
                </c:pt>
                <c:pt idx="72">
                  <c:v>-3.4201268742791235</c:v>
                </c:pt>
                <c:pt idx="73">
                  <c:v>-4.5080738177623987</c:v>
                </c:pt>
                <c:pt idx="74">
                  <c:v>-3.5960207612456747</c:v>
                </c:pt>
                <c:pt idx="75">
                  <c:v>-4.6839677047289507</c:v>
                </c:pt>
                <c:pt idx="76">
                  <c:v>-3.7719146482122259</c:v>
                </c:pt>
                <c:pt idx="77">
                  <c:v>-2.8598615916955019</c:v>
                </c:pt>
                <c:pt idx="78">
                  <c:v>-1.9478085351787771</c:v>
                </c:pt>
                <c:pt idx="79">
                  <c:v>-2.0357554786620531</c:v>
                </c:pt>
                <c:pt idx="80">
                  <c:v>-2.1237024221453291</c:v>
                </c:pt>
                <c:pt idx="81">
                  <c:v>-2.2116493656286043</c:v>
                </c:pt>
                <c:pt idx="82">
                  <c:v>-1.2995963091118803</c:v>
                </c:pt>
                <c:pt idx="83">
                  <c:v>-2.3875432525951554</c:v>
                </c:pt>
                <c:pt idx="84">
                  <c:v>-3.4754901960784315</c:v>
                </c:pt>
                <c:pt idx="85">
                  <c:v>-4.5634371395617066</c:v>
                </c:pt>
                <c:pt idx="86">
                  <c:v>-5.6513840830449826</c:v>
                </c:pt>
                <c:pt idx="87">
                  <c:v>-4.7393310265282587</c:v>
                </c:pt>
                <c:pt idx="88">
                  <c:v>-4.8272779700115338</c:v>
                </c:pt>
                <c:pt idx="89">
                  <c:v>-3.9152249134948098</c:v>
                </c:pt>
                <c:pt idx="90">
                  <c:v>-5.003171856978085</c:v>
                </c:pt>
                <c:pt idx="91">
                  <c:v>-4.091118800461361</c:v>
                </c:pt>
                <c:pt idx="92">
                  <c:v>-5.179065743944637</c:v>
                </c:pt>
                <c:pt idx="93">
                  <c:v>-4.2670126874279131</c:v>
                </c:pt>
                <c:pt idx="94">
                  <c:v>-3.3549596309111873</c:v>
                </c:pt>
                <c:pt idx="95">
                  <c:v>-3.4429065743944633</c:v>
                </c:pt>
                <c:pt idx="96">
                  <c:v>-4.5308535178777394</c:v>
                </c:pt>
                <c:pt idx="97">
                  <c:v>-3.6188004613610154</c:v>
                </c:pt>
                <c:pt idx="98">
                  <c:v>-4.7067474048442914</c:v>
                </c:pt>
                <c:pt idx="99">
                  <c:v>-3.7946943483275657</c:v>
                </c:pt>
                <c:pt idx="100">
                  <c:v>-4.8826412918108417</c:v>
                </c:pt>
                <c:pt idx="101">
                  <c:v>-3.9705882352941178</c:v>
                </c:pt>
                <c:pt idx="102">
                  <c:v>-3.0585351787773938</c:v>
                </c:pt>
                <c:pt idx="103">
                  <c:v>-2.1464821222606698</c:v>
                </c:pt>
                <c:pt idx="104">
                  <c:v>-2.2344290657439441</c:v>
                </c:pt>
                <c:pt idx="105">
                  <c:v>-3.3223760092272201</c:v>
                </c:pt>
                <c:pt idx="106">
                  <c:v>-4.4103229527104961</c:v>
                </c:pt>
                <c:pt idx="107">
                  <c:v>-4.4982698961937722</c:v>
                </c:pt>
                <c:pt idx="108">
                  <c:v>-3.5862168396770464</c:v>
                </c:pt>
                <c:pt idx="109">
                  <c:v>-4.6741637831603224</c:v>
                </c:pt>
                <c:pt idx="110">
                  <c:v>-3.7621107266435985</c:v>
                </c:pt>
                <c:pt idx="111">
                  <c:v>-4.8500576701268745</c:v>
                </c:pt>
                <c:pt idx="112">
                  <c:v>-3.9380046136101505</c:v>
                </c:pt>
                <c:pt idx="113">
                  <c:v>-5.0259515570934248</c:v>
                </c:pt>
                <c:pt idx="114">
                  <c:v>-4.1138985005767008</c:v>
                </c:pt>
                <c:pt idx="115">
                  <c:v>-5.2018454440599768</c:v>
                </c:pt>
                <c:pt idx="116">
                  <c:v>-4.2897923875432529</c:v>
                </c:pt>
                <c:pt idx="117">
                  <c:v>-5.3777393310265289</c:v>
                </c:pt>
                <c:pt idx="118">
                  <c:v>-4.4656862745098032</c:v>
                </c:pt>
                <c:pt idx="119">
                  <c:v>-3.5536332179930792</c:v>
                </c:pt>
                <c:pt idx="120">
                  <c:v>-2.6415801614763552</c:v>
                </c:pt>
                <c:pt idx="121">
                  <c:v>-3.7295271049596312</c:v>
                </c:pt>
                <c:pt idx="122">
                  <c:v>-2.8174740484429073</c:v>
                </c:pt>
                <c:pt idx="123">
                  <c:v>-3.9054209919261815</c:v>
                </c:pt>
                <c:pt idx="124">
                  <c:v>-2.9933679354094576</c:v>
                </c:pt>
                <c:pt idx="125">
                  <c:v>-4.0813148788927336</c:v>
                </c:pt>
                <c:pt idx="126">
                  <c:v>-3.1692618223760096</c:v>
                </c:pt>
                <c:pt idx="127">
                  <c:v>-4.2572087658592856</c:v>
                </c:pt>
                <c:pt idx="128">
                  <c:v>-3.3451557093425599</c:v>
                </c:pt>
                <c:pt idx="129">
                  <c:v>-2.4331026528258359</c:v>
                </c:pt>
                <c:pt idx="130">
                  <c:v>-3.521049596309112</c:v>
                </c:pt>
                <c:pt idx="131">
                  <c:v>-4.608996539792388</c:v>
                </c:pt>
                <c:pt idx="132">
                  <c:v>-5.696943483275664</c:v>
                </c:pt>
                <c:pt idx="133">
                  <c:v>-4.7848904267589383</c:v>
                </c:pt>
                <c:pt idx="134">
                  <c:v>-5.8728373702422143</c:v>
                </c:pt>
                <c:pt idx="135">
                  <c:v>-4.9607843137254903</c:v>
                </c:pt>
                <c:pt idx="136">
                  <c:v>-6.0487312572087664</c:v>
                </c:pt>
                <c:pt idx="137">
                  <c:v>-5.1366782006920424</c:v>
                </c:pt>
                <c:pt idx="138">
                  <c:v>-4.2246251441753166</c:v>
                </c:pt>
                <c:pt idx="139">
                  <c:v>-5.3125720876585927</c:v>
                </c:pt>
                <c:pt idx="140">
                  <c:v>-4.4005190311418687</c:v>
                </c:pt>
                <c:pt idx="141">
                  <c:v>-3.4884659746251447</c:v>
                </c:pt>
                <c:pt idx="142">
                  <c:v>-2.576412918108419</c:v>
                </c:pt>
                <c:pt idx="143">
                  <c:v>-3.664359861591695</c:v>
                </c:pt>
                <c:pt idx="144">
                  <c:v>-4.7523068050749711</c:v>
                </c:pt>
                <c:pt idx="145">
                  <c:v>-5.8402537485582471</c:v>
                </c:pt>
                <c:pt idx="146">
                  <c:v>-6.9282006920415231</c:v>
                </c:pt>
                <c:pt idx="147">
                  <c:v>-6.0161476355247974</c:v>
                </c:pt>
                <c:pt idx="148">
                  <c:v>-6.1040945790080734</c:v>
                </c:pt>
                <c:pt idx="149">
                  <c:v>-5.1920415224913494</c:v>
                </c:pt>
                <c:pt idx="150">
                  <c:v>-5.2799884659746255</c:v>
                </c:pt>
                <c:pt idx="151">
                  <c:v>-4.3679354094579015</c:v>
                </c:pt>
                <c:pt idx="152">
                  <c:v>-3.4558823529411757</c:v>
                </c:pt>
                <c:pt idx="153">
                  <c:v>-2.5438292964244518</c:v>
                </c:pt>
                <c:pt idx="154">
                  <c:v>-3.6317762399077278</c:v>
                </c:pt>
                <c:pt idx="155">
                  <c:v>-3.7197231833910038</c:v>
                </c:pt>
                <c:pt idx="156">
                  <c:v>-4.8076701268742799</c:v>
                </c:pt>
                <c:pt idx="157">
                  <c:v>-4.8956170703575541</c:v>
                </c:pt>
                <c:pt idx="158">
                  <c:v>-5.9835640138408301</c:v>
                </c:pt>
                <c:pt idx="159">
                  <c:v>-6.0715109573241062</c:v>
                </c:pt>
                <c:pt idx="160">
                  <c:v>-5.1594579008073822</c:v>
                </c:pt>
                <c:pt idx="161">
                  <c:v>-4.2474048442906582</c:v>
                </c:pt>
                <c:pt idx="162">
                  <c:v>-4.3353517877739325</c:v>
                </c:pt>
                <c:pt idx="163">
                  <c:v>-4.4232987312572085</c:v>
                </c:pt>
                <c:pt idx="164">
                  <c:v>-4.5112456747404845</c:v>
                </c:pt>
                <c:pt idx="165">
                  <c:v>-4.5991926182237606</c:v>
                </c:pt>
                <c:pt idx="166">
                  <c:v>-4.6871395617070366</c:v>
                </c:pt>
                <c:pt idx="167">
                  <c:v>-4.7750865051903109</c:v>
                </c:pt>
                <c:pt idx="168">
                  <c:v>-3.8630334486735869</c:v>
                </c:pt>
                <c:pt idx="169">
                  <c:v>-4.9509803921568629</c:v>
                </c:pt>
                <c:pt idx="170">
                  <c:v>-5.0389273356401389</c:v>
                </c:pt>
                <c:pt idx="171">
                  <c:v>-6.1268742791234132</c:v>
                </c:pt>
                <c:pt idx="172">
                  <c:v>-7.2148212226066892</c:v>
                </c:pt>
                <c:pt idx="173">
                  <c:v>-6.3027681660899653</c:v>
                </c:pt>
                <c:pt idx="174">
                  <c:v>-5.3907151095732413</c:v>
                </c:pt>
                <c:pt idx="175">
                  <c:v>-4.4786620530565173</c:v>
                </c:pt>
                <c:pt idx="176">
                  <c:v>-3.5666089965397916</c:v>
                </c:pt>
                <c:pt idx="177">
                  <c:v>-4.6545559400230676</c:v>
                </c:pt>
                <c:pt idx="178">
                  <c:v>-3.7425028835063436</c:v>
                </c:pt>
                <c:pt idx="179">
                  <c:v>-2.8304498269896197</c:v>
                </c:pt>
                <c:pt idx="180">
                  <c:v>-3.9183967704728957</c:v>
                </c:pt>
                <c:pt idx="181">
                  <c:v>-4.0063437139561699</c:v>
                </c:pt>
                <c:pt idx="182">
                  <c:v>-4.0942906574394478</c:v>
                </c:pt>
                <c:pt idx="183">
                  <c:v>-3.182237600922722</c:v>
                </c:pt>
                <c:pt idx="184">
                  <c:v>-4.2701845444059963</c:v>
                </c:pt>
                <c:pt idx="185">
                  <c:v>-4.3581314878892741</c:v>
                </c:pt>
                <c:pt idx="186">
                  <c:v>-4.4460784313725483</c:v>
                </c:pt>
                <c:pt idx="187">
                  <c:v>-3.5340253748558261</c:v>
                </c:pt>
                <c:pt idx="188">
                  <c:v>-3.6219723183391004</c:v>
                </c:pt>
                <c:pt idx="189">
                  <c:v>-3.7099192618223746</c:v>
                </c:pt>
                <c:pt idx="190">
                  <c:v>-3.7978662053056524</c:v>
                </c:pt>
                <c:pt idx="191">
                  <c:v>-3.8858131487889267</c:v>
                </c:pt>
                <c:pt idx="192">
                  <c:v>-3.9737600922722045</c:v>
                </c:pt>
                <c:pt idx="193">
                  <c:v>-4.0617070357554788</c:v>
                </c:pt>
                <c:pt idx="194">
                  <c:v>-4.149653979238753</c:v>
                </c:pt>
                <c:pt idx="195">
                  <c:v>-3.2376009227220308</c:v>
                </c:pt>
                <c:pt idx="196">
                  <c:v>-2.3255478662053051</c:v>
                </c:pt>
                <c:pt idx="197">
                  <c:v>-3.4134948096885829</c:v>
                </c:pt>
                <c:pt idx="198">
                  <c:v>-2.5014417531718571</c:v>
                </c:pt>
                <c:pt idx="199">
                  <c:v>-2.5893886966551314</c:v>
                </c:pt>
                <c:pt idx="200">
                  <c:v>-2.6773356401384092</c:v>
                </c:pt>
                <c:pt idx="201">
                  <c:v>-2.7652825836216834</c:v>
                </c:pt>
                <c:pt idx="202">
                  <c:v>-3.8532295271049612</c:v>
                </c:pt>
                <c:pt idx="203">
                  <c:v>-4.9411764705882355</c:v>
                </c:pt>
                <c:pt idx="204">
                  <c:v>-6.0291234140715098</c:v>
                </c:pt>
                <c:pt idx="205">
                  <c:v>-7.1170703575547876</c:v>
                </c:pt>
                <c:pt idx="206">
                  <c:v>-6.2050173010380618</c:v>
                </c:pt>
                <c:pt idx="207">
                  <c:v>-5.2929642445213396</c:v>
                </c:pt>
                <c:pt idx="208">
                  <c:v>-4.3809111880046139</c:v>
                </c:pt>
                <c:pt idx="209">
                  <c:v>-3.4688581314878881</c:v>
                </c:pt>
                <c:pt idx="210">
                  <c:v>-2.5568050749711659</c:v>
                </c:pt>
                <c:pt idx="211">
                  <c:v>-3.6447520184544402</c:v>
                </c:pt>
                <c:pt idx="212">
                  <c:v>-2.732698961937718</c:v>
                </c:pt>
                <c:pt idx="213">
                  <c:v>-1.8206459054209922</c:v>
                </c:pt>
                <c:pt idx="214">
                  <c:v>-0.9085928489042665</c:v>
                </c:pt>
                <c:pt idx="215">
                  <c:v>3.4602076124556902E-3</c:v>
                </c:pt>
                <c:pt idx="216">
                  <c:v>0.91551326412918144</c:v>
                </c:pt>
                <c:pt idx="217">
                  <c:v>1.8275663206459072</c:v>
                </c:pt>
                <c:pt idx="218">
                  <c:v>2.7396193771626294</c:v>
                </c:pt>
                <c:pt idx="219">
                  <c:v>2.6516724336793551</c:v>
                </c:pt>
                <c:pt idx="220">
                  <c:v>1.5637254901960773</c:v>
                </c:pt>
                <c:pt idx="221">
                  <c:v>0.47577854671280306</c:v>
                </c:pt>
                <c:pt idx="222">
                  <c:v>-0.61216839677047119</c:v>
                </c:pt>
                <c:pt idx="223">
                  <c:v>-1.700115340253749</c:v>
                </c:pt>
                <c:pt idx="224">
                  <c:v>-2.7880622837370233</c:v>
                </c:pt>
                <c:pt idx="225">
                  <c:v>-3.8760092272203011</c:v>
                </c:pt>
                <c:pt idx="226">
                  <c:v>-4.9639561707035753</c:v>
                </c:pt>
                <c:pt idx="227">
                  <c:v>-4.0519031141868496</c:v>
                </c:pt>
                <c:pt idx="228">
                  <c:v>-3.1398500576701274</c:v>
                </c:pt>
                <c:pt idx="229">
                  <c:v>-3.2277970011534016</c:v>
                </c:pt>
                <c:pt idx="230">
                  <c:v>-4.3157439446366794</c:v>
                </c:pt>
                <c:pt idx="231">
                  <c:v>-5.4036908881199537</c:v>
                </c:pt>
                <c:pt idx="232">
                  <c:v>-4.4916378316032279</c:v>
                </c:pt>
                <c:pt idx="233">
                  <c:v>-5.5795847750865057</c:v>
                </c:pt>
                <c:pt idx="234">
                  <c:v>-4.66753171856978</c:v>
                </c:pt>
                <c:pt idx="235">
                  <c:v>-3.7554786620530578</c:v>
                </c:pt>
                <c:pt idx="236">
                  <c:v>-2.8434256055363321</c:v>
                </c:pt>
                <c:pt idx="237">
                  <c:v>-1.9313725490196063</c:v>
                </c:pt>
                <c:pt idx="238">
                  <c:v>-3.0193194925028841</c:v>
                </c:pt>
                <c:pt idx="239">
                  <c:v>-3.1072664359861584</c:v>
                </c:pt>
                <c:pt idx="240">
                  <c:v>-3.1952133794694362</c:v>
                </c:pt>
                <c:pt idx="241">
                  <c:v>-4.2831603229527104</c:v>
                </c:pt>
                <c:pt idx="242">
                  <c:v>-3.3711072664359847</c:v>
                </c:pt>
                <c:pt idx="243">
                  <c:v>-4.4590542099192625</c:v>
                </c:pt>
                <c:pt idx="244">
                  <c:v>-3.5470011534025367</c:v>
                </c:pt>
                <c:pt idx="245">
                  <c:v>-2.6349480968858146</c:v>
                </c:pt>
                <c:pt idx="246">
                  <c:v>-1.7228950403690888</c:v>
                </c:pt>
                <c:pt idx="247">
                  <c:v>-0.81084198385236306</c:v>
                </c:pt>
                <c:pt idx="248">
                  <c:v>-0.89878892733564086</c:v>
                </c:pt>
                <c:pt idx="249">
                  <c:v>1.3264129181084883E-2</c:v>
                </c:pt>
                <c:pt idx="250">
                  <c:v>-1.0746828143021929</c:v>
                </c:pt>
                <c:pt idx="251">
                  <c:v>-1.1626297577854672</c:v>
                </c:pt>
                <c:pt idx="252">
                  <c:v>-1.2505767012687414</c:v>
                </c:pt>
                <c:pt idx="253">
                  <c:v>-1.3385236447520192</c:v>
                </c:pt>
                <c:pt idx="254">
                  <c:v>-1.4264705882352935</c:v>
                </c:pt>
                <c:pt idx="255">
                  <c:v>-0.5144175317185713</c:v>
                </c:pt>
                <c:pt idx="256">
                  <c:v>-1.6023644752018456</c:v>
                </c:pt>
                <c:pt idx="257">
                  <c:v>-0.6903114186851198</c:v>
                </c:pt>
                <c:pt idx="258">
                  <c:v>-1.7782583621683976</c:v>
                </c:pt>
                <c:pt idx="259">
                  <c:v>-0.86620530565167186</c:v>
                </c:pt>
                <c:pt idx="260">
                  <c:v>4.584775086505033E-2</c:v>
                </c:pt>
                <c:pt idx="261">
                  <c:v>0.95790080738177608</c:v>
                </c:pt>
                <c:pt idx="262">
                  <c:v>1.8699538638985018</c:v>
                </c:pt>
                <c:pt idx="263">
                  <c:v>2.782006920415224</c:v>
                </c:pt>
                <c:pt idx="264">
                  <c:v>3.6940599769319498</c:v>
                </c:pt>
                <c:pt idx="265">
                  <c:v>3.606113033448672</c:v>
                </c:pt>
                <c:pt idx="266">
                  <c:v>3.5181660899653977</c:v>
                </c:pt>
                <c:pt idx="267">
                  <c:v>3.4302191464821234</c:v>
                </c:pt>
                <c:pt idx="268">
                  <c:v>3.3422722029988456</c:v>
                </c:pt>
                <c:pt idx="269">
                  <c:v>3.2543252595155714</c:v>
                </c:pt>
                <c:pt idx="270">
                  <c:v>3.1663783160322936</c:v>
                </c:pt>
                <c:pt idx="271">
                  <c:v>3.0784313725490193</c:v>
                </c:pt>
                <c:pt idx="272">
                  <c:v>2.9904844290657451</c:v>
                </c:pt>
                <c:pt idx="273">
                  <c:v>2.9025374855824673</c:v>
                </c:pt>
                <c:pt idx="274">
                  <c:v>2.814590542099193</c:v>
                </c:pt>
                <c:pt idx="275">
                  <c:v>2.7266435986159152</c:v>
                </c:pt>
                <c:pt idx="276">
                  <c:v>2.638696655132641</c:v>
                </c:pt>
                <c:pt idx="277">
                  <c:v>2.5507497116493667</c:v>
                </c:pt>
                <c:pt idx="278">
                  <c:v>2.4628027681660889</c:v>
                </c:pt>
                <c:pt idx="279">
                  <c:v>2.3748558246828146</c:v>
                </c:pt>
                <c:pt idx="280">
                  <c:v>2.2869088811995404</c:v>
                </c:pt>
                <c:pt idx="281">
                  <c:v>2.1989619377162626</c:v>
                </c:pt>
                <c:pt idx="282">
                  <c:v>2.1110149942329883</c:v>
                </c:pt>
                <c:pt idx="283">
                  <c:v>1.0230680507497105</c:v>
                </c:pt>
                <c:pt idx="284">
                  <c:v>0.93512110726643627</c:v>
                </c:pt>
                <c:pt idx="285">
                  <c:v>0.84717416378316202</c:v>
                </c:pt>
                <c:pt idx="286">
                  <c:v>0.75922722029988421</c:v>
                </c:pt>
                <c:pt idx="287">
                  <c:v>-0.32871972318339004</c:v>
                </c:pt>
                <c:pt idx="288">
                  <c:v>-0.41666666666666785</c:v>
                </c:pt>
                <c:pt idx="289">
                  <c:v>-0.5046136101499421</c:v>
                </c:pt>
                <c:pt idx="290">
                  <c:v>-0.59256055363321636</c:v>
                </c:pt>
                <c:pt idx="291">
                  <c:v>0.31949250288350584</c:v>
                </c:pt>
                <c:pt idx="292">
                  <c:v>-0.76845444059976842</c:v>
                </c:pt>
                <c:pt idx="293">
                  <c:v>-1.8564013840830462</c:v>
                </c:pt>
                <c:pt idx="294">
                  <c:v>-2.9443483275663205</c:v>
                </c:pt>
                <c:pt idx="295">
                  <c:v>-4.0322952710495947</c:v>
                </c:pt>
                <c:pt idx="296">
                  <c:v>-5.1202422145328725</c:v>
                </c:pt>
                <c:pt idx="297">
                  <c:v>-6.2081891580161468</c:v>
                </c:pt>
                <c:pt idx="298">
                  <c:v>-7.2961361014994246</c:v>
                </c:pt>
                <c:pt idx="299">
                  <c:v>-6.3840830449826989</c:v>
                </c:pt>
                <c:pt idx="300">
                  <c:v>-6.4720299884659731</c:v>
                </c:pt>
                <c:pt idx="301">
                  <c:v>-7.5599769319492509</c:v>
                </c:pt>
                <c:pt idx="302">
                  <c:v>-6.6479238754325252</c:v>
                </c:pt>
                <c:pt idx="303">
                  <c:v>-7.735870818915803</c:v>
                </c:pt>
                <c:pt idx="304">
                  <c:v>-6.8238177623990772</c:v>
                </c:pt>
                <c:pt idx="305">
                  <c:v>-5.9117647058823515</c:v>
                </c:pt>
                <c:pt idx="306">
                  <c:v>-6.9997116493656293</c:v>
                </c:pt>
                <c:pt idx="307">
                  <c:v>-8.0876585928489035</c:v>
                </c:pt>
                <c:pt idx="308">
                  <c:v>-7.1756055363321813</c:v>
                </c:pt>
                <c:pt idx="309">
                  <c:v>-8.2635524798154556</c:v>
                </c:pt>
                <c:pt idx="310">
                  <c:v>-7.3514994232987299</c:v>
                </c:pt>
                <c:pt idx="311">
                  <c:v>-7.4394463667820077</c:v>
                </c:pt>
                <c:pt idx="312">
                  <c:v>-7.5273933102652819</c:v>
                </c:pt>
                <c:pt idx="313">
                  <c:v>-8.6153402537485597</c:v>
                </c:pt>
                <c:pt idx="314">
                  <c:v>-7.703287197231834</c:v>
                </c:pt>
                <c:pt idx="315">
                  <c:v>-8.7912341407151082</c:v>
                </c:pt>
                <c:pt idx="316">
                  <c:v>-7.879181084198386</c:v>
                </c:pt>
                <c:pt idx="317">
                  <c:v>-8.9671280276816603</c:v>
                </c:pt>
                <c:pt idx="318">
                  <c:v>-8.0550749711649381</c:v>
                </c:pt>
                <c:pt idx="319">
                  <c:v>-8.1430219146482123</c:v>
                </c:pt>
                <c:pt idx="320">
                  <c:v>-8.2309688581314866</c:v>
                </c:pt>
                <c:pt idx="321">
                  <c:v>-8.3189158016147644</c:v>
                </c:pt>
                <c:pt idx="322">
                  <c:v>-8.4068627450980387</c:v>
                </c:pt>
                <c:pt idx="323">
                  <c:v>-9.4948096885813165</c:v>
                </c:pt>
                <c:pt idx="324">
                  <c:v>-8.5827566320645907</c:v>
                </c:pt>
                <c:pt idx="325">
                  <c:v>-7.670703575547865</c:v>
                </c:pt>
                <c:pt idx="326">
                  <c:v>-8.7586505190311428</c:v>
                </c:pt>
                <c:pt idx="327">
                  <c:v>-9.846597462514417</c:v>
                </c:pt>
                <c:pt idx="328">
                  <c:v>-8.9345444059976948</c:v>
                </c:pt>
                <c:pt idx="329">
                  <c:v>-9.0224913494809691</c:v>
                </c:pt>
                <c:pt idx="330">
                  <c:v>-9.1104382929642433</c:v>
                </c:pt>
                <c:pt idx="331">
                  <c:v>-8.1983852364475212</c:v>
                </c:pt>
                <c:pt idx="332">
                  <c:v>-9.2863321799307954</c:v>
                </c:pt>
                <c:pt idx="333">
                  <c:v>-8.3742791234140732</c:v>
                </c:pt>
                <c:pt idx="334">
                  <c:v>-9.4622260668973475</c:v>
                </c:pt>
                <c:pt idx="335">
                  <c:v>-8.5501730103806217</c:v>
                </c:pt>
                <c:pt idx="336">
                  <c:v>-9.6381199538638995</c:v>
                </c:pt>
                <c:pt idx="337">
                  <c:v>-8.7260668973471738</c:v>
                </c:pt>
                <c:pt idx="338">
                  <c:v>-9.8140138408304516</c:v>
                </c:pt>
                <c:pt idx="339">
                  <c:v>-8.9019607843137258</c:v>
                </c:pt>
                <c:pt idx="340">
                  <c:v>-9.9899077277970001</c:v>
                </c:pt>
                <c:pt idx="341">
                  <c:v>-11.077854671280278</c:v>
                </c:pt>
                <c:pt idx="342">
                  <c:v>-10.165801614763552</c:v>
                </c:pt>
                <c:pt idx="343">
                  <c:v>-11.253748558246826</c:v>
                </c:pt>
                <c:pt idx="344">
                  <c:v>-10.341695501730104</c:v>
                </c:pt>
                <c:pt idx="345">
                  <c:v>-11.429642445213378</c:v>
                </c:pt>
                <c:pt idx="346">
                  <c:v>-10.517589388696656</c:v>
                </c:pt>
                <c:pt idx="347">
                  <c:v>-11.605536332179931</c:v>
                </c:pt>
                <c:pt idx="348">
                  <c:v>-10.693483275663205</c:v>
                </c:pt>
                <c:pt idx="349">
                  <c:v>-10.781430219146483</c:v>
                </c:pt>
                <c:pt idx="350">
                  <c:v>-9.8693771626297568</c:v>
                </c:pt>
                <c:pt idx="351">
                  <c:v>-10.957324106113035</c:v>
                </c:pt>
                <c:pt idx="352">
                  <c:v>-10.045271049596309</c:v>
                </c:pt>
                <c:pt idx="353">
                  <c:v>-11.133217993079583</c:v>
                </c:pt>
                <c:pt idx="354">
                  <c:v>-10.221164936562861</c:v>
                </c:pt>
                <c:pt idx="355">
                  <c:v>-11.309111880046135</c:v>
                </c:pt>
                <c:pt idx="356">
                  <c:v>-10.397058823529413</c:v>
                </c:pt>
                <c:pt idx="357">
                  <c:v>-11.485005767012687</c:v>
                </c:pt>
                <c:pt idx="358">
                  <c:v>-10.572952710495962</c:v>
                </c:pt>
                <c:pt idx="359">
                  <c:v>-11.660899653979239</c:v>
                </c:pt>
                <c:pt idx="360">
                  <c:v>-11.748846597462514</c:v>
                </c:pt>
                <c:pt idx="361">
                  <c:v>-12.836793540945791</c:v>
                </c:pt>
                <c:pt idx="362">
                  <c:v>-11.924740484429066</c:v>
                </c:pt>
                <c:pt idx="363">
                  <c:v>-13.01268742791234</c:v>
                </c:pt>
                <c:pt idx="364">
                  <c:v>-12.100634371395614</c:v>
                </c:pt>
                <c:pt idx="365">
                  <c:v>-13.188581314878896</c:v>
                </c:pt>
                <c:pt idx="366">
                  <c:v>-14.27652825836217</c:v>
                </c:pt>
                <c:pt idx="367">
                  <c:v>-15.364475201845444</c:v>
                </c:pt>
                <c:pt idx="368">
                  <c:v>-14.452422145328718</c:v>
                </c:pt>
                <c:pt idx="369">
                  <c:v>-15.540369088811993</c:v>
                </c:pt>
                <c:pt idx="370">
                  <c:v>-14.628316032295274</c:v>
                </c:pt>
                <c:pt idx="371">
                  <c:v>-15.716262975778548</c:v>
                </c:pt>
                <c:pt idx="372">
                  <c:v>-14.804209919261822</c:v>
                </c:pt>
                <c:pt idx="373">
                  <c:v>-15.892156862745097</c:v>
                </c:pt>
                <c:pt idx="374">
                  <c:v>-14.980103806228371</c:v>
                </c:pt>
                <c:pt idx="375">
                  <c:v>-16.068050749711652</c:v>
                </c:pt>
                <c:pt idx="376">
                  <c:v>-15.155997693194927</c:v>
                </c:pt>
                <c:pt idx="377">
                  <c:v>-15.243944636678201</c:v>
                </c:pt>
                <c:pt idx="378">
                  <c:v>-15.331891580161475</c:v>
                </c:pt>
                <c:pt idx="379">
                  <c:v>-14.419838523644749</c:v>
                </c:pt>
                <c:pt idx="380">
                  <c:v>-15.507785467128031</c:v>
                </c:pt>
                <c:pt idx="381">
                  <c:v>-15.595732410611305</c:v>
                </c:pt>
                <c:pt idx="382">
                  <c:v>-15.683679354094579</c:v>
                </c:pt>
                <c:pt idx="383">
                  <c:v>-15.771626297577853</c:v>
                </c:pt>
                <c:pt idx="384">
                  <c:v>-16.859573241061128</c:v>
                </c:pt>
                <c:pt idx="385">
                  <c:v>-15.947520184544409</c:v>
                </c:pt>
                <c:pt idx="386">
                  <c:v>-17.035467128027683</c:v>
                </c:pt>
                <c:pt idx="387">
                  <c:v>-18.123414071510958</c:v>
                </c:pt>
                <c:pt idx="388">
                  <c:v>-17.211361014994232</c:v>
                </c:pt>
                <c:pt idx="389">
                  <c:v>-16.299307958477506</c:v>
                </c:pt>
                <c:pt idx="390">
                  <c:v>-15.387254901960787</c:v>
                </c:pt>
                <c:pt idx="391">
                  <c:v>-16.475201845444062</c:v>
                </c:pt>
                <c:pt idx="392">
                  <c:v>-17.563148788927336</c:v>
                </c:pt>
                <c:pt idx="393">
                  <c:v>-16.65109573241061</c:v>
                </c:pt>
                <c:pt idx="394">
                  <c:v>-17.739042675893884</c:v>
                </c:pt>
                <c:pt idx="395">
                  <c:v>-16.826989619377166</c:v>
                </c:pt>
                <c:pt idx="396">
                  <c:v>-17.91493656286044</c:v>
                </c:pt>
                <c:pt idx="397">
                  <c:v>-19.002883506343714</c:v>
                </c:pt>
                <c:pt idx="398">
                  <c:v>-18.090830449826989</c:v>
                </c:pt>
                <c:pt idx="399">
                  <c:v>-17.178777393310263</c:v>
                </c:pt>
                <c:pt idx="400">
                  <c:v>-18.266724336793544</c:v>
                </c:pt>
                <c:pt idx="401">
                  <c:v>-19.354671280276818</c:v>
                </c:pt>
                <c:pt idx="402">
                  <c:v>-18.442618223760093</c:v>
                </c:pt>
                <c:pt idx="403">
                  <c:v>-17.530565167243367</c:v>
                </c:pt>
                <c:pt idx="404">
                  <c:v>-18.618512110726641</c:v>
                </c:pt>
                <c:pt idx="405">
                  <c:v>-17.706459054209922</c:v>
                </c:pt>
                <c:pt idx="406">
                  <c:v>-18.794405997693197</c:v>
                </c:pt>
                <c:pt idx="407">
                  <c:v>-17.882352941176471</c:v>
                </c:pt>
                <c:pt idx="408">
                  <c:v>-18.970299884659745</c:v>
                </c:pt>
                <c:pt idx="409">
                  <c:v>-20.05824682814302</c:v>
                </c:pt>
                <c:pt idx="410">
                  <c:v>-19.146193771626301</c:v>
                </c:pt>
                <c:pt idx="411">
                  <c:v>-18.234140715109575</c:v>
                </c:pt>
                <c:pt idx="412">
                  <c:v>-17.322087658592849</c:v>
                </c:pt>
                <c:pt idx="413">
                  <c:v>-18.410034602076124</c:v>
                </c:pt>
                <c:pt idx="414">
                  <c:v>-19.497981545559398</c:v>
                </c:pt>
                <c:pt idx="415">
                  <c:v>-18.585928489042679</c:v>
                </c:pt>
                <c:pt idx="416">
                  <c:v>-19.673875432525953</c:v>
                </c:pt>
                <c:pt idx="417">
                  <c:v>-18.761822376009228</c:v>
                </c:pt>
                <c:pt idx="418">
                  <c:v>-17.849769319492502</c:v>
                </c:pt>
                <c:pt idx="419">
                  <c:v>-16.937716262975776</c:v>
                </c:pt>
                <c:pt idx="420">
                  <c:v>-18.025663206459058</c:v>
                </c:pt>
                <c:pt idx="421">
                  <c:v>-19.113610149942332</c:v>
                </c:pt>
                <c:pt idx="422">
                  <c:v>-20.201557093425606</c:v>
                </c:pt>
                <c:pt idx="423">
                  <c:v>-21.28950403690888</c:v>
                </c:pt>
                <c:pt idx="424">
                  <c:v>-20.377450980392155</c:v>
                </c:pt>
                <c:pt idx="425">
                  <c:v>-21.465397923875436</c:v>
                </c:pt>
                <c:pt idx="426">
                  <c:v>-20.55334486735871</c:v>
                </c:pt>
                <c:pt idx="427">
                  <c:v>-21.641291810841984</c:v>
                </c:pt>
                <c:pt idx="428">
                  <c:v>-22.729238754325259</c:v>
                </c:pt>
                <c:pt idx="429">
                  <c:v>-21.817185697808533</c:v>
                </c:pt>
                <c:pt idx="430">
                  <c:v>-22.905132641291814</c:v>
                </c:pt>
                <c:pt idx="431">
                  <c:v>-21.993079584775089</c:v>
                </c:pt>
                <c:pt idx="432">
                  <c:v>-23.081026528258363</c:v>
                </c:pt>
                <c:pt idx="433">
                  <c:v>-22.168973471741637</c:v>
                </c:pt>
                <c:pt idx="434">
                  <c:v>-23.256920415224911</c:v>
                </c:pt>
                <c:pt idx="435">
                  <c:v>-22.344867358708186</c:v>
                </c:pt>
                <c:pt idx="436">
                  <c:v>-23.432814302191467</c:v>
                </c:pt>
                <c:pt idx="437">
                  <c:v>-22.520761245674741</c:v>
                </c:pt>
                <c:pt idx="438">
                  <c:v>-21.608708189158016</c:v>
                </c:pt>
                <c:pt idx="439">
                  <c:v>-20.69665513264129</c:v>
                </c:pt>
                <c:pt idx="440">
                  <c:v>-21.784602076124564</c:v>
                </c:pt>
                <c:pt idx="441">
                  <c:v>-21.872549019607845</c:v>
                </c:pt>
                <c:pt idx="442">
                  <c:v>-21.96049596309112</c:v>
                </c:pt>
                <c:pt idx="443">
                  <c:v>-22.048442906574394</c:v>
                </c:pt>
                <c:pt idx="444">
                  <c:v>-22.136389850057668</c:v>
                </c:pt>
                <c:pt idx="445">
                  <c:v>-21.224336793540942</c:v>
                </c:pt>
                <c:pt idx="446">
                  <c:v>-21.312283737024224</c:v>
                </c:pt>
                <c:pt idx="447">
                  <c:v>-21.400230680507498</c:v>
                </c:pt>
                <c:pt idx="448">
                  <c:v>-21.488177623990772</c:v>
                </c:pt>
                <c:pt idx="449">
                  <c:v>-21.576124567474047</c:v>
                </c:pt>
                <c:pt idx="450">
                  <c:v>-21.664071510957321</c:v>
                </c:pt>
                <c:pt idx="451">
                  <c:v>-20.752018454440602</c:v>
                </c:pt>
                <c:pt idx="452">
                  <c:v>-20.839965397923876</c:v>
                </c:pt>
                <c:pt idx="453">
                  <c:v>-20.927912341407151</c:v>
                </c:pt>
                <c:pt idx="454">
                  <c:v>-21.015859284890425</c:v>
                </c:pt>
                <c:pt idx="455">
                  <c:v>-22.103806228373699</c:v>
                </c:pt>
                <c:pt idx="456">
                  <c:v>-22.19175317185698</c:v>
                </c:pt>
                <c:pt idx="457">
                  <c:v>-21.279700115340255</c:v>
                </c:pt>
                <c:pt idx="458">
                  <c:v>-20.367647058823529</c:v>
                </c:pt>
                <c:pt idx="459">
                  <c:v>-19.455594002306803</c:v>
                </c:pt>
                <c:pt idx="460">
                  <c:v>-18.543540945790078</c:v>
                </c:pt>
                <c:pt idx="461">
                  <c:v>-17.631487889273359</c:v>
                </c:pt>
                <c:pt idx="462">
                  <c:v>-16.719434832756633</c:v>
                </c:pt>
                <c:pt idx="463">
                  <c:v>-15.807381776239907</c:v>
                </c:pt>
                <c:pt idx="464">
                  <c:v>-16.895328719723182</c:v>
                </c:pt>
                <c:pt idx="465">
                  <c:v>-17.983275663206456</c:v>
                </c:pt>
                <c:pt idx="466">
                  <c:v>-19.071222606689737</c:v>
                </c:pt>
                <c:pt idx="467">
                  <c:v>-18.159169550173011</c:v>
                </c:pt>
                <c:pt idx="468">
                  <c:v>-17.247116493656286</c:v>
                </c:pt>
                <c:pt idx="469">
                  <c:v>-18.33506343713956</c:v>
                </c:pt>
                <c:pt idx="470">
                  <c:v>-19.423010380622834</c:v>
                </c:pt>
                <c:pt idx="471">
                  <c:v>-18.510957324106116</c:v>
                </c:pt>
                <c:pt idx="472">
                  <c:v>-19.59890426758939</c:v>
                </c:pt>
                <c:pt idx="473">
                  <c:v>-18.686851211072664</c:v>
                </c:pt>
                <c:pt idx="474">
                  <c:v>-19.774798154555938</c:v>
                </c:pt>
                <c:pt idx="475">
                  <c:v>-19.862745098039213</c:v>
                </c:pt>
                <c:pt idx="476">
                  <c:v>-19.950692041522494</c:v>
                </c:pt>
                <c:pt idx="477">
                  <c:v>-20.038638985005768</c:v>
                </c:pt>
                <c:pt idx="478">
                  <c:v>-20.126585928489042</c:v>
                </c:pt>
                <c:pt idx="479">
                  <c:v>-19.214532871972317</c:v>
                </c:pt>
                <c:pt idx="480">
                  <c:v>-18.302479815455591</c:v>
                </c:pt>
                <c:pt idx="481">
                  <c:v>-19.390426758938872</c:v>
                </c:pt>
                <c:pt idx="482">
                  <c:v>-18.478373702422147</c:v>
                </c:pt>
                <c:pt idx="483">
                  <c:v>-17.566320645905421</c:v>
                </c:pt>
                <c:pt idx="484">
                  <c:v>-16.654267589388695</c:v>
                </c:pt>
                <c:pt idx="485">
                  <c:v>-17.742214532871969</c:v>
                </c:pt>
                <c:pt idx="486">
                  <c:v>-18.830161476355251</c:v>
                </c:pt>
                <c:pt idx="487">
                  <c:v>-18.918108419838525</c:v>
                </c:pt>
                <c:pt idx="488">
                  <c:v>-18.006055363321799</c:v>
                </c:pt>
                <c:pt idx="489">
                  <c:v>-17.094002306805073</c:v>
                </c:pt>
                <c:pt idx="490">
                  <c:v>-16.181949250288348</c:v>
                </c:pt>
                <c:pt idx="491">
                  <c:v>-15.269896193771629</c:v>
                </c:pt>
                <c:pt idx="492">
                  <c:v>-14.357843137254903</c:v>
                </c:pt>
                <c:pt idx="493">
                  <c:v>-13.445790080738178</c:v>
                </c:pt>
                <c:pt idx="494">
                  <c:v>-12.533737024221452</c:v>
                </c:pt>
                <c:pt idx="495">
                  <c:v>-11.621683967704726</c:v>
                </c:pt>
                <c:pt idx="496">
                  <c:v>-10.709630911188007</c:v>
                </c:pt>
                <c:pt idx="497">
                  <c:v>-11.797577854671282</c:v>
                </c:pt>
                <c:pt idx="498">
                  <c:v>-12.885524798154556</c:v>
                </c:pt>
                <c:pt idx="499">
                  <c:v>-12.97347174163783</c:v>
                </c:pt>
                <c:pt idx="500">
                  <c:v>-13.061418685121104</c:v>
                </c:pt>
                <c:pt idx="501">
                  <c:v>-13.149365628604386</c:v>
                </c:pt>
                <c:pt idx="502">
                  <c:v>-13.23731257208766</c:v>
                </c:pt>
                <c:pt idx="503">
                  <c:v>-13.325259515570934</c:v>
                </c:pt>
                <c:pt idx="504">
                  <c:v>-13.413206459054209</c:v>
                </c:pt>
                <c:pt idx="505">
                  <c:v>-12.501153402537483</c:v>
                </c:pt>
                <c:pt idx="506">
                  <c:v>-13.589100346020764</c:v>
                </c:pt>
                <c:pt idx="507">
                  <c:v>-13.677047289504038</c:v>
                </c:pt>
                <c:pt idx="508">
                  <c:v>-13.764994232987313</c:v>
                </c:pt>
                <c:pt idx="509">
                  <c:v>-14.852941176470587</c:v>
                </c:pt>
                <c:pt idx="510">
                  <c:v>-15.940888119953861</c:v>
                </c:pt>
                <c:pt idx="511">
                  <c:v>-17.028835063437143</c:v>
                </c:pt>
                <c:pt idx="512">
                  <c:v>-17.116782006920417</c:v>
                </c:pt>
                <c:pt idx="513">
                  <c:v>-17.204728950403691</c:v>
                </c:pt>
                <c:pt idx="514">
                  <c:v>-17.292675893886965</c:v>
                </c:pt>
                <c:pt idx="515">
                  <c:v>-17.38062283737024</c:v>
                </c:pt>
                <c:pt idx="516">
                  <c:v>-16.468569780853521</c:v>
                </c:pt>
                <c:pt idx="517">
                  <c:v>-16.556516724336795</c:v>
                </c:pt>
                <c:pt idx="518">
                  <c:v>-15.644463667820069</c:v>
                </c:pt>
                <c:pt idx="519">
                  <c:v>-16.732410611303344</c:v>
                </c:pt>
                <c:pt idx="520">
                  <c:v>-16.820357554786618</c:v>
                </c:pt>
                <c:pt idx="521">
                  <c:v>-16.908304498269899</c:v>
                </c:pt>
                <c:pt idx="522">
                  <c:v>-16.996251441753174</c:v>
                </c:pt>
                <c:pt idx="523">
                  <c:v>-17.084198385236448</c:v>
                </c:pt>
                <c:pt idx="524">
                  <c:v>-17.172145328719722</c:v>
                </c:pt>
                <c:pt idx="525">
                  <c:v>-16.260092272202996</c:v>
                </c:pt>
                <c:pt idx="526">
                  <c:v>-17.348039215686278</c:v>
                </c:pt>
                <c:pt idx="527">
                  <c:v>-16.435986159169552</c:v>
                </c:pt>
                <c:pt idx="528">
                  <c:v>-15.523933102652826</c:v>
                </c:pt>
                <c:pt idx="529">
                  <c:v>-14.6118800461361</c:v>
                </c:pt>
                <c:pt idx="530">
                  <c:v>-15.699826989619375</c:v>
                </c:pt>
                <c:pt idx="531">
                  <c:v>-15.787773933102656</c:v>
                </c:pt>
                <c:pt idx="532">
                  <c:v>-15.87572087658593</c:v>
                </c:pt>
                <c:pt idx="533">
                  <c:v>-16.963667820069205</c:v>
                </c:pt>
                <c:pt idx="534">
                  <c:v>-16.051614763552479</c:v>
                </c:pt>
                <c:pt idx="535">
                  <c:v>-16.139561707035753</c:v>
                </c:pt>
                <c:pt idx="536">
                  <c:v>-16.227508650519034</c:v>
                </c:pt>
                <c:pt idx="537">
                  <c:v>-16.315455594002309</c:v>
                </c:pt>
                <c:pt idx="538">
                  <c:v>-16.403402537485583</c:v>
                </c:pt>
                <c:pt idx="539">
                  <c:v>-15.491349480968857</c:v>
                </c:pt>
                <c:pt idx="540">
                  <c:v>-15.579296424452131</c:v>
                </c:pt>
                <c:pt idx="541">
                  <c:v>-16.667243367935413</c:v>
                </c:pt>
                <c:pt idx="542">
                  <c:v>-15.755190311418687</c:v>
                </c:pt>
                <c:pt idx="543">
                  <c:v>-14.843137254901961</c:v>
                </c:pt>
                <c:pt idx="544">
                  <c:v>-13.931084198385236</c:v>
                </c:pt>
                <c:pt idx="545">
                  <c:v>-13.01903114186851</c:v>
                </c:pt>
                <c:pt idx="546">
                  <c:v>-12.106978085351791</c:v>
                </c:pt>
                <c:pt idx="547">
                  <c:v>-11.194925028835065</c:v>
                </c:pt>
                <c:pt idx="548">
                  <c:v>-12.28287197231834</c:v>
                </c:pt>
                <c:pt idx="549">
                  <c:v>-11.370818915801614</c:v>
                </c:pt>
                <c:pt idx="550">
                  <c:v>-11.458765859284888</c:v>
                </c:pt>
                <c:pt idx="551">
                  <c:v>-10.54671280276817</c:v>
                </c:pt>
                <c:pt idx="552">
                  <c:v>-10.634659746251444</c:v>
                </c:pt>
                <c:pt idx="553">
                  <c:v>-10.722606689734718</c:v>
                </c:pt>
                <c:pt idx="554">
                  <c:v>-11.810553633217992</c:v>
                </c:pt>
                <c:pt idx="555">
                  <c:v>-12.898500576701267</c:v>
                </c:pt>
                <c:pt idx="556">
                  <c:v>-12.986447520184548</c:v>
                </c:pt>
                <c:pt idx="557">
                  <c:v>-14.074394463667822</c:v>
                </c:pt>
                <c:pt idx="558">
                  <c:v>-14.162341407151096</c:v>
                </c:pt>
                <c:pt idx="559">
                  <c:v>-14.250288350634371</c:v>
                </c:pt>
                <c:pt idx="560">
                  <c:v>-14.338235294117645</c:v>
                </c:pt>
                <c:pt idx="561">
                  <c:v>-13.426182237600919</c:v>
                </c:pt>
                <c:pt idx="562">
                  <c:v>-14.514129181084201</c:v>
                </c:pt>
                <c:pt idx="563">
                  <c:v>-14.602076124567475</c:v>
                </c:pt>
                <c:pt idx="564">
                  <c:v>-14.690023068050749</c:v>
                </c:pt>
                <c:pt idx="565">
                  <c:v>-14.777970011534023</c:v>
                </c:pt>
                <c:pt idx="566">
                  <c:v>-15.865916955017298</c:v>
                </c:pt>
                <c:pt idx="567">
                  <c:v>-15.953863898500579</c:v>
                </c:pt>
                <c:pt idx="568">
                  <c:v>-16.041810841983853</c:v>
                </c:pt>
                <c:pt idx="569">
                  <c:v>-15.129757785467127</c:v>
                </c:pt>
                <c:pt idx="570">
                  <c:v>-14.217704728950402</c:v>
                </c:pt>
                <c:pt idx="571">
                  <c:v>-15.305651672433676</c:v>
                </c:pt>
                <c:pt idx="572">
                  <c:v>-15.393598615916957</c:v>
                </c:pt>
                <c:pt idx="573">
                  <c:v>-15.481545559400232</c:v>
                </c:pt>
                <c:pt idx="574">
                  <c:v>-15.569492502883506</c:v>
                </c:pt>
                <c:pt idx="575">
                  <c:v>-15.65743944636678</c:v>
                </c:pt>
                <c:pt idx="576">
                  <c:v>-15.745386389850054</c:v>
                </c:pt>
                <c:pt idx="577">
                  <c:v>-15.833333333333336</c:v>
                </c:pt>
                <c:pt idx="578">
                  <c:v>-14.92128027681661</c:v>
                </c:pt>
                <c:pt idx="579">
                  <c:v>-14.009227220299884</c:v>
                </c:pt>
                <c:pt idx="580">
                  <c:v>-15.097174163783158</c:v>
                </c:pt>
                <c:pt idx="581">
                  <c:v>-15.185121107266433</c:v>
                </c:pt>
                <c:pt idx="582">
                  <c:v>-16.273068050749714</c:v>
                </c:pt>
                <c:pt idx="583">
                  <c:v>-17.361014994232988</c:v>
                </c:pt>
                <c:pt idx="584">
                  <c:v>-18.448961937716263</c:v>
                </c:pt>
                <c:pt idx="585">
                  <c:v>-18.536908881199537</c:v>
                </c:pt>
                <c:pt idx="586">
                  <c:v>-18.624855824682811</c:v>
                </c:pt>
                <c:pt idx="587">
                  <c:v>-17.712802768166092</c:v>
                </c:pt>
                <c:pt idx="588">
                  <c:v>-16.800749711649367</c:v>
                </c:pt>
                <c:pt idx="589">
                  <c:v>-15.888696655132641</c:v>
                </c:pt>
                <c:pt idx="590">
                  <c:v>-14.976643598615915</c:v>
                </c:pt>
                <c:pt idx="591">
                  <c:v>-16.064590542099189</c:v>
                </c:pt>
                <c:pt idx="592">
                  <c:v>-16.152537485582471</c:v>
                </c:pt>
                <c:pt idx="593">
                  <c:v>-16.240484429065745</c:v>
                </c:pt>
                <c:pt idx="594">
                  <c:v>-17.328431372549019</c:v>
                </c:pt>
                <c:pt idx="595">
                  <c:v>-18.416378316032294</c:v>
                </c:pt>
                <c:pt idx="596">
                  <c:v>-17.504325259515568</c:v>
                </c:pt>
                <c:pt idx="597">
                  <c:v>-16.592272202998849</c:v>
                </c:pt>
                <c:pt idx="598">
                  <c:v>-16.680219146482123</c:v>
                </c:pt>
                <c:pt idx="599">
                  <c:v>-16.768166089965398</c:v>
                </c:pt>
                <c:pt idx="600">
                  <c:v>-17.856113033448672</c:v>
                </c:pt>
                <c:pt idx="601">
                  <c:v>-18.944059976931946</c:v>
                </c:pt>
                <c:pt idx="602">
                  <c:v>-20.032006920415228</c:v>
                </c:pt>
                <c:pt idx="603">
                  <c:v>-20.119953863898502</c:v>
                </c:pt>
                <c:pt idx="604">
                  <c:v>-21.207900807381776</c:v>
                </c:pt>
                <c:pt idx="605">
                  <c:v>-21.29584775086505</c:v>
                </c:pt>
                <c:pt idx="606">
                  <c:v>-22.383794694348325</c:v>
                </c:pt>
                <c:pt idx="607">
                  <c:v>-23.471741637831606</c:v>
                </c:pt>
                <c:pt idx="608">
                  <c:v>-22.55968858131488</c:v>
                </c:pt>
                <c:pt idx="609">
                  <c:v>-21.647635524798154</c:v>
                </c:pt>
                <c:pt idx="610">
                  <c:v>-22.735582468281429</c:v>
                </c:pt>
                <c:pt idx="611">
                  <c:v>-21.823529411764703</c:v>
                </c:pt>
                <c:pt idx="612">
                  <c:v>-20.911476355247984</c:v>
                </c:pt>
                <c:pt idx="613">
                  <c:v>-20.999423298731259</c:v>
                </c:pt>
                <c:pt idx="614">
                  <c:v>-20.087370242214533</c:v>
                </c:pt>
                <c:pt idx="615">
                  <c:v>-20.175317185697807</c:v>
                </c:pt>
                <c:pt idx="616">
                  <c:v>-21.263264129181081</c:v>
                </c:pt>
                <c:pt idx="617">
                  <c:v>-21.351211072664363</c:v>
                </c:pt>
                <c:pt idx="618">
                  <c:v>-21.439158016147637</c:v>
                </c:pt>
                <c:pt idx="619">
                  <c:v>-21.527104959630911</c:v>
                </c:pt>
                <c:pt idx="620">
                  <c:v>-20.615051903114185</c:v>
                </c:pt>
                <c:pt idx="621">
                  <c:v>-19.70299884659746</c:v>
                </c:pt>
                <c:pt idx="622">
                  <c:v>-20.790945790080741</c:v>
                </c:pt>
                <c:pt idx="623">
                  <c:v>-19.878892733564015</c:v>
                </c:pt>
                <c:pt idx="624">
                  <c:v>-19.96683967704729</c:v>
                </c:pt>
                <c:pt idx="625">
                  <c:v>-20.054786620530564</c:v>
                </c:pt>
                <c:pt idx="626">
                  <c:v>-20.142733564013838</c:v>
                </c:pt>
                <c:pt idx="627">
                  <c:v>-20.230680507497119</c:v>
                </c:pt>
                <c:pt idx="628">
                  <c:v>-19.318627450980394</c:v>
                </c:pt>
                <c:pt idx="629">
                  <c:v>-18.406574394463668</c:v>
                </c:pt>
                <c:pt idx="630">
                  <c:v>-19.494521337946942</c:v>
                </c:pt>
                <c:pt idx="631">
                  <c:v>-18.582468281430216</c:v>
                </c:pt>
                <c:pt idx="632">
                  <c:v>-18.670415224913498</c:v>
                </c:pt>
                <c:pt idx="633">
                  <c:v>-18.758362168396772</c:v>
                </c:pt>
                <c:pt idx="634">
                  <c:v>-17.846309111880046</c:v>
                </c:pt>
                <c:pt idx="635">
                  <c:v>-17.934256055363321</c:v>
                </c:pt>
                <c:pt idx="636">
                  <c:v>-18.022202998846595</c:v>
                </c:pt>
                <c:pt idx="637">
                  <c:v>-18.110149942329876</c:v>
                </c:pt>
                <c:pt idx="638">
                  <c:v>-17.19809688581315</c:v>
                </c:pt>
                <c:pt idx="639">
                  <c:v>-17.286043829296425</c:v>
                </c:pt>
                <c:pt idx="640">
                  <c:v>-16.373990772779699</c:v>
                </c:pt>
                <c:pt idx="641">
                  <c:v>-16.461937716262973</c:v>
                </c:pt>
                <c:pt idx="642">
                  <c:v>-15.549884659746255</c:v>
                </c:pt>
                <c:pt idx="643">
                  <c:v>-15.637831603229529</c:v>
                </c:pt>
                <c:pt idx="644">
                  <c:v>-14.725778546712803</c:v>
                </c:pt>
                <c:pt idx="645">
                  <c:v>-14.813725490196077</c:v>
                </c:pt>
                <c:pt idx="646">
                  <c:v>-14.901672433679352</c:v>
                </c:pt>
                <c:pt idx="647">
                  <c:v>-14.989619377162633</c:v>
                </c:pt>
                <c:pt idx="648">
                  <c:v>-14.077566320645907</c:v>
                </c:pt>
                <c:pt idx="649">
                  <c:v>-14.165513264129181</c:v>
                </c:pt>
                <c:pt idx="650">
                  <c:v>-14.253460207612456</c:v>
                </c:pt>
                <c:pt idx="651">
                  <c:v>-13.34140715109573</c:v>
                </c:pt>
                <c:pt idx="652">
                  <c:v>-14.429354094579011</c:v>
                </c:pt>
                <c:pt idx="653">
                  <c:v>-14.517301038062286</c:v>
                </c:pt>
                <c:pt idx="654">
                  <c:v>-15.60524798154556</c:v>
                </c:pt>
                <c:pt idx="655">
                  <c:v>-15.693194925028834</c:v>
                </c:pt>
                <c:pt idx="656">
                  <c:v>-15.781141868512108</c:v>
                </c:pt>
                <c:pt idx="657">
                  <c:v>-15.86908881199539</c:v>
                </c:pt>
                <c:pt idx="658">
                  <c:v>-15.957035755478664</c:v>
                </c:pt>
                <c:pt idx="659">
                  <c:v>-16.044982698961938</c:v>
                </c:pt>
                <c:pt idx="660">
                  <c:v>-17.132929642445212</c:v>
                </c:pt>
                <c:pt idx="661">
                  <c:v>-18.220876585928487</c:v>
                </c:pt>
                <c:pt idx="662">
                  <c:v>-19.308823529411768</c:v>
                </c:pt>
                <c:pt idx="663">
                  <c:v>-20.396770472895042</c:v>
                </c:pt>
                <c:pt idx="664">
                  <c:v>-19.484717416378317</c:v>
                </c:pt>
                <c:pt idx="665">
                  <c:v>-20.572664359861591</c:v>
                </c:pt>
                <c:pt idx="666">
                  <c:v>-21.660611303344865</c:v>
                </c:pt>
                <c:pt idx="667">
                  <c:v>-20.748558246828146</c:v>
                </c:pt>
                <c:pt idx="668">
                  <c:v>-21.836505190311421</c:v>
                </c:pt>
                <c:pt idx="669">
                  <c:v>-20.924452133794695</c:v>
                </c:pt>
                <c:pt idx="670">
                  <c:v>-22.012399077277969</c:v>
                </c:pt>
                <c:pt idx="671">
                  <c:v>-21.100346020761243</c:v>
                </c:pt>
                <c:pt idx="672">
                  <c:v>-20.188292964244525</c:v>
                </c:pt>
                <c:pt idx="673">
                  <c:v>-21.276239907727799</c:v>
                </c:pt>
                <c:pt idx="674">
                  <c:v>-20.364186851211073</c:v>
                </c:pt>
                <c:pt idx="675">
                  <c:v>-20.452133794694348</c:v>
                </c:pt>
                <c:pt idx="676">
                  <c:v>-20.540080738177622</c:v>
                </c:pt>
                <c:pt idx="677">
                  <c:v>-20.628027681660903</c:v>
                </c:pt>
                <c:pt idx="678">
                  <c:v>-20.715974625144177</c:v>
                </c:pt>
                <c:pt idx="679">
                  <c:v>-21.803921568627452</c:v>
                </c:pt>
                <c:pt idx="680">
                  <c:v>-21.891868512110726</c:v>
                </c:pt>
                <c:pt idx="681">
                  <c:v>-20.979815455594</c:v>
                </c:pt>
                <c:pt idx="682">
                  <c:v>-21.067762399077274</c:v>
                </c:pt>
                <c:pt idx="683">
                  <c:v>-21.155709342560556</c:v>
                </c:pt>
                <c:pt idx="684">
                  <c:v>-21.24365628604383</c:v>
                </c:pt>
                <c:pt idx="685">
                  <c:v>-21.331603229527104</c:v>
                </c:pt>
                <c:pt idx="686">
                  <c:v>-22.419550173010379</c:v>
                </c:pt>
                <c:pt idx="687">
                  <c:v>-22.507497116493653</c:v>
                </c:pt>
                <c:pt idx="688">
                  <c:v>-23.595444059976934</c:v>
                </c:pt>
                <c:pt idx="689">
                  <c:v>-24.683391003460208</c:v>
                </c:pt>
                <c:pt idx="690">
                  <c:v>-24.771337946943483</c:v>
                </c:pt>
                <c:pt idx="691">
                  <c:v>-25.859284890426757</c:v>
                </c:pt>
                <c:pt idx="692">
                  <c:v>-24.947231833910031</c:v>
                </c:pt>
                <c:pt idx="693">
                  <c:v>-25.035178777393313</c:v>
                </c:pt>
                <c:pt idx="694">
                  <c:v>-24.123125720876587</c:v>
                </c:pt>
                <c:pt idx="695">
                  <c:v>-24.211072664359861</c:v>
                </c:pt>
                <c:pt idx="696">
                  <c:v>-24.299019607843135</c:v>
                </c:pt>
                <c:pt idx="697">
                  <c:v>-25.38696655132641</c:v>
                </c:pt>
                <c:pt idx="698">
                  <c:v>-25.474913494809691</c:v>
                </c:pt>
                <c:pt idx="699">
                  <c:v>-24.562860438292965</c:v>
                </c:pt>
                <c:pt idx="700">
                  <c:v>-25.650807381776239</c:v>
                </c:pt>
                <c:pt idx="701">
                  <c:v>-24.738754325259514</c:v>
                </c:pt>
                <c:pt idx="702">
                  <c:v>-25.826701268742788</c:v>
                </c:pt>
                <c:pt idx="703">
                  <c:v>-24.914648212226069</c:v>
                </c:pt>
                <c:pt idx="704">
                  <c:v>-26.002595155709344</c:v>
                </c:pt>
                <c:pt idx="705">
                  <c:v>-25.090542099192618</c:v>
                </c:pt>
                <c:pt idx="706">
                  <c:v>-26.178489042675892</c:v>
                </c:pt>
                <c:pt idx="707">
                  <c:v>-25.266435986159166</c:v>
                </c:pt>
                <c:pt idx="708">
                  <c:v>-26.354382929642448</c:v>
                </c:pt>
                <c:pt idx="709">
                  <c:v>-25.442329873125722</c:v>
                </c:pt>
                <c:pt idx="710">
                  <c:v>-26.530276816608996</c:v>
                </c:pt>
                <c:pt idx="711">
                  <c:v>-27.61822376009227</c:v>
                </c:pt>
                <c:pt idx="712">
                  <c:v>-26.706170703575545</c:v>
                </c:pt>
                <c:pt idx="713">
                  <c:v>-26.794117647058826</c:v>
                </c:pt>
                <c:pt idx="714">
                  <c:v>-27.8820645905421</c:v>
                </c:pt>
                <c:pt idx="715">
                  <c:v>-26.970011534025375</c:v>
                </c:pt>
                <c:pt idx="716">
                  <c:v>-28.057958477508649</c:v>
                </c:pt>
                <c:pt idx="717">
                  <c:v>-27.145905420991923</c:v>
                </c:pt>
                <c:pt idx="718">
                  <c:v>-28.233852364475204</c:v>
                </c:pt>
                <c:pt idx="719">
                  <c:v>-27.321799307958479</c:v>
                </c:pt>
                <c:pt idx="720">
                  <c:v>-27.409746251441753</c:v>
                </c:pt>
                <c:pt idx="721">
                  <c:v>-27.497693194925027</c:v>
                </c:pt>
                <c:pt idx="722">
                  <c:v>-26.585640138408301</c:v>
                </c:pt>
                <c:pt idx="723">
                  <c:v>-26.673587081891583</c:v>
                </c:pt>
                <c:pt idx="724">
                  <c:v>-25.761534025374857</c:v>
                </c:pt>
                <c:pt idx="725">
                  <c:v>-24.849480968858131</c:v>
                </c:pt>
                <c:pt idx="726">
                  <c:v>-24.937427912341406</c:v>
                </c:pt>
                <c:pt idx="727">
                  <c:v>-25.02537485582468</c:v>
                </c:pt>
                <c:pt idx="728">
                  <c:v>-25.113321799307954</c:v>
                </c:pt>
                <c:pt idx="729">
                  <c:v>-25.201268742791228</c:v>
                </c:pt>
                <c:pt idx="730">
                  <c:v>-26.289215686274517</c:v>
                </c:pt>
                <c:pt idx="731">
                  <c:v>-27.377162629757791</c:v>
                </c:pt>
                <c:pt idx="732">
                  <c:v>-27.465109573241065</c:v>
                </c:pt>
                <c:pt idx="733">
                  <c:v>-27.55305651672434</c:v>
                </c:pt>
                <c:pt idx="734">
                  <c:v>-27.641003460207614</c:v>
                </c:pt>
                <c:pt idx="735">
                  <c:v>-26.728950403690888</c:v>
                </c:pt>
                <c:pt idx="736">
                  <c:v>-25.816897347174162</c:v>
                </c:pt>
                <c:pt idx="737">
                  <c:v>-24.904844290657437</c:v>
                </c:pt>
                <c:pt idx="738">
                  <c:v>-23.992791234140711</c:v>
                </c:pt>
                <c:pt idx="739">
                  <c:v>-25.080738177623985</c:v>
                </c:pt>
                <c:pt idx="740">
                  <c:v>-24.168685121107274</c:v>
                </c:pt>
                <c:pt idx="741">
                  <c:v>-25.256632064590548</c:v>
                </c:pt>
                <c:pt idx="742">
                  <c:v>-25.344579008073822</c:v>
                </c:pt>
                <c:pt idx="743">
                  <c:v>-24.432525951557096</c:v>
                </c:pt>
                <c:pt idx="744">
                  <c:v>-24.520472895040371</c:v>
                </c:pt>
                <c:pt idx="745">
                  <c:v>-24.608419838523645</c:v>
                </c:pt>
                <c:pt idx="746">
                  <c:v>-23.696366782006919</c:v>
                </c:pt>
                <c:pt idx="747">
                  <c:v>-22.784313725490193</c:v>
                </c:pt>
                <c:pt idx="748">
                  <c:v>-22.872260668973468</c:v>
                </c:pt>
                <c:pt idx="749">
                  <c:v>-21.960207612456742</c:v>
                </c:pt>
                <c:pt idx="750">
                  <c:v>-21.048154555940016</c:v>
                </c:pt>
                <c:pt idx="751">
                  <c:v>-21.136101499423305</c:v>
                </c:pt>
                <c:pt idx="752">
                  <c:v>-21.224048442906579</c:v>
                </c:pt>
                <c:pt idx="753">
                  <c:v>-20.311995386389853</c:v>
                </c:pt>
                <c:pt idx="754">
                  <c:v>-20.399942329873127</c:v>
                </c:pt>
                <c:pt idx="755">
                  <c:v>-20.487889273356402</c:v>
                </c:pt>
                <c:pt idx="756">
                  <c:v>-21.575836216839676</c:v>
                </c:pt>
                <c:pt idx="757">
                  <c:v>-21.66378316032295</c:v>
                </c:pt>
                <c:pt idx="758">
                  <c:v>-20.751730103806224</c:v>
                </c:pt>
                <c:pt idx="759">
                  <c:v>-20.839677047289499</c:v>
                </c:pt>
                <c:pt idx="760">
                  <c:v>-19.927623990772773</c:v>
                </c:pt>
                <c:pt idx="761">
                  <c:v>-19.015570934256061</c:v>
                </c:pt>
                <c:pt idx="762">
                  <c:v>-19.103517877739336</c:v>
                </c:pt>
                <c:pt idx="763">
                  <c:v>-19.19146482122261</c:v>
                </c:pt>
                <c:pt idx="764">
                  <c:v>-19.279411764705884</c:v>
                </c:pt>
                <c:pt idx="765">
                  <c:v>-18.367358708189158</c:v>
                </c:pt>
                <c:pt idx="766">
                  <c:v>-17.455305651672433</c:v>
                </c:pt>
                <c:pt idx="767">
                  <c:v>-16.543252595155707</c:v>
                </c:pt>
                <c:pt idx="768">
                  <c:v>-17.631199538638981</c:v>
                </c:pt>
                <c:pt idx="769">
                  <c:v>-18.719146482122255</c:v>
                </c:pt>
                <c:pt idx="770">
                  <c:v>-18.80709342560553</c:v>
                </c:pt>
                <c:pt idx="771">
                  <c:v>-18.895040369088818</c:v>
                </c:pt>
                <c:pt idx="772">
                  <c:v>-18.982987312572092</c:v>
                </c:pt>
                <c:pt idx="773">
                  <c:v>-19.070934256055367</c:v>
                </c:pt>
                <c:pt idx="774">
                  <c:v>-19.158881199538641</c:v>
                </c:pt>
                <c:pt idx="775">
                  <c:v>-18.246828143021915</c:v>
                </c:pt>
                <c:pt idx="776">
                  <c:v>-18.334775086505189</c:v>
                </c:pt>
                <c:pt idx="777">
                  <c:v>-18.422722029988464</c:v>
                </c:pt>
                <c:pt idx="778">
                  <c:v>-18.510668973471738</c:v>
                </c:pt>
                <c:pt idx="779">
                  <c:v>-17.598615916955012</c:v>
                </c:pt>
                <c:pt idx="780">
                  <c:v>-16.686562860438286</c:v>
                </c:pt>
                <c:pt idx="781">
                  <c:v>-15.774509803921575</c:v>
                </c:pt>
                <c:pt idx="782">
                  <c:v>-14.862456747404849</c:v>
                </c:pt>
                <c:pt idx="783">
                  <c:v>-13.950403690888123</c:v>
                </c:pt>
                <c:pt idx="784">
                  <c:v>-13.038350634371398</c:v>
                </c:pt>
                <c:pt idx="785">
                  <c:v>-14.126297577854672</c:v>
                </c:pt>
                <c:pt idx="786">
                  <c:v>-15.214244521337946</c:v>
                </c:pt>
                <c:pt idx="787">
                  <c:v>-16.30219146482122</c:v>
                </c:pt>
                <c:pt idx="788">
                  <c:v>-17.390138408304495</c:v>
                </c:pt>
                <c:pt idx="789">
                  <c:v>-18.478085351787769</c:v>
                </c:pt>
                <c:pt idx="790">
                  <c:v>-17.566032295271043</c:v>
                </c:pt>
                <c:pt idx="791">
                  <c:v>-16.653979238754332</c:v>
                </c:pt>
                <c:pt idx="792">
                  <c:v>-15.741926182237606</c:v>
                </c:pt>
                <c:pt idx="793">
                  <c:v>-16.82987312572088</c:v>
                </c:pt>
                <c:pt idx="794">
                  <c:v>-16.917820069204154</c:v>
                </c:pt>
                <c:pt idx="795">
                  <c:v>-18.005767012687429</c:v>
                </c:pt>
                <c:pt idx="796">
                  <c:v>-18.093713956170703</c:v>
                </c:pt>
                <c:pt idx="797">
                  <c:v>-18.181660899653977</c:v>
                </c:pt>
                <c:pt idx="798">
                  <c:v>-19.269607843137251</c:v>
                </c:pt>
                <c:pt idx="799">
                  <c:v>-19.357554786620526</c:v>
                </c:pt>
                <c:pt idx="800">
                  <c:v>-19.4455017301038</c:v>
                </c:pt>
                <c:pt idx="801">
                  <c:v>-19.533448673587088</c:v>
                </c:pt>
                <c:pt idx="802">
                  <c:v>-19.621395617070363</c:v>
                </c:pt>
                <c:pt idx="803">
                  <c:v>-20.709342560553637</c:v>
                </c:pt>
                <c:pt idx="804">
                  <c:v>-19.797289504036911</c:v>
                </c:pt>
                <c:pt idx="805">
                  <c:v>-20.885236447520185</c:v>
                </c:pt>
                <c:pt idx="806">
                  <c:v>-19.97318339100346</c:v>
                </c:pt>
                <c:pt idx="807">
                  <c:v>-19.061130334486734</c:v>
                </c:pt>
                <c:pt idx="808">
                  <c:v>-20.149077277970008</c:v>
                </c:pt>
                <c:pt idx="809">
                  <c:v>-19.237024221453282</c:v>
                </c:pt>
                <c:pt idx="810">
                  <c:v>-20.324971164936557</c:v>
                </c:pt>
                <c:pt idx="811">
                  <c:v>-21.412918108419845</c:v>
                </c:pt>
                <c:pt idx="812">
                  <c:v>-20.500865051903119</c:v>
                </c:pt>
                <c:pt idx="813">
                  <c:v>-20.588811995386394</c:v>
                </c:pt>
                <c:pt idx="814">
                  <c:v>-19.676758938869668</c:v>
                </c:pt>
                <c:pt idx="815">
                  <c:v>-18.764705882352942</c:v>
                </c:pt>
                <c:pt idx="816">
                  <c:v>-18.852652825836216</c:v>
                </c:pt>
                <c:pt idx="817">
                  <c:v>-18.940599769319491</c:v>
                </c:pt>
                <c:pt idx="818">
                  <c:v>-20.028546712802765</c:v>
                </c:pt>
                <c:pt idx="819">
                  <c:v>-21.116493656286039</c:v>
                </c:pt>
                <c:pt idx="820">
                  <c:v>-20.204440599769313</c:v>
                </c:pt>
                <c:pt idx="821">
                  <c:v>-21.292387543252602</c:v>
                </c:pt>
                <c:pt idx="822">
                  <c:v>-20.380334486735876</c:v>
                </c:pt>
                <c:pt idx="823">
                  <c:v>-19.46828143021915</c:v>
                </c:pt>
                <c:pt idx="824">
                  <c:v>-20.556228373702425</c:v>
                </c:pt>
                <c:pt idx="825">
                  <c:v>-19.644175317185699</c:v>
                </c:pt>
                <c:pt idx="826">
                  <c:v>-20.732122260668973</c:v>
                </c:pt>
                <c:pt idx="827">
                  <c:v>-19.820069204152247</c:v>
                </c:pt>
                <c:pt idx="828">
                  <c:v>-20.908016147635522</c:v>
                </c:pt>
                <c:pt idx="829">
                  <c:v>-19.995963091118796</c:v>
                </c:pt>
                <c:pt idx="830">
                  <c:v>-21.08391003460207</c:v>
                </c:pt>
                <c:pt idx="831">
                  <c:v>-20.171856978085358</c:v>
                </c:pt>
                <c:pt idx="832">
                  <c:v>-20.259803921568633</c:v>
                </c:pt>
                <c:pt idx="833">
                  <c:v>-19.347750865051907</c:v>
                </c:pt>
                <c:pt idx="834">
                  <c:v>-19.435697808535181</c:v>
                </c:pt>
                <c:pt idx="835">
                  <c:v>-18.523644752018456</c:v>
                </c:pt>
                <c:pt idx="836">
                  <c:v>-19.61159169550173</c:v>
                </c:pt>
                <c:pt idx="837">
                  <c:v>-18.699538638985004</c:v>
                </c:pt>
                <c:pt idx="838">
                  <c:v>-19.787485582468278</c:v>
                </c:pt>
                <c:pt idx="839">
                  <c:v>-19.875432525951553</c:v>
                </c:pt>
                <c:pt idx="840">
                  <c:v>-20.963379469434827</c:v>
                </c:pt>
                <c:pt idx="841">
                  <c:v>-20.051326412918115</c:v>
                </c:pt>
                <c:pt idx="842">
                  <c:v>-20.139273356401389</c:v>
                </c:pt>
                <c:pt idx="843">
                  <c:v>-20.227220299884664</c:v>
                </c:pt>
                <c:pt idx="844">
                  <c:v>-20.315167243367938</c:v>
                </c:pt>
                <c:pt idx="845">
                  <c:v>-20.403114186851212</c:v>
                </c:pt>
                <c:pt idx="846">
                  <c:v>-21.491061130334487</c:v>
                </c:pt>
                <c:pt idx="847">
                  <c:v>-20.579008073817761</c:v>
                </c:pt>
                <c:pt idx="848">
                  <c:v>-20.666955017301035</c:v>
                </c:pt>
                <c:pt idx="849">
                  <c:v>-19.754901960784309</c:v>
                </c:pt>
                <c:pt idx="850">
                  <c:v>-20.842848904267584</c:v>
                </c:pt>
                <c:pt idx="851">
                  <c:v>-19.930795847750872</c:v>
                </c:pt>
                <c:pt idx="852">
                  <c:v>-21.018742791234146</c:v>
                </c:pt>
                <c:pt idx="853">
                  <c:v>-20.10668973471742</c:v>
                </c:pt>
                <c:pt idx="854">
                  <c:v>-21.194636678200695</c:v>
                </c:pt>
                <c:pt idx="855">
                  <c:v>-20.282583621683969</c:v>
                </c:pt>
                <c:pt idx="856">
                  <c:v>-21.370530565167243</c:v>
                </c:pt>
                <c:pt idx="857">
                  <c:v>-20.458477508650518</c:v>
                </c:pt>
                <c:pt idx="858">
                  <c:v>-20.546424452133792</c:v>
                </c:pt>
                <c:pt idx="859">
                  <c:v>-19.634371395617066</c:v>
                </c:pt>
                <c:pt idx="860">
                  <c:v>-18.72231833910034</c:v>
                </c:pt>
                <c:pt idx="861">
                  <c:v>-19.810265282583629</c:v>
                </c:pt>
                <c:pt idx="862">
                  <c:v>-18.898212226066903</c:v>
                </c:pt>
                <c:pt idx="863">
                  <c:v>-18.986159169550177</c:v>
                </c:pt>
                <c:pt idx="864">
                  <c:v>-18.074106113033451</c:v>
                </c:pt>
                <c:pt idx="865">
                  <c:v>-18.162053056516726</c:v>
                </c:pt>
                <c:pt idx="866">
                  <c:v>-19.25</c:v>
                </c:pt>
                <c:pt idx="867">
                  <c:v>-18.337946943483274</c:v>
                </c:pt>
                <c:pt idx="868">
                  <c:v>-17.425893886966549</c:v>
                </c:pt>
                <c:pt idx="869">
                  <c:v>-16.513840830449823</c:v>
                </c:pt>
                <c:pt idx="870">
                  <c:v>-17.601787773933097</c:v>
                </c:pt>
                <c:pt idx="871">
                  <c:v>-18.689734717416371</c:v>
                </c:pt>
                <c:pt idx="872">
                  <c:v>-19.77768166089966</c:v>
                </c:pt>
                <c:pt idx="873">
                  <c:v>-20.865628604382934</c:v>
                </c:pt>
                <c:pt idx="874">
                  <c:v>-19.953575547866208</c:v>
                </c:pt>
                <c:pt idx="875">
                  <c:v>-19.041522491349482</c:v>
                </c:pt>
                <c:pt idx="876">
                  <c:v>-20.129469434832757</c:v>
                </c:pt>
                <c:pt idx="877">
                  <c:v>-21.217416378316031</c:v>
                </c:pt>
                <c:pt idx="878">
                  <c:v>-20.305363321799305</c:v>
                </c:pt>
                <c:pt idx="879">
                  <c:v>-19.39331026528258</c:v>
                </c:pt>
                <c:pt idx="880">
                  <c:v>-18.481257208765854</c:v>
                </c:pt>
                <c:pt idx="881">
                  <c:v>-19.569204152249128</c:v>
                </c:pt>
                <c:pt idx="882">
                  <c:v>-20.657151095732416</c:v>
                </c:pt>
                <c:pt idx="883">
                  <c:v>-21.745098039215691</c:v>
                </c:pt>
                <c:pt idx="884">
                  <c:v>-22.833044982698965</c:v>
                </c:pt>
                <c:pt idx="885">
                  <c:v>-23.920991926182239</c:v>
                </c:pt>
                <c:pt idx="886">
                  <c:v>-23.008938869665513</c:v>
                </c:pt>
                <c:pt idx="887">
                  <c:v>-24.096885813148788</c:v>
                </c:pt>
                <c:pt idx="888">
                  <c:v>-23.184832756632062</c:v>
                </c:pt>
                <c:pt idx="889">
                  <c:v>-24.272779700115336</c:v>
                </c:pt>
                <c:pt idx="890">
                  <c:v>-23.360726643598611</c:v>
                </c:pt>
                <c:pt idx="891">
                  <c:v>-22.448673587081885</c:v>
                </c:pt>
                <c:pt idx="892">
                  <c:v>-23.536620530565173</c:v>
                </c:pt>
                <c:pt idx="893">
                  <c:v>-24.624567474048447</c:v>
                </c:pt>
                <c:pt idx="894">
                  <c:v>-23.712514417531722</c:v>
                </c:pt>
                <c:pt idx="895">
                  <c:v>-24.800461361014996</c:v>
                </c:pt>
                <c:pt idx="896">
                  <c:v>-23.88840830449827</c:v>
                </c:pt>
                <c:pt idx="897">
                  <c:v>-22.976355247981544</c:v>
                </c:pt>
                <c:pt idx="898">
                  <c:v>-24.064302191464819</c:v>
                </c:pt>
                <c:pt idx="899">
                  <c:v>-23.152249134948093</c:v>
                </c:pt>
                <c:pt idx="900">
                  <c:v>-24.240196078431367</c:v>
                </c:pt>
                <c:pt idx="901">
                  <c:v>-25.328143021914642</c:v>
                </c:pt>
                <c:pt idx="902">
                  <c:v>-24.41608996539793</c:v>
                </c:pt>
                <c:pt idx="903">
                  <c:v>-25.504036908881204</c:v>
                </c:pt>
                <c:pt idx="904">
                  <c:v>-24.591983852364478</c:v>
                </c:pt>
                <c:pt idx="905">
                  <c:v>-23.679930795847753</c:v>
                </c:pt>
                <c:pt idx="906">
                  <c:v>-24.767877739331027</c:v>
                </c:pt>
                <c:pt idx="907">
                  <c:v>-23.855824682814301</c:v>
                </c:pt>
                <c:pt idx="908">
                  <c:v>-23.943771626297575</c:v>
                </c:pt>
                <c:pt idx="909">
                  <c:v>-23.03171856978085</c:v>
                </c:pt>
                <c:pt idx="910">
                  <c:v>-22.119665513264124</c:v>
                </c:pt>
                <c:pt idx="911">
                  <c:v>-21.207612456747398</c:v>
                </c:pt>
                <c:pt idx="912">
                  <c:v>-20.295559400230687</c:v>
                </c:pt>
                <c:pt idx="913">
                  <c:v>-19.383506343713961</c:v>
                </c:pt>
                <c:pt idx="914">
                  <c:v>-18.471453287197235</c:v>
                </c:pt>
                <c:pt idx="915">
                  <c:v>-18.559400230680509</c:v>
                </c:pt>
                <c:pt idx="916">
                  <c:v>-19.647347174163784</c:v>
                </c:pt>
                <c:pt idx="917">
                  <c:v>-20.735294117647058</c:v>
                </c:pt>
                <c:pt idx="918">
                  <c:v>-20.823241061130332</c:v>
                </c:pt>
                <c:pt idx="919">
                  <c:v>-20.911188004613606</c:v>
                </c:pt>
                <c:pt idx="920">
                  <c:v>-20.999134948096881</c:v>
                </c:pt>
                <c:pt idx="921">
                  <c:v>-21.087081891580155</c:v>
                </c:pt>
                <c:pt idx="922">
                  <c:v>-21.175028835063443</c:v>
                </c:pt>
                <c:pt idx="923">
                  <c:v>-21.262975778546718</c:v>
                </c:pt>
                <c:pt idx="924">
                  <c:v>-21.350922722029992</c:v>
                </c:pt>
                <c:pt idx="925">
                  <c:v>-21.438869665513266</c:v>
                </c:pt>
                <c:pt idx="926">
                  <c:v>-21.52681660899654</c:v>
                </c:pt>
                <c:pt idx="927">
                  <c:v>-20.614763552479815</c:v>
                </c:pt>
                <c:pt idx="928">
                  <c:v>-20.702710495963089</c:v>
                </c:pt>
                <c:pt idx="929">
                  <c:v>-20.790657439446363</c:v>
                </c:pt>
                <c:pt idx="930">
                  <c:v>-20.878604382929637</c:v>
                </c:pt>
                <c:pt idx="931">
                  <c:v>-19.966551326412912</c:v>
                </c:pt>
                <c:pt idx="932">
                  <c:v>-20.0544982698962</c:v>
                </c:pt>
                <c:pt idx="933">
                  <c:v>-21.142445213379474</c:v>
                </c:pt>
                <c:pt idx="934">
                  <c:v>-21.230392156862749</c:v>
                </c:pt>
                <c:pt idx="935">
                  <c:v>-21.318339100346023</c:v>
                </c:pt>
                <c:pt idx="936">
                  <c:v>-20.406286043829297</c:v>
                </c:pt>
                <c:pt idx="937">
                  <c:v>-19.494232987312571</c:v>
                </c:pt>
                <c:pt idx="938">
                  <c:v>-18.582179930795846</c:v>
                </c:pt>
                <c:pt idx="939">
                  <c:v>-18.67012687427912</c:v>
                </c:pt>
                <c:pt idx="940">
                  <c:v>-18.758073817762394</c:v>
                </c:pt>
                <c:pt idx="941">
                  <c:v>-19.846020761245668</c:v>
                </c:pt>
                <c:pt idx="942">
                  <c:v>-19.933967704728957</c:v>
                </c:pt>
                <c:pt idx="943">
                  <c:v>-20.021914648212231</c:v>
                </c:pt>
                <c:pt idx="944">
                  <c:v>-20.109861591695505</c:v>
                </c:pt>
                <c:pt idx="945">
                  <c:v>-20.19780853517878</c:v>
                </c:pt>
                <c:pt idx="946">
                  <c:v>-20.285755478662054</c:v>
                </c:pt>
                <c:pt idx="947">
                  <c:v>-20.373702422145328</c:v>
                </c:pt>
                <c:pt idx="948">
                  <c:v>-19.461649365628602</c:v>
                </c:pt>
                <c:pt idx="949">
                  <c:v>-18.549596309111877</c:v>
                </c:pt>
                <c:pt idx="950">
                  <c:v>-17.637543252595151</c:v>
                </c:pt>
                <c:pt idx="951">
                  <c:v>-16.725490196078425</c:v>
                </c:pt>
                <c:pt idx="952">
                  <c:v>-15.813437139561714</c:v>
                </c:pt>
                <c:pt idx="953">
                  <c:v>-14.901384083044988</c:v>
                </c:pt>
                <c:pt idx="954">
                  <c:v>-13.989331026528262</c:v>
                </c:pt>
                <c:pt idx="955">
                  <c:v>-13.077277970011536</c:v>
                </c:pt>
                <c:pt idx="956">
                  <c:v>-12.165224913494811</c:v>
                </c:pt>
                <c:pt idx="957">
                  <c:v>-12.253171856978085</c:v>
                </c:pt>
                <c:pt idx="958">
                  <c:v>-13.341118800461359</c:v>
                </c:pt>
                <c:pt idx="959">
                  <c:v>-14.429065743944633</c:v>
                </c:pt>
                <c:pt idx="960">
                  <c:v>-15.517012687427908</c:v>
                </c:pt>
                <c:pt idx="961">
                  <c:v>-16.604959630911182</c:v>
                </c:pt>
                <c:pt idx="962">
                  <c:v>-17.69290657439447</c:v>
                </c:pt>
                <c:pt idx="963">
                  <c:v>-18.780853517877745</c:v>
                </c:pt>
                <c:pt idx="964">
                  <c:v>-19.868800461361019</c:v>
                </c:pt>
                <c:pt idx="965">
                  <c:v>-20.956747404844293</c:v>
                </c:pt>
                <c:pt idx="966">
                  <c:v>-20.044694348327567</c:v>
                </c:pt>
                <c:pt idx="967">
                  <c:v>-21.132641291810842</c:v>
                </c:pt>
                <c:pt idx="968">
                  <c:v>-20.220588235294116</c:v>
                </c:pt>
                <c:pt idx="969">
                  <c:v>-21.30853517877739</c:v>
                </c:pt>
                <c:pt idx="970">
                  <c:v>-20.396482122260664</c:v>
                </c:pt>
                <c:pt idx="971">
                  <c:v>-21.484429065743939</c:v>
                </c:pt>
                <c:pt idx="972">
                  <c:v>-21.572376009227227</c:v>
                </c:pt>
                <c:pt idx="973">
                  <c:v>-21.660322952710501</c:v>
                </c:pt>
                <c:pt idx="974">
                  <c:v>-20.748269896193776</c:v>
                </c:pt>
                <c:pt idx="975">
                  <c:v>-21.83621683967705</c:v>
                </c:pt>
                <c:pt idx="976">
                  <c:v>-21.924163783160324</c:v>
                </c:pt>
                <c:pt idx="977">
                  <c:v>-21.012110726643598</c:v>
                </c:pt>
                <c:pt idx="978">
                  <c:v>-21.100057670126873</c:v>
                </c:pt>
                <c:pt idx="979">
                  <c:v>-21.188004613610147</c:v>
                </c:pt>
                <c:pt idx="980">
                  <c:v>-21.275951557093421</c:v>
                </c:pt>
                <c:pt idx="981">
                  <c:v>-22.363898500576695</c:v>
                </c:pt>
                <c:pt idx="982">
                  <c:v>-22.451845444059984</c:v>
                </c:pt>
                <c:pt idx="983">
                  <c:v>-21.539792387543258</c:v>
                </c:pt>
                <c:pt idx="984">
                  <c:v>-22.627739331026532</c:v>
                </c:pt>
                <c:pt idx="985">
                  <c:v>-22.715686274509807</c:v>
                </c:pt>
                <c:pt idx="986">
                  <c:v>-22.803633217993081</c:v>
                </c:pt>
                <c:pt idx="987">
                  <c:v>-21.891580161476355</c:v>
                </c:pt>
                <c:pt idx="988">
                  <c:v>-22.979527104959629</c:v>
                </c:pt>
                <c:pt idx="989">
                  <c:v>-22.067474048442904</c:v>
                </c:pt>
                <c:pt idx="990">
                  <c:v>-23.155420991926178</c:v>
                </c:pt>
                <c:pt idx="991">
                  <c:v>-24.243367935409452</c:v>
                </c:pt>
                <c:pt idx="992">
                  <c:v>-23.331314878892726</c:v>
                </c:pt>
                <c:pt idx="993">
                  <c:v>-22.419261822376015</c:v>
                </c:pt>
                <c:pt idx="994">
                  <c:v>-21.507208765859289</c:v>
                </c:pt>
                <c:pt idx="995">
                  <c:v>-21.595155709342563</c:v>
                </c:pt>
                <c:pt idx="996">
                  <c:v>-21.683102652825838</c:v>
                </c:pt>
                <c:pt idx="997">
                  <c:v>-22.771049596309112</c:v>
                </c:pt>
                <c:pt idx="998">
                  <c:v>-21.858996539792386</c:v>
                </c:pt>
                <c:pt idx="999">
                  <c:v>-21.94694348327566</c:v>
                </c:pt>
                <c:pt idx="1000">
                  <c:v>-21.034890426758935</c:v>
                </c:pt>
                <c:pt idx="1001">
                  <c:v>-20.122837370242209</c:v>
                </c:pt>
                <c:pt idx="1002">
                  <c:v>-21.210784313725483</c:v>
                </c:pt>
                <c:pt idx="1003">
                  <c:v>-22.298731257208772</c:v>
                </c:pt>
                <c:pt idx="1004">
                  <c:v>-23.386678200692046</c:v>
                </c:pt>
                <c:pt idx="1005">
                  <c:v>-24.47462514417532</c:v>
                </c:pt>
                <c:pt idx="1006">
                  <c:v>-25.562572087658594</c:v>
                </c:pt>
                <c:pt idx="1007">
                  <c:v>-24.650519031141869</c:v>
                </c:pt>
                <c:pt idx="1008">
                  <c:v>-24.738465974625143</c:v>
                </c:pt>
                <c:pt idx="1009">
                  <c:v>-24.826412918108417</c:v>
                </c:pt>
                <c:pt idx="1010">
                  <c:v>-23.914359861591691</c:v>
                </c:pt>
                <c:pt idx="1011">
                  <c:v>-25.002306805074966</c:v>
                </c:pt>
                <c:pt idx="1012">
                  <c:v>-25.09025374855824</c:v>
                </c:pt>
                <c:pt idx="1013">
                  <c:v>-25.178200692041528</c:v>
                </c:pt>
                <c:pt idx="1014">
                  <c:v>-26.266147635524803</c:v>
                </c:pt>
                <c:pt idx="1015">
                  <c:v>-25.354094579008077</c:v>
                </c:pt>
                <c:pt idx="1016">
                  <c:v>-24.442041522491351</c:v>
                </c:pt>
                <c:pt idx="1017">
                  <c:v>-24.529988465974625</c:v>
                </c:pt>
                <c:pt idx="1018">
                  <c:v>-24.6179354094579</c:v>
                </c:pt>
                <c:pt idx="1019">
                  <c:v>-25.705882352941174</c:v>
                </c:pt>
                <c:pt idx="1020">
                  <c:v>-26.793829296424448</c:v>
                </c:pt>
                <c:pt idx="1021">
                  <c:v>-25.881776239907722</c:v>
                </c:pt>
                <c:pt idx="1022">
                  <c:v>-25.969723183390997</c:v>
                </c:pt>
                <c:pt idx="1023">
                  <c:v>-26.057670126874285</c:v>
                </c:pt>
                <c:pt idx="1024">
                  <c:v>-27.145617070357559</c:v>
                </c:pt>
                <c:pt idx="1025">
                  <c:v>-26.233564013840834</c:v>
                </c:pt>
                <c:pt idx="1026">
                  <c:v>-25.321510957324108</c:v>
                </c:pt>
                <c:pt idx="1027">
                  <c:v>-26.409457900807382</c:v>
                </c:pt>
                <c:pt idx="1028">
                  <c:v>-25.497404844290656</c:v>
                </c:pt>
                <c:pt idx="1029">
                  <c:v>-26.585351787773931</c:v>
                </c:pt>
                <c:pt idx="1030">
                  <c:v>-25.673298731257205</c:v>
                </c:pt>
                <c:pt idx="1031">
                  <c:v>-26.761245674740479</c:v>
                </c:pt>
                <c:pt idx="1032">
                  <c:v>-26.849192618223753</c:v>
                </c:pt>
                <c:pt idx="1033">
                  <c:v>-27.937139561707042</c:v>
                </c:pt>
                <c:pt idx="1034">
                  <c:v>-27.025086505190316</c:v>
                </c:pt>
                <c:pt idx="1035">
                  <c:v>-26.11303344867359</c:v>
                </c:pt>
                <c:pt idx="1036">
                  <c:v>-27.200980392156865</c:v>
                </c:pt>
                <c:pt idx="1037">
                  <c:v>-26.288927335640139</c:v>
                </c:pt>
                <c:pt idx="1038">
                  <c:v>-26.376874279123413</c:v>
                </c:pt>
                <c:pt idx="1039">
                  <c:v>-25.464821222606687</c:v>
                </c:pt>
                <c:pt idx="1040">
                  <c:v>-25.552768166089962</c:v>
                </c:pt>
                <c:pt idx="1041">
                  <c:v>-25.640715109573236</c:v>
                </c:pt>
                <c:pt idx="1042">
                  <c:v>-26.72866205305651</c:v>
                </c:pt>
                <c:pt idx="1043">
                  <c:v>-27.816608996539799</c:v>
                </c:pt>
                <c:pt idx="1044">
                  <c:v>-26.904555940023073</c:v>
                </c:pt>
                <c:pt idx="1045">
                  <c:v>-25.992502883506347</c:v>
                </c:pt>
                <c:pt idx="1046">
                  <c:v>-27.080449826989621</c:v>
                </c:pt>
                <c:pt idx="1047">
                  <c:v>-28.168396770472896</c:v>
                </c:pt>
                <c:pt idx="1048">
                  <c:v>-27.25634371395617</c:v>
                </c:pt>
                <c:pt idx="1049">
                  <c:v>-28.344290657439444</c:v>
                </c:pt>
                <c:pt idx="1050">
                  <c:v>-27.432237600922718</c:v>
                </c:pt>
                <c:pt idx="1051">
                  <c:v>-28.520184544405993</c:v>
                </c:pt>
                <c:pt idx="1052">
                  <c:v>-27.608131487889267</c:v>
                </c:pt>
                <c:pt idx="1053">
                  <c:v>-26.696078431372555</c:v>
                </c:pt>
                <c:pt idx="1054">
                  <c:v>-27.78402537485583</c:v>
                </c:pt>
                <c:pt idx="1055">
                  <c:v>-26.871972318339104</c:v>
                </c:pt>
                <c:pt idx="1056">
                  <c:v>-25.959919261822378</c:v>
                </c:pt>
                <c:pt idx="1057">
                  <c:v>-27.047866205305652</c:v>
                </c:pt>
                <c:pt idx="1058">
                  <c:v>-26.135813148788927</c:v>
                </c:pt>
                <c:pt idx="1059">
                  <c:v>-26.223760092272201</c:v>
                </c:pt>
                <c:pt idx="1060">
                  <c:v>-26.311707035755475</c:v>
                </c:pt>
                <c:pt idx="1061">
                  <c:v>-26.399653979238749</c:v>
                </c:pt>
                <c:pt idx="1062">
                  <c:v>-27.487600922722024</c:v>
                </c:pt>
                <c:pt idx="1063">
                  <c:v>-26.575547866205312</c:v>
                </c:pt>
                <c:pt idx="1064">
                  <c:v>-25.663494809688586</c:v>
                </c:pt>
                <c:pt idx="1065">
                  <c:v>-24.751441753171861</c:v>
                </c:pt>
                <c:pt idx="1066">
                  <c:v>-25.839388696655135</c:v>
                </c:pt>
                <c:pt idx="1067">
                  <c:v>-24.927335640138409</c:v>
                </c:pt>
                <c:pt idx="1068">
                  <c:v>-24.015282583621683</c:v>
                </c:pt>
                <c:pt idx="1069">
                  <c:v>-23.103229527104958</c:v>
                </c:pt>
                <c:pt idx="1070">
                  <c:v>-22.191176470588232</c:v>
                </c:pt>
                <c:pt idx="1071">
                  <c:v>-21.279123414071506</c:v>
                </c:pt>
                <c:pt idx="1072">
                  <c:v>-22.36707035755478</c:v>
                </c:pt>
                <c:pt idx="1073">
                  <c:v>-23.455017301038069</c:v>
                </c:pt>
                <c:pt idx="1074">
                  <c:v>-23.542964244521343</c:v>
                </c:pt>
                <c:pt idx="1075">
                  <c:v>-23.630911188004617</c:v>
                </c:pt>
                <c:pt idx="1076">
                  <c:v>-22.718858131487892</c:v>
                </c:pt>
                <c:pt idx="1077">
                  <c:v>-22.806805074971166</c:v>
                </c:pt>
                <c:pt idx="1078">
                  <c:v>-21.89475201845444</c:v>
                </c:pt>
                <c:pt idx="1079">
                  <c:v>-21.982698961937714</c:v>
                </c:pt>
                <c:pt idx="1080">
                  <c:v>-23.070645905420989</c:v>
                </c:pt>
                <c:pt idx="1081">
                  <c:v>-24.158592848904263</c:v>
                </c:pt>
                <c:pt idx="1082">
                  <c:v>-24.246539792387537</c:v>
                </c:pt>
                <c:pt idx="1083">
                  <c:v>-23.334486735870826</c:v>
                </c:pt>
                <c:pt idx="1084">
                  <c:v>-22.4224336793541</c:v>
                </c:pt>
                <c:pt idx="1085">
                  <c:v>-23.510380622837374</c:v>
                </c:pt>
                <c:pt idx="1086">
                  <c:v>-23.598327566320648</c:v>
                </c:pt>
                <c:pt idx="1087">
                  <c:v>-24.686274509803923</c:v>
                </c:pt>
                <c:pt idx="1088">
                  <c:v>-24.774221453287197</c:v>
                </c:pt>
                <c:pt idx="1089">
                  <c:v>-24.862168396770471</c:v>
                </c:pt>
                <c:pt idx="1090">
                  <c:v>-23.950115340253745</c:v>
                </c:pt>
                <c:pt idx="1091">
                  <c:v>-24.03806228373702</c:v>
                </c:pt>
                <c:pt idx="1092">
                  <c:v>-24.126009227220294</c:v>
                </c:pt>
                <c:pt idx="1093">
                  <c:v>-24.213956170703582</c:v>
                </c:pt>
                <c:pt idx="1094">
                  <c:v>-25.301903114186857</c:v>
                </c:pt>
                <c:pt idx="1095">
                  <c:v>-25.389850057670131</c:v>
                </c:pt>
                <c:pt idx="1096">
                  <c:v>-25.477797001153405</c:v>
                </c:pt>
                <c:pt idx="1097">
                  <c:v>-25.565743944636679</c:v>
                </c:pt>
                <c:pt idx="1098">
                  <c:v>-25.653690888119954</c:v>
                </c:pt>
                <c:pt idx="1099">
                  <c:v>-24.741637831603228</c:v>
                </c:pt>
                <c:pt idx="1100">
                  <c:v>-23.829584775086502</c:v>
                </c:pt>
                <c:pt idx="1101">
                  <c:v>-23.917531718569776</c:v>
                </c:pt>
                <c:pt idx="1102">
                  <c:v>-24.005478662053051</c:v>
                </c:pt>
                <c:pt idx="1103">
                  <c:v>-24.093425605536339</c:v>
                </c:pt>
                <c:pt idx="1104">
                  <c:v>-23.181372549019613</c:v>
                </c:pt>
                <c:pt idx="1105">
                  <c:v>-22.269319492502888</c:v>
                </c:pt>
                <c:pt idx="1106">
                  <c:v>-22.357266435986162</c:v>
                </c:pt>
                <c:pt idx="1107">
                  <c:v>-23.445213379469436</c:v>
                </c:pt>
                <c:pt idx="1108">
                  <c:v>-24.53316032295271</c:v>
                </c:pt>
                <c:pt idx="1109">
                  <c:v>-25.621107266435985</c:v>
                </c:pt>
                <c:pt idx="1110">
                  <c:v>-25.709054209919259</c:v>
                </c:pt>
                <c:pt idx="1111">
                  <c:v>-26.797001153402533</c:v>
                </c:pt>
                <c:pt idx="1112">
                  <c:v>-27.884948096885807</c:v>
                </c:pt>
                <c:pt idx="1113">
                  <c:v>-28.972895040369096</c:v>
                </c:pt>
                <c:pt idx="1114">
                  <c:v>-29.06084198385237</c:v>
                </c:pt>
                <c:pt idx="1115">
                  <c:v>-30.148788927335644</c:v>
                </c:pt>
                <c:pt idx="1116">
                  <c:v>-29.236735870818919</c:v>
                </c:pt>
                <c:pt idx="1117">
                  <c:v>-30.324682814302193</c:v>
                </c:pt>
                <c:pt idx="1118">
                  <c:v>-29.412629757785467</c:v>
                </c:pt>
                <c:pt idx="1119">
                  <c:v>-28.500576701268741</c:v>
                </c:pt>
                <c:pt idx="1120">
                  <c:v>-27.588523644752016</c:v>
                </c:pt>
                <c:pt idx="1121">
                  <c:v>-26.67647058823529</c:v>
                </c:pt>
                <c:pt idx="1122">
                  <c:v>-25.764417531718564</c:v>
                </c:pt>
                <c:pt idx="1123">
                  <c:v>-24.852364475201838</c:v>
                </c:pt>
                <c:pt idx="1124">
                  <c:v>-25.940311418685127</c:v>
                </c:pt>
                <c:pt idx="1125">
                  <c:v>-25.028258362168401</c:v>
                </c:pt>
                <c:pt idx="1126">
                  <c:v>-24.116205305651675</c:v>
                </c:pt>
                <c:pt idx="1127">
                  <c:v>-25.20415224913495</c:v>
                </c:pt>
                <c:pt idx="1128">
                  <c:v>-25.292099192618224</c:v>
                </c:pt>
                <c:pt idx="1129">
                  <c:v>-24.380046136101498</c:v>
                </c:pt>
                <c:pt idx="1130">
                  <c:v>-25.467993079584772</c:v>
                </c:pt>
                <c:pt idx="1131">
                  <c:v>-25.555940023068047</c:v>
                </c:pt>
                <c:pt idx="1132">
                  <c:v>-26.643886966551321</c:v>
                </c:pt>
                <c:pt idx="1133">
                  <c:v>-27.731833910034595</c:v>
                </c:pt>
                <c:pt idx="1134">
                  <c:v>-28.819780853517884</c:v>
                </c:pt>
                <c:pt idx="1135">
                  <c:v>-29.907727797001158</c:v>
                </c:pt>
                <c:pt idx="1136">
                  <c:v>-30.995674740484432</c:v>
                </c:pt>
                <c:pt idx="1137">
                  <c:v>-31.083621683967706</c:v>
                </c:pt>
                <c:pt idx="1138">
                  <c:v>-31.171568627450981</c:v>
                </c:pt>
                <c:pt idx="1139">
                  <c:v>-31.259515570934255</c:v>
                </c:pt>
                <c:pt idx="1140">
                  <c:v>-31.347462514417529</c:v>
                </c:pt>
                <c:pt idx="1141">
                  <c:v>-31.435409457900803</c:v>
                </c:pt>
                <c:pt idx="1142">
                  <c:v>-31.523356401384078</c:v>
                </c:pt>
                <c:pt idx="1143">
                  <c:v>-31.611303344867352</c:v>
                </c:pt>
                <c:pt idx="1144">
                  <c:v>-31.69925028835064</c:v>
                </c:pt>
                <c:pt idx="1145">
                  <c:v>-31.787197231833915</c:v>
                </c:pt>
                <c:pt idx="1146">
                  <c:v>-31.875144175317189</c:v>
                </c:pt>
                <c:pt idx="1147">
                  <c:v>-31.963091118800463</c:v>
                </c:pt>
                <c:pt idx="1148">
                  <c:v>-31.051038062283737</c:v>
                </c:pt>
                <c:pt idx="1149">
                  <c:v>-32.138985005767012</c:v>
                </c:pt>
                <c:pt idx="1150">
                  <c:v>-31.226931949250286</c:v>
                </c:pt>
                <c:pt idx="1151">
                  <c:v>-30.31487889273356</c:v>
                </c:pt>
                <c:pt idx="1152">
                  <c:v>-29.402825836216834</c:v>
                </c:pt>
                <c:pt idx="1153">
                  <c:v>-28.490772779700109</c:v>
                </c:pt>
                <c:pt idx="1154">
                  <c:v>-27.578719723183397</c:v>
                </c:pt>
                <c:pt idx="1155">
                  <c:v>-28.666666666666671</c:v>
                </c:pt>
                <c:pt idx="1156">
                  <c:v>-28.754613610149946</c:v>
                </c:pt>
                <c:pt idx="1157">
                  <c:v>-27.84256055363322</c:v>
                </c:pt>
                <c:pt idx="1158">
                  <c:v>-27.930507497116494</c:v>
                </c:pt>
                <c:pt idx="1159">
                  <c:v>-27.018454440599768</c:v>
                </c:pt>
                <c:pt idx="1160">
                  <c:v>-27.106401384083043</c:v>
                </c:pt>
                <c:pt idx="1161">
                  <c:v>-27.194348327566317</c:v>
                </c:pt>
                <c:pt idx="1162">
                  <c:v>-27.282295271049591</c:v>
                </c:pt>
                <c:pt idx="1163">
                  <c:v>-27.370242214532865</c:v>
                </c:pt>
                <c:pt idx="1164">
                  <c:v>-27.458189158016154</c:v>
                </c:pt>
                <c:pt idx="1165">
                  <c:v>-27.546136101499428</c:v>
                </c:pt>
                <c:pt idx="1166">
                  <c:v>-28.634083044982702</c:v>
                </c:pt>
                <c:pt idx="1167">
                  <c:v>-29.722029988465977</c:v>
                </c:pt>
                <c:pt idx="1168">
                  <c:v>-30.809976931949251</c:v>
                </c:pt>
                <c:pt idx="1169">
                  <c:v>-30.897923875432525</c:v>
                </c:pt>
                <c:pt idx="1170">
                  <c:v>-29.985870818915799</c:v>
                </c:pt>
                <c:pt idx="1171">
                  <c:v>-29.073817762399074</c:v>
                </c:pt>
                <c:pt idx="1172">
                  <c:v>-30.161764705882348</c:v>
                </c:pt>
                <c:pt idx="1173">
                  <c:v>-31.249711649365622</c:v>
                </c:pt>
                <c:pt idx="1174">
                  <c:v>-32.337658592848911</c:v>
                </c:pt>
                <c:pt idx="1175">
                  <c:v>-33.425605536332185</c:v>
                </c:pt>
                <c:pt idx="1176">
                  <c:v>-34.513552479815459</c:v>
                </c:pt>
                <c:pt idx="1177">
                  <c:v>-33.601499423298733</c:v>
                </c:pt>
                <c:pt idx="1178">
                  <c:v>-34.689446366782008</c:v>
                </c:pt>
                <c:pt idx="1179">
                  <c:v>-33.777393310265282</c:v>
                </c:pt>
                <c:pt idx="1180">
                  <c:v>-34.865340253748556</c:v>
                </c:pt>
                <c:pt idx="1181">
                  <c:v>-33.95328719723183</c:v>
                </c:pt>
                <c:pt idx="1182">
                  <c:v>-33.041234140715105</c:v>
                </c:pt>
                <c:pt idx="1183">
                  <c:v>-34.129181084198379</c:v>
                </c:pt>
                <c:pt idx="1184">
                  <c:v>-33.217128027681667</c:v>
                </c:pt>
                <c:pt idx="1185">
                  <c:v>-34.305074971164942</c:v>
                </c:pt>
                <c:pt idx="1186">
                  <c:v>-35.393021914648216</c:v>
                </c:pt>
                <c:pt idx="1187">
                  <c:v>-34.48096885813149</c:v>
                </c:pt>
                <c:pt idx="1188">
                  <c:v>-35.568915801614764</c:v>
                </c:pt>
                <c:pt idx="1189">
                  <c:v>-34.656862745098039</c:v>
                </c:pt>
                <c:pt idx="1190">
                  <c:v>-34.744809688581313</c:v>
                </c:pt>
                <c:pt idx="1191">
                  <c:v>-33.832756632064587</c:v>
                </c:pt>
                <c:pt idx="1192">
                  <c:v>-33.920703575547861</c:v>
                </c:pt>
                <c:pt idx="1193">
                  <c:v>-35.008650519031136</c:v>
                </c:pt>
                <c:pt idx="1194">
                  <c:v>-34.096597462514424</c:v>
                </c:pt>
                <c:pt idx="1195">
                  <c:v>-35.184544405997698</c:v>
                </c:pt>
                <c:pt idx="1196">
                  <c:v>-34.272491349480973</c:v>
                </c:pt>
                <c:pt idx="1197">
                  <c:v>-33.360438292964247</c:v>
                </c:pt>
                <c:pt idx="1198">
                  <c:v>-32.448385236447521</c:v>
                </c:pt>
                <c:pt idx="1199">
                  <c:v>-33.536332179930795</c:v>
                </c:pt>
                <c:pt idx="1200">
                  <c:v>-32.62427912341407</c:v>
                </c:pt>
                <c:pt idx="1201">
                  <c:v>-32.712226066897344</c:v>
                </c:pt>
                <c:pt idx="1202">
                  <c:v>-32.800173010380618</c:v>
                </c:pt>
                <c:pt idx="1203">
                  <c:v>-32.888119953863892</c:v>
                </c:pt>
                <c:pt idx="1204">
                  <c:v>-32.976066897347181</c:v>
                </c:pt>
                <c:pt idx="1205">
                  <c:v>-33.064013840830455</c:v>
                </c:pt>
                <c:pt idx="1206">
                  <c:v>-33.151960784313729</c:v>
                </c:pt>
                <c:pt idx="1207">
                  <c:v>-32.239907727797004</c:v>
                </c:pt>
                <c:pt idx="1208">
                  <c:v>-32.327854671280278</c:v>
                </c:pt>
                <c:pt idx="1209">
                  <c:v>-33.415801614763552</c:v>
                </c:pt>
                <c:pt idx="1210">
                  <c:v>-33.503748558246826</c:v>
                </c:pt>
                <c:pt idx="1211">
                  <c:v>-33.591695501730101</c:v>
                </c:pt>
                <c:pt idx="1212">
                  <c:v>-32.679642445213375</c:v>
                </c:pt>
                <c:pt idx="1213">
                  <c:v>-33.767589388696649</c:v>
                </c:pt>
                <c:pt idx="1214">
                  <c:v>-32.855536332179938</c:v>
                </c:pt>
                <c:pt idx="1215">
                  <c:v>-33.943483275663212</c:v>
                </c:pt>
                <c:pt idx="1216">
                  <c:v>-35.031430219146486</c:v>
                </c:pt>
                <c:pt idx="1217">
                  <c:v>-34.11937716262976</c:v>
                </c:pt>
                <c:pt idx="1218">
                  <c:v>-33.207324106113035</c:v>
                </c:pt>
                <c:pt idx="1219">
                  <c:v>-32.295271049596309</c:v>
                </c:pt>
                <c:pt idx="1220">
                  <c:v>-33.383217993079583</c:v>
                </c:pt>
                <c:pt idx="1221">
                  <c:v>-32.471164936562857</c:v>
                </c:pt>
                <c:pt idx="1222">
                  <c:v>-31.559111880046132</c:v>
                </c:pt>
                <c:pt idx="1223">
                  <c:v>-30.647058823529406</c:v>
                </c:pt>
                <c:pt idx="1224">
                  <c:v>-29.735005767012694</c:v>
                </c:pt>
                <c:pt idx="1225">
                  <c:v>-29.822952710495969</c:v>
                </c:pt>
                <c:pt idx="1226">
                  <c:v>-29.910899653979243</c:v>
                </c:pt>
                <c:pt idx="1227">
                  <c:v>-30.998846597462517</c:v>
                </c:pt>
                <c:pt idx="1228">
                  <c:v>-31.086793540945791</c:v>
                </c:pt>
                <c:pt idx="1229">
                  <c:v>-30.174740484429066</c:v>
                </c:pt>
                <c:pt idx="1230">
                  <c:v>-29.26268742791234</c:v>
                </c:pt>
                <c:pt idx="1231">
                  <c:v>-29.350634371395614</c:v>
                </c:pt>
                <c:pt idx="1232">
                  <c:v>-29.438581314878888</c:v>
                </c:pt>
                <c:pt idx="1233">
                  <c:v>-29.526528258362163</c:v>
                </c:pt>
                <c:pt idx="1234">
                  <c:v>-30.614475201845451</c:v>
                </c:pt>
                <c:pt idx="1235">
                  <c:v>-30.702422145328725</c:v>
                </c:pt>
                <c:pt idx="1236">
                  <c:v>-31.790369088812</c:v>
                </c:pt>
                <c:pt idx="1237">
                  <c:v>-32.878316032295274</c:v>
                </c:pt>
                <c:pt idx="1238">
                  <c:v>-33.966262975778548</c:v>
                </c:pt>
                <c:pt idx="1239">
                  <c:v>-33.054209919261822</c:v>
                </c:pt>
                <c:pt idx="1240">
                  <c:v>-32.142156862745097</c:v>
                </c:pt>
                <c:pt idx="1241">
                  <c:v>-32.230103806228371</c:v>
                </c:pt>
                <c:pt idx="1242">
                  <c:v>-32.318050749711645</c:v>
                </c:pt>
                <c:pt idx="1243">
                  <c:v>-33.405997693194919</c:v>
                </c:pt>
                <c:pt idx="1244">
                  <c:v>-34.493944636678194</c:v>
                </c:pt>
                <c:pt idx="1245">
                  <c:v>-33.581891580161482</c:v>
                </c:pt>
                <c:pt idx="1246">
                  <c:v>-34.669838523644756</c:v>
                </c:pt>
                <c:pt idx="1247">
                  <c:v>-33.757785467128031</c:v>
                </c:pt>
                <c:pt idx="1248">
                  <c:v>-34.845732410611305</c:v>
                </c:pt>
                <c:pt idx="1249">
                  <c:v>-33.933679354094579</c:v>
                </c:pt>
                <c:pt idx="1250">
                  <c:v>-33.021626297577853</c:v>
                </c:pt>
                <c:pt idx="1251">
                  <c:v>-34.109573241061128</c:v>
                </c:pt>
                <c:pt idx="1252">
                  <c:v>-33.197520184544402</c:v>
                </c:pt>
                <c:pt idx="1253">
                  <c:v>-32.285467128027676</c:v>
                </c:pt>
                <c:pt idx="1254">
                  <c:v>-32.37341407151095</c:v>
                </c:pt>
                <c:pt idx="1255">
                  <c:v>-33.461361014994239</c:v>
                </c:pt>
                <c:pt idx="1256">
                  <c:v>-32.549307958477513</c:v>
                </c:pt>
                <c:pt idx="1257">
                  <c:v>-32.637254901960787</c:v>
                </c:pt>
                <c:pt idx="1258">
                  <c:v>-31.725201845444062</c:v>
                </c:pt>
                <c:pt idx="1259">
                  <c:v>-31.813148788927336</c:v>
                </c:pt>
                <c:pt idx="1260">
                  <c:v>-32.90109573241061</c:v>
                </c:pt>
                <c:pt idx="1261">
                  <c:v>-32.989042675893884</c:v>
                </c:pt>
                <c:pt idx="1262">
                  <c:v>-33.076989619377159</c:v>
                </c:pt>
                <c:pt idx="1263">
                  <c:v>-33.164936562860433</c:v>
                </c:pt>
                <c:pt idx="1264">
                  <c:v>-33.252883506343707</c:v>
                </c:pt>
                <c:pt idx="1265">
                  <c:v>-33.340830449826996</c:v>
                </c:pt>
                <c:pt idx="1266">
                  <c:v>-33.42877739331027</c:v>
                </c:pt>
                <c:pt idx="1267">
                  <c:v>-33.516724336793544</c:v>
                </c:pt>
                <c:pt idx="1268">
                  <c:v>-33.604671280276818</c:v>
                </c:pt>
                <c:pt idx="1269">
                  <c:v>-33.692618223760093</c:v>
                </c:pt>
                <c:pt idx="1270">
                  <c:v>-33.780565167243367</c:v>
                </c:pt>
                <c:pt idx="1271">
                  <c:v>-34.868512110726641</c:v>
                </c:pt>
                <c:pt idx="1272">
                  <c:v>-34.956459054209915</c:v>
                </c:pt>
                <c:pt idx="1273">
                  <c:v>-36.04440599769319</c:v>
                </c:pt>
                <c:pt idx="1274">
                  <c:v>-35.132352941176464</c:v>
                </c:pt>
                <c:pt idx="1275">
                  <c:v>-34.220299884659752</c:v>
                </c:pt>
                <c:pt idx="1276">
                  <c:v>-34.308246828143027</c:v>
                </c:pt>
                <c:pt idx="1277">
                  <c:v>-34.396193771626301</c:v>
                </c:pt>
                <c:pt idx="1278">
                  <c:v>-33.484140715109575</c:v>
                </c:pt>
                <c:pt idx="1279">
                  <c:v>-33.572087658592849</c:v>
                </c:pt>
                <c:pt idx="1280">
                  <c:v>-33.660034602076124</c:v>
                </c:pt>
                <c:pt idx="1281">
                  <c:v>-33.747981545559398</c:v>
                </c:pt>
                <c:pt idx="1282">
                  <c:v>-33.835928489042672</c:v>
                </c:pt>
                <c:pt idx="1283">
                  <c:v>-33.923875432525946</c:v>
                </c:pt>
                <c:pt idx="1284">
                  <c:v>-34.011822376009221</c:v>
                </c:pt>
                <c:pt idx="1285">
                  <c:v>-34.099769319492509</c:v>
                </c:pt>
                <c:pt idx="1286">
                  <c:v>-35.187716262975783</c:v>
                </c:pt>
                <c:pt idx="1287">
                  <c:v>-36.275663206459058</c:v>
                </c:pt>
                <c:pt idx="1288">
                  <c:v>-37.363610149942332</c:v>
                </c:pt>
                <c:pt idx="1289">
                  <c:v>-36.451557093425606</c:v>
                </c:pt>
                <c:pt idx="1290">
                  <c:v>-35.53950403690888</c:v>
                </c:pt>
                <c:pt idx="1291">
                  <c:v>-36.627450980392155</c:v>
                </c:pt>
                <c:pt idx="1292">
                  <c:v>-35.715397923875429</c:v>
                </c:pt>
                <c:pt idx="1293">
                  <c:v>-36.803344867358703</c:v>
                </c:pt>
                <c:pt idx="1294">
                  <c:v>-35.891291810841977</c:v>
                </c:pt>
                <c:pt idx="1295">
                  <c:v>-34.979238754325266</c:v>
                </c:pt>
                <c:pt idx="1296">
                  <c:v>-34.06718569780854</c:v>
                </c:pt>
                <c:pt idx="1297">
                  <c:v>-33.155132641291814</c:v>
                </c:pt>
                <c:pt idx="1298">
                  <c:v>-33.243079584775089</c:v>
                </c:pt>
                <c:pt idx="1299">
                  <c:v>-33.331026528258363</c:v>
                </c:pt>
                <c:pt idx="1300">
                  <c:v>-34.418973471741637</c:v>
                </c:pt>
                <c:pt idx="1301">
                  <c:v>-35.506920415224911</c:v>
                </c:pt>
                <c:pt idx="1302">
                  <c:v>-35.594867358708186</c:v>
                </c:pt>
                <c:pt idx="1303">
                  <c:v>-36.68281430219146</c:v>
                </c:pt>
                <c:pt idx="1304">
                  <c:v>-35.770761245674734</c:v>
                </c:pt>
                <c:pt idx="1305">
                  <c:v>-36.858708189158023</c:v>
                </c:pt>
                <c:pt idx="1306">
                  <c:v>-35.946655132641297</c:v>
                </c:pt>
                <c:pt idx="1307">
                  <c:v>-37.034602076124571</c:v>
                </c:pt>
                <c:pt idx="1308">
                  <c:v>-36.122549019607845</c:v>
                </c:pt>
                <c:pt idx="1309">
                  <c:v>-36.21049596309112</c:v>
                </c:pt>
                <c:pt idx="1310">
                  <c:v>-36.298442906574394</c:v>
                </c:pt>
                <c:pt idx="1311">
                  <c:v>-37.386389850057668</c:v>
                </c:pt>
                <c:pt idx="1312">
                  <c:v>-38.474336793540942</c:v>
                </c:pt>
                <c:pt idx="1313">
                  <c:v>-37.562283737024217</c:v>
                </c:pt>
                <c:pt idx="1314">
                  <c:v>-37.650230680507491</c:v>
                </c:pt>
                <c:pt idx="1315">
                  <c:v>-36.738177623990779</c:v>
                </c:pt>
                <c:pt idx="1316">
                  <c:v>-35.826124567474054</c:v>
                </c:pt>
                <c:pt idx="1317">
                  <c:v>-36.914071510957328</c:v>
                </c:pt>
                <c:pt idx="1318">
                  <c:v>-36.002018454440602</c:v>
                </c:pt>
                <c:pt idx="1319">
                  <c:v>-35.089965397923876</c:v>
                </c:pt>
                <c:pt idx="1320">
                  <c:v>-35.177912341407151</c:v>
                </c:pt>
                <c:pt idx="1321">
                  <c:v>-35.265859284890425</c:v>
                </c:pt>
                <c:pt idx="1322">
                  <c:v>-34.353806228373699</c:v>
                </c:pt>
                <c:pt idx="1323">
                  <c:v>-33.441753171856973</c:v>
                </c:pt>
                <c:pt idx="1324">
                  <c:v>-33.529700115340248</c:v>
                </c:pt>
                <c:pt idx="1325">
                  <c:v>-32.617647058823536</c:v>
                </c:pt>
                <c:pt idx="1326">
                  <c:v>-31.70559400230681</c:v>
                </c:pt>
                <c:pt idx="1327">
                  <c:v>-31.793540945790085</c:v>
                </c:pt>
                <c:pt idx="1328">
                  <c:v>-31.881487889273359</c:v>
                </c:pt>
                <c:pt idx="1329">
                  <c:v>-31.969434832756633</c:v>
                </c:pt>
                <c:pt idx="1330">
                  <c:v>-32.057381776239907</c:v>
                </c:pt>
                <c:pt idx="1331">
                  <c:v>-33.145328719723182</c:v>
                </c:pt>
                <c:pt idx="1332">
                  <c:v>-34.233275663206456</c:v>
                </c:pt>
                <c:pt idx="1333">
                  <c:v>-34.32122260668973</c:v>
                </c:pt>
                <c:pt idx="1334">
                  <c:v>-33.409169550173004</c:v>
                </c:pt>
                <c:pt idx="1335">
                  <c:v>-34.497116493656293</c:v>
                </c:pt>
                <c:pt idx="1336">
                  <c:v>-34.585063437139567</c:v>
                </c:pt>
                <c:pt idx="1337">
                  <c:v>-33.673010380622841</c:v>
                </c:pt>
                <c:pt idx="1338">
                  <c:v>-34.760957324106116</c:v>
                </c:pt>
                <c:pt idx="1339">
                  <c:v>-34.84890426758939</c:v>
                </c:pt>
                <c:pt idx="1340">
                  <c:v>-33.936851211072664</c:v>
                </c:pt>
                <c:pt idx="1341">
                  <c:v>-33.024798154555938</c:v>
                </c:pt>
                <c:pt idx="1342">
                  <c:v>-34.112745098039213</c:v>
                </c:pt>
                <c:pt idx="1343">
                  <c:v>-35.200692041522487</c:v>
                </c:pt>
                <c:pt idx="1344">
                  <c:v>-35.288638985005761</c:v>
                </c:pt>
                <c:pt idx="1345">
                  <c:v>-34.37658592848905</c:v>
                </c:pt>
                <c:pt idx="1346">
                  <c:v>-34.464532871972324</c:v>
                </c:pt>
                <c:pt idx="1347">
                  <c:v>-34.552479815455598</c:v>
                </c:pt>
                <c:pt idx="1348">
                  <c:v>-34.640426758938872</c:v>
                </c:pt>
                <c:pt idx="1349">
                  <c:v>-34.728373702422147</c:v>
                </c:pt>
                <c:pt idx="1350">
                  <c:v>-33.816320645905421</c:v>
                </c:pt>
                <c:pt idx="1351">
                  <c:v>-34.904267589388695</c:v>
                </c:pt>
                <c:pt idx="1352">
                  <c:v>-33.992214532871969</c:v>
                </c:pt>
                <c:pt idx="1353">
                  <c:v>-35.080161476355244</c:v>
                </c:pt>
                <c:pt idx="1354">
                  <c:v>-34.168108419838518</c:v>
                </c:pt>
                <c:pt idx="1355">
                  <c:v>-34.256055363321806</c:v>
                </c:pt>
                <c:pt idx="1356">
                  <c:v>-35.344002306805081</c:v>
                </c:pt>
                <c:pt idx="1357">
                  <c:v>-34.431949250288355</c:v>
                </c:pt>
                <c:pt idx="1358">
                  <c:v>-35.519896193771629</c:v>
                </c:pt>
                <c:pt idx="1359">
                  <c:v>-34.607843137254903</c:v>
                </c:pt>
                <c:pt idx="1360">
                  <c:v>-35.695790080738178</c:v>
                </c:pt>
                <c:pt idx="1361">
                  <c:v>-34.783737024221452</c:v>
                </c:pt>
                <c:pt idx="1362">
                  <c:v>-35.871683967704726</c:v>
                </c:pt>
                <c:pt idx="1363">
                  <c:v>-34.959630911188</c:v>
                </c:pt>
                <c:pt idx="1364">
                  <c:v>-36.047577854671275</c:v>
                </c:pt>
                <c:pt idx="1365">
                  <c:v>-35.135524798154549</c:v>
                </c:pt>
                <c:pt idx="1366">
                  <c:v>-36.223471741637837</c:v>
                </c:pt>
                <c:pt idx="1367">
                  <c:v>-36.311418685121112</c:v>
                </c:pt>
                <c:pt idx="1368">
                  <c:v>-36.399365628604386</c:v>
                </c:pt>
                <c:pt idx="1369">
                  <c:v>-36.48731257208766</c:v>
                </c:pt>
                <c:pt idx="1370">
                  <c:v>-37.575259515570934</c:v>
                </c:pt>
                <c:pt idx="1371">
                  <c:v>-37.663206459054209</c:v>
                </c:pt>
                <c:pt idx="1372">
                  <c:v>-37.751153402537483</c:v>
                </c:pt>
                <c:pt idx="1373">
                  <c:v>-37.839100346020757</c:v>
                </c:pt>
                <c:pt idx="1374">
                  <c:v>-37.927047289504031</c:v>
                </c:pt>
                <c:pt idx="1375">
                  <c:v>-38.014994232987306</c:v>
                </c:pt>
                <c:pt idx="1376">
                  <c:v>-38.102941176470594</c:v>
                </c:pt>
                <c:pt idx="1377">
                  <c:v>-39.190888119953868</c:v>
                </c:pt>
                <c:pt idx="1378">
                  <c:v>-40.278835063437143</c:v>
                </c:pt>
                <c:pt idx="1379">
                  <c:v>-41.366782006920417</c:v>
                </c:pt>
                <c:pt idx="1380">
                  <c:v>-42.454728950403691</c:v>
                </c:pt>
                <c:pt idx="1381">
                  <c:v>-41.542675893886965</c:v>
                </c:pt>
                <c:pt idx="1382">
                  <c:v>-42.63062283737024</c:v>
                </c:pt>
                <c:pt idx="1383">
                  <c:v>-41.718569780853514</c:v>
                </c:pt>
                <c:pt idx="1384">
                  <c:v>-40.806516724336788</c:v>
                </c:pt>
                <c:pt idx="1385">
                  <c:v>-39.894463667820062</c:v>
                </c:pt>
                <c:pt idx="1386">
                  <c:v>-38.982410611303351</c:v>
                </c:pt>
                <c:pt idx="1387">
                  <c:v>-38.070357554786625</c:v>
                </c:pt>
                <c:pt idx="1388">
                  <c:v>-37.158304498269899</c:v>
                </c:pt>
                <c:pt idx="1389">
                  <c:v>-36.246251441753174</c:v>
                </c:pt>
                <c:pt idx="1390">
                  <c:v>-37.334198385236448</c:v>
                </c:pt>
                <c:pt idx="1391">
                  <c:v>-37.422145328719722</c:v>
                </c:pt>
                <c:pt idx="1392">
                  <c:v>-37.510092272202996</c:v>
                </c:pt>
                <c:pt idx="1393">
                  <c:v>-38.598039215686271</c:v>
                </c:pt>
                <c:pt idx="1394">
                  <c:v>-38.685986159169545</c:v>
                </c:pt>
                <c:pt idx="1395">
                  <c:v>-38.773933102652819</c:v>
                </c:pt>
                <c:pt idx="1396">
                  <c:v>-37.861880046136108</c:v>
                </c:pt>
                <c:pt idx="1397">
                  <c:v>-38.949826989619382</c:v>
                </c:pt>
                <c:pt idx="1398">
                  <c:v>-39.037773933102656</c:v>
                </c:pt>
                <c:pt idx="1399">
                  <c:v>-39.12572087658593</c:v>
                </c:pt>
                <c:pt idx="1400">
                  <c:v>-39.213667820069205</c:v>
                </c:pt>
                <c:pt idx="1401">
                  <c:v>-40.301614763552479</c:v>
                </c:pt>
                <c:pt idx="1402">
                  <c:v>-41.389561707035753</c:v>
                </c:pt>
                <c:pt idx="1403">
                  <c:v>-42.477508650519027</c:v>
                </c:pt>
                <c:pt idx="1404">
                  <c:v>-43.565455594002302</c:v>
                </c:pt>
                <c:pt idx="1405">
                  <c:v>-44.653402537485576</c:v>
                </c:pt>
                <c:pt idx="1406">
                  <c:v>-45.741349480968864</c:v>
                </c:pt>
                <c:pt idx="1407">
                  <c:v>-44.829296424452139</c:v>
                </c:pt>
                <c:pt idx="1408">
                  <c:v>-43.917243367935413</c:v>
                </c:pt>
                <c:pt idx="1409">
                  <c:v>-45.005190311418687</c:v>
                </c:pt>
                <c:pt idx="1410">
                  <c:v>-46.093137254901961</c:v>
                </c:pt>
                <c:pt idx="1411">
                  <c:v>-45.181084198385236</c:v>
                </c:pt>
                <c:pt idx="1412">
                  <c:v>-46.26903114186851</c:v>
                </c:pt>
                <c:pt idx="1413">
                  <c:v>-45.356978085351784</c:v>
                </c:pt>
                <c:pt idx="1414">
                  <c:v>-46.444925028835058</c:v>
                </c:pt>
                <c:pt idx="1415">
                  <c:v>-45.532871972318333</c:v>
                </c:pt>
                <c:pt idx="1416">
                  <c:v>-46.620818915801621</c:v>
                </c:pt>
                <c:pt idx="1417">
                  <c:v>-45.708765859284895</c:v>
                </c:pt>
                <c:pt idx="1418">
                  <c:v>-46.79671280276817</c:v>
                </c:pt>
                <c:pt idx="1419">
                  <c:v>-45.884659746251444</c:v>
                </c:pt>
                <c:pt idx="1420">
                  <c:v>-46.972606689734718</c:v>
                </c:pt>
                <c:pt idx="1421">
                  <c:v>-46.060553633217992</c:v>
                </c:pt>
                <c:pt idx="1422">
                  <c:v>-47.148500576701267</c:v>
                </c:pt>
                <c:pt idx="1423">
                  <c:v>-46.236447520184541</c:v>
                </c:pt>
                <c:pt idx="1424">
                  <c:v>-45.324394463667815</c:v>
                </c:pt>
                <c:pt idx="1425">
                  <c:v>-46.412341407151089</c:v>
                </c:pt>
                <c:pt idx="1426">
                  <c:v>-47.500288350634378</c:v>
                </c:pt>
                <c:pt idx="1427">
                  <c:v>-46.588235294117652</c:v>
                </c:pt>
                <c:pt idx="1428">
                  <c:v>-46.676182237600926</c:v>
                </c:pt>
                <c:pt idx="1429">
                  <c:v>-46.764129181084201</c:v>
                </c:pt>
                <c:pt idx="1430">
                  <c:v>-46.852076124567475</c:v>
                </c:pt>
                <c:pt idx="1431">
                  <c:v>-46.940023068050749</c:v>
                </c:pt>
                <c:pt idx="1432">
                  <c:v>-47.027970011534023</c:v>
                </c:pt>
                <c:pt idx="1433">
                  <c:v>-47.115916955017298</c:v>
                </c:pt>
                <c:pt idx="1434">
                  <c:v>-47.203863898500572</c:v>
                </c:pt>
                <c:pt idx="1435">
                  <c:v>-48.291810841983846</c:v>
                </c:pt>
                <c:pt idx="1436">
                  <c:v>-47.379757785467135</c:v>
                </c:pt>
                <c:pt idx="1437">
                  <c:v>-48.467704728950409</c:v>
                </c:pt>
                <c:pt idx="1438">
                  <c:v>-47.555651672433683</c:v>
                </c:pt>
                <c:pt idx="1439">
                  <c:v>-48.643598615916957</c:v>
                </c:pt>
                <c:pt idx="1440">
                  <c:v>-47.731545559400232</c:v>
                </c:pt>
                <c:pt idx="1441">
                  <c:v>-48.819492502883506</c:v>
                </c:pt>
                <c:pt idx="1442">
                  <c:v>-47.90743944636678</c:v>
                </c:pt>
                <c:pt idx="1443">
                  <c:v>-48.995386389850054</c:v>
                </c:pt>
                <c:pt idx="1444">
                  <c:v>-48.083333333333329</c:v>
                </c:pt>
                <c:pt idx="1445">
                  <c:v>-49.171280276816603</c:v>
                </c:pt>
                <c:pt idx="1446">
                  <c:v>-48.259227220299891</c:v>
                </c:pt>
                <c:pt idx="1447">
                  <c:v>-47.347174163783166</c:v>
                </c:pt>
                <c:pt idx="1448">
                  <c:v>-48.43512110726644</c:v>
                </c:pt>
                <c:pt idx="1449">
                  <c:v>-49.523068050749714</c:v>
                </c:pt>
                <c:pt idx="1450">
                  <c:v>-48.611014994232988</c:v>
                </c:pt>
                <c:pt idx="1451">
                  <c:v>-47.698961937716263</c:v>
                </c:pt>
                <c:pt idx="1452">
                  <c:v>-46.786908881199537</c:v>
                </c:pt>
                <c:pt idx="1453">
                  <c:v>-45.874855824682811</c:v>
                </c:pt>
                <c:pt idx="1454">
                  <c:v>-44.962802768166085</c:v>
                </c:pt>
                <c:pt idx="1455">
                  <c:v>-46.05074971164936</c:v>
                </c:pt>
                <c:pt idx="1456">
                  <c:v>-46.138696655132634</c:v>
                </c:pt>
                <c:pt idx="1457">
                  <c:v>-46.226643598615908</c:v>
                </c:pt>
                <c:pt idx="1458">
                  <c:v>-45.314590542099182</c:v>
                </c:pt>
                <c:pt idx="1459">
                  <c:v>-45.402537485582457</c:v>
                </c:pt>
                <c:pt idx="1460">
                  <c:v>-44.490484429065731</c:v>
                </c:pt>
                <c:pt idx="1461">
                  <c:v>-45.578431372549034</c:v>
                </c:pt>
                <c:pt idx="1462">
                  <c:v>-46.666378316032308</c:v>
                </c:pt>
                <c:pt idx="1463">
                  <c:v>-47.754325259515582</c:v>
                </c:pt>
                <c:pt idx="1464">
                  <c:v>-48.842272202998856</c:v>
                </c:pt>
                <c:pt idx="1465">
                  <c:v>-49.930219146482131</c:v>
                </c:pt>
                <c:pt idx="1466">
                  <c:v>-49.018166089965405</c:v>
                </c:pt>
                <c:pt idx="1467">
                  <c:v>-48.106113033448679</c:v>
                </c:pt>
                <c:pt idx="1468">
                  <c:v>-48.194059976931953</c:v>
                </c:pt>
                <c:pt idx="1469">
                  <c:v>-48.282006920415228</c:v>
                </c:pt>
                <c:pt idx="1470">
                  <c:v>-49.369953863898502</c:v>
                </c:pt>
                <c:pt idx="1471">
                  <c:v>-48.457900807381776</c:v>
                </c:pt>
                <c:pt idx="1472">
                  <c:v>-47.54584775086505</c:v>
                </c:pt>
                <c:pt idx="1473">
                  <c:v>-46.633794694348325</c:v>
                </c:pt>
                <c:pt idx="1474">
                  <c:v>-45.721741637831599</c:v>
                </c:pt>
                <c:pt idx="1475">
                  <c:v>-44.809688581314873</c:v>
                </c:pt>
                <c:pt idx="1476">
                  <c:v>-45.897635524798147</c:v>
                </c:pt>
                <c:pt idx="1477">
                  <c:v>-46.985582468281422</c:v>
                </c:pt>
                <c:pt idx="1478">
                  <c:v>-48.073529411764696</c:v>
                </c:pt>
                <c:pt idx="1479">
                  <c:v>-49.16147635524797</c:v>
                </c:pt>
                <c:pt idx="1480">
                  <c:v>-50.249423298731244</c:v>
                </c:pt>
                <c:pt idx="1481">
                  <c:v>-49.337370242214547</c:v>
                </c:pt>
                <c:pt idx="1482">
                  <c:v>-49.425317185697821</c:v>
                </c:pt>
                <c:pt idx="1483">
                  <c:v>-49.513264129181096</c:v>
                </c:pt>
                <c:pt idx="1484">
                  <c:v>-49.60121107266437</c:v>
                </c:pt>
                <c:pt idx="1485">
                  <c:v>-49.689158016147644</c:v>
                </c:pt>
                <c:pt idx="1486">
                  <c:v>-49.777104959630918</c:v>
                </c:pt>
                <c:pt idx="1487">
                  <c:v>-49.865051903114193</c:v>
                </c:pt>
                <c:pt idx="1488">
                  <c:v>-49.952998846597467</c:v>
                </c:pt>
                <c:pt idx="1489">
                  <c:v>-50.040945790080741</c:v>
                </c:pt>
                <c:pt idx="1490">
                  <c:v>-50.128892733564015</c:v>
                </c:pt>
                <c:pt idx="1491">
                  <c:v>-50.21683967704729</c:v>
                </c:pt>
                <c:pt idx="1492">
                  <c:v>-50.304786620530564</c:v>
                </c:pt>
                <c:pt idx="1493">
                  <c:v>-50.392733564013838</c:v>
                </c:pt>
                <c:pt idx="1494">
                  <c:v>-50.480680507497112</c:v>
                </c:pt>
                <c:pt idx="1495">
                  <c:v>-50.568627450980387</c:v>
                </c:pt>
                <c:pt idx="1496">
                  <c:v>-50.656574394463661</c:v>
                </c:pt>
                <c:pt idx="1497">
                  <c:v>-49.744521337946935</c:v>
                </c:pt>
                <c:pt idx="1498">
                  <c:v>-49.832468281430209</c:v>
                </c:pt>
                <c:pt idx="1499">
                  <c:v>-48.920415224913484</c:v>
                </c:pt>
                <c:pt idx="1500">
                  <c:v>-50.008362168396758</c:v>
                </c:pt>
                <c:pt idx="1501">
                  <c:v>-49.096309111880032</c:v>
                </c:pt>
                <c:pt idx="1502">
                  <c:v>-48.184256055363335</c:v>
                </c:pt>
                <c:pt idx="1503">
                  <c:v>-47.272202998846609</c:v>
                </c:pt>
                <c:pt idx="1504">
                  <c:v>-46.360149942329883</c:v>
                </c:pt>
                <c:pt idx="1505">
                  <c:v>-47.448096885813158</c:v>
                </c:pt>
                <c:pt idx="1506">
                  <c:v>-46.536043829296432</c:v>
                </c:pt>
                <c:pt idx="1507">
                  <c:v>-46.623990772779706</c:v>
                </c:pt>
                <c:pt idx="1508">
                  <c:v>-46.71193771626298</c:v>
                </c:pt>
                <c:pt idx="1509">
                  <c:v>-46.799884659746255</c:v>
                </c:pt>
                <c:pt idx="1510">
                  <c:v>-46.887831603229529</c:v>
                </c:pt>
                <c:pt idx="1511">
                  <c:v>-46.975778546712803</c:v>
                </c:pt>
                <c:pt idx="1512">
                  <c:v>-46.063725490196077</c:v>
                </c:pt>
                <c:pt idx="1513">
                  <c:v>-45.151672433679352</c:v>
                </c:pt>
                <c:pt idx="1514">
                  <c:v>-45.239619377162626</c:v>
                </c:pt>
                <c:pt idx="1515">
                  <c:v>-45.3275663206459</c:v>
                </c:pt>
                <c:pt idx="1516">
                  <c:v>-46.415513264129174</c:v>
                </c:pt>
                <c:pt idx="1517">
                  <c:v>-47.503460207612449</c:v>
                </c:pt>
                <c:pt idx="1518">
                  <c:v>-48.591407151095723</c:v>
                </c:pt>
                <c:pt idx="1519">
                  <c:v>-47.679354094578997</c:v>
                </c:pt>
                <c:pt idx="1520">
                  <c:v>-46.767301038062271</c:v>
                </c:pt>
                <c:pt idx="1521">
                  <c:v>-45.855247981545546</c:v>
                </c:pt>
                <c:pt idx="1522">
                  <c:v>-46.943194925028848</c:v>
                </c:pt>
                <c:pt idx="1523">
                  <c:v>-46.031141868512123</c:v>
                </c:pt>
                <c:pt idx="1524">
                  <c:v>-47.119088811995397</c:v>
                </c:pt>
                <c:pt idx="1525">
                  <c:v>-46.207035755478671</c:v>
                </c:pt>
                <c:pt idx="1526">
                  <c:v>-45.294982698961945</c:v>
                </c:pt>
                <c:pt idx="1527">
                  <c:v>-46.38292964244522</c:v>
                </c:pt>
                <c:pt idx="1528">
                  <c:v>-45.470876585928494</c:v>
                </c:pt>
                <c:pt idx="1529">
                  <c:v>-45.558823529411768</c:v>
                </c:pt>
                <c:pt idx="1530">
                  <c:v>-44.646770472895042</c:v>
                </c:pt>
                <c:pt idx="1531">
                  <c:v>-44.734717416378317</c:v>
                </c:pt>
                <c:pt idx="1532">
                  <c:v>-44.822664359861591</c:v>
                </c:pt>
                <c:pt idx="1533">
                  <c:v>-43.910611303344865</c:v>
                </c:pt>
                <c:pt idx="1534">
                  <c:v>-44.998558246828139</c:v>
                </c:pt>
                <c:pt idx="1535">
                  <c:v>-44.086505190311414</c:v>
                </c:pt>
                <c:pt idx="1536">
                  <c:v>-45.174452133794688</c:v>
                </c:pt>
                <c:pt idx="1537">
                  <c:v>-46.262399077277962</c:v>
                </c:pt>
                <c:pt idx="1538">
                  <c:v>-45.350346020761236</c:v>
                </c:pt>
                <c:pt idx="1539">
                  <c:v>-44.438292964244511</c:v>
                </c:pt>
                <c:pt idx="1540">
                  <c:v>-44.526239907727785</c:v>
                </c:pt>
                <c:pt idx="1541">
                  <c:v>-44.614186851211059</c:v>
                </c:pt>
                <c:pt idx="1542">
                  <c:v>-43.702133794694362</c:v>
                </c:pt>
                <c:pt idx="1543">
                  <c:v>-42.790080738177636</c:v>
                </c:pt>
                <c:pt idx="1544">
                  <c:v>-43.87802768166091</c:v>
                </c:pt>
                <c:pt idx="1545">
                  <c:v>-44.965974625144185</c:v>
                </c:pt>
                <c:pt idx="1546">
                  <c:v>-45.053921568627459</c:v>
                </c:pt>
                <c:pt idx="1547">
                  <c:v>-44.141868512110733</c:v>
                </c:pt>
                <c:pt idx="1548">
                  <c:v>-43.229815455594007</c:v>
                </c:pt>
                <c:pt idx="1549">
                  <c:v>-43.317762399077282</c:v>
                </c:pt>
                <c:pt idx="1550">
                  <c:v>-42.405709342560556</c:v>
                </c:pt>
                <c:pt idx="1551">
                  <c:v>-43.49365628604383</c:v>
                </c:pt>
                <c:pt idx="1552">
                  <c:v>-42.581603229527104</c:v>
                </c:pt>
                <c:pt idx="1553">
                  <c:v>-43.669550173010379</c:v>
                </c:pt>
                <c:pt idx="1554">
                  <c:v>-43.757497116493653</c:v>
                </c:pt>
                <c:pt idx="1555">
                  <c:v>-44.845444059976927</c:v>
                </c:pt>
                <c:pt idx="1556">
                  <c:v>-45.933391003460201</c:v>
                </c:pt>
                <c:pt idx="1557">
                  <c:v>-47.021337946943476</c:v>
                </c:pt>
                <c:pt idx="1558">
                  <c:v>-47.10928489042675</c:v>
                </c:pt>
                <c:pt idx="1559">
                  <c:v>-48.197231833910024</c:v>
                </c:pt>
                <c:pt idx="1560">
                  <c:v>-49.285178777393298</c:v>
                </c:pt>
                <c:pt idx="1561">
                  <c:v>-50.373125720876573</c:v>
                </c:pt>
                <c:pt idx="1562">
                  <c:v>-51.461072664359875</c:v>
                </c:pt>
                <c:pt idx="1563">
                  <c:v>-52.54901960784315</c:v>
                </c:pt>
                <c:pt idx="1564">
                  <c:v>-53.636966551326424</c:v>
                </c:pt>
                <c:pt idx="1565">
                  <c:v>-54.724913494809698</c:v>
                </c:pt>
                <c:pt idx="1566">
                  <c:v>-53.812860438292972</c:v>
                </c:pt>
                <c:pt idx="1567">
                  <c:v>-52.900807381776247</c:v>
                </c:pt>
                <c:pt idx="1568">
                  <c:v>-53.988754325259521</c:v>
                </c:pt>
                <c:pt idx="1569">
                  <c:v>-53.076701268742795</c:v>
                </c:pt>
                <c:pt idx="1570">
                  <c:v>-52.164648212226069</c:v>
                </c:pt>
                <c:pt idx="1571">
                  <c:v>-51.252595155709344</c:v>
                </c:pt>
                <c:pt idx="1572">
                  <c:v>-50.340542099192618</c:v>
                </c:pt>
                <c:pt idx="1573">
                  <c:v>-49.428489042675892</c:v>
                </c:pt>
                <c:pt idx="1574">
                  <c:v>-48.516435986159166</c:v>
                </c:pt>
                <c:pt idx="1575">
                  <c:v>-47.604382929642441</c:v>
                </c:pt>
                <c:pt idx="1576">
                  <c:v>-46.692329873125715</c:v>
                </c:pt>
                <c:pt idx="1577">
                  <c:v>-45.780276816608989</c:v>
                </c:pt>
                <c:pt idx="1578">
                  <c:v>-46.868223760092263</c:v>
                </c:pt>
                <c:pt idx="1579">
                  <c:v>-47.956170703575538</c:v>
                </c:pt>
                <c:pt idx="1580">
                  <c:v>-49.044117647058812</c:v>
                </c:pt>
                <c:pt idx="1581">
                  <c:v>-50.132064590542086</c:v>
                </c:pt>
                <c:pt idx="1582">
                  <c:v>-51.220011534025389</c:v>
                </c:pt>
                <c:pt idx="1583">
                  <c:v>-50.307958477508663</c:v>
                </c:pt>
                <c:pt idx="1584">
                  <c:v>-50.395905420991937</c:v>
                </c:pt>
                <c:pt idx="1585">
                  <c:v>-50.483852364475212</c:v>
                </c:pt>
                <c:pt idx="1586">
                  <c:v>-50.571799307958486</c:v>
                </c:pt>
                <c:pt idx="1587">
                  <c:v>-49.65974625144176</c:v>
                </c:pt>
                <c:pt idx="1588">
                  <c:v>-48.747693194925034</c:v>
                </c:pt>
                <c:pt idx="1589">
                  <c:v>-47.835640138408309</c:v>
                </c:pt>
                <c:pt idx="1590">
                  <c:v>-48.923587081891583</c:v>
                </c:pt>
                <c:pt idx="1591">
                  <c:v>-48.011534025374857</c:v>
                </c:pt>
                <c:pt idx="1592">
                  <c:v>-47.099480968858131</c:v>
                </c:pt>
                <c:pt idx="1593">
                  <c:v>-48.187427912341406</c:v>
                </c:pt>
                <c:pt idx="1594">
                  <c:v>-49.27537485582468</c:v>
                </c:pt>
                <c:pt idx="1595">
                  <c:v>-48.363321799307954</c:v>
                </c:pt>
                <c:pt idx="1596">
                  <c:v>-48.451268742791228</c:v>
                </c:pt>
                <c:pt idx="1597">
                  <c:v>-49.539215686274503</c:v>
                </c:pt>
                <c:pt idx="1598">
                  <c:v>-48.627162629757777</c:v>
                </c:pt>
                <c:pt idx="1599">
                  <c:v>-47.715109573241051</c:v>
                </c:pt>
                <c:pt idx="1600">
                  <c:v>-46.803056516724325</c:v>
                </c:pt>
                <c:pt idx="1601">
                  <c:v>-45.8910034602076</c:v>
                </c:pt>
                <c:pt idx="1602">
                  <c:v>-44.978950403690902</c:v>
                </c:pt>
                <c:pt idx="1603">
                  <c:v>-44.066897347174177</c:v>
                </c:pt>
                <c:pt idx="1604">
                  <c:v>-43.154844290657451</c:v>
                </c:pt>
                <c:pt idx="1605">
                  <c:v>-43.242791234140725</c:v>
                </c:pt>
                <c:pt idx="1606">
                  <c:v>-43.330738177623999</c:v>
                </c:pt>
                <c:pt idx="1607">
                  <c:v>-43.418685121107274</c:v>
                </c:pt>
                <c:pt idx="1608">
                  <c:v>-42.506632064590548</c:v>
                </c:pt>
                <c:pt idx="1609">
                  <c:v>-43.594579008073822</c:v>
                </c:pt>
                <c:pt idx="1610">
                  <c:v>-43.682525951557096</c:v>
                </c:pt>
                <c:pt idx="1611">
                  <c:v>-44.770472895040371</c:v>
                </c:pt>
                <c:pt idx="1612">
                  <c:v>-43.858419838523645</c:v>
                </c:pt>
                <c:pt idx="1613">
                  <c:v>-42.946366782006919</c:v>
                </c:pt>
                <c:pt idx="1614">
                  <c:v>-42.034313725490193</c:v>
                </c:pt>
                <c:pt idx="1615">
                  <c:v>-41.122260668973468</c:v>
                </c:pt>
                <c:pt idx="1616">
                  <c:v>-40.210207612456742</c:v>
                </c:pt>
                <c:pt idx="1617">
                  <c:v>-39.298154555940016</c:v>
                </c:pt>
                <c:pt idx="1618">
                  <c:v>-40.38610149942329</c:v>
                </c:pt>
                <c:pt idx="1619">
                  <c:v>-41.474048442906565</c:v>
                </c:pt>
                <c:pt idx="1620">
                  <c:v>-40.561995386389839</c:v>
                </c:pt>
                <c:pt idx="1621">
                  <c:v>-39.649942329873113</c:v>
                </c:pt>
                <c:pt idx="1622">
                  <c:v>-38.737889273356387</c:v>
                </c:pt>
                <c:pt idx="1623">
                  <c:v>-37.82583621683969</c:v>
                </c:pt>
                <c:pt idx="1624">
                  <c:v>-37.913783160322964</c:v>
                </c:pt>
                <c:pt idx="1625">
                  <c:v>-38.001730103806239</c:v>
                </c:pt>
                <c:pt idx="1626">
                  <c:v>-39.089677047289513</c:v>
                </c:pt>
                <c:pt idx="1627">
                  <c:v>-40.177623990772787</c:v>
                </c:pt>
                <c:pt idx="1628">
                  <c:v>-40.265570934256061</c:v>
                </c:pt>
                <c:pt idx="1629">
                  <c:v>-41.353517877739336</c:v>
                </c:pt>
                <c:pt idx="1630">
                  <c:v>-40.44146482122261</c:v>
                </c:pt>
                <c:pt idx="1631">
                  <c:v>-41.529411764705884</c:v>
                </c:pt>
                <c:pt idx="1632">
                  <c:v>-40.617358708189158</c:v>
                </c:pt>
                <c:pt idx="1633">
                  <c:v>-39.705305651672433</c:v>
                </c:pt>
                <c:pt idx="1634">
                  <c:v>-39.793252595155707</c:v>
                </c:pt>
                <c:pt idx="1635">
                  <c:v>-39.881199538638981</c:v>
                </c:pt>
                <c:pt idx="1636">
                  <c:v>-40.969146482122255</c:v>
                </c:pt>
                <c:pt idx="1637">
                  <c:v>-42.05709342560553</c:v>
                </c:pt>
                <c:pt idx="1638">
                  <c:v>-41.145040369088804</c:v>
                </c:pt>
                <c:pt idx="1639">
                  <c:v>-42.232987312572078</c:v>
                </c:pt>
                <c:pt idx="1640">
                  <c:v>-41.320934256055352</c:v>
                </c:pt>
                <c:pt idx="1641">
                  <c:v>-40.408881199538627</c:v>
                </c:pt>
                <c:pt idx="1642">
                  <c:v>-41.496828143021901</c:v>
                </c:pt>
                <c:pt idx="1643">
                  <c:v>-40.584775086505203</c:v>
                </c:pt>
                <c:pt idx="1644">
                  <c:v>-41.672722029988478</c:v>
                </c:pt>
                <c:pt idx="1645">
                  <c:v>-41.760668973471752</c:v>
                </c:pt>
                <c:pt idx="1646">
                  <c:v>-40.848615916955026</c:v>
                </c:pt>
                <c:pt idx="1647">
                  <c:v>-39.936562860438301</c:v>
                </c:pt>
                <c:pt idx="1648">
                  <c:v>-41.024509803921575</c:v>
                </c:pt>
                <c:pt idx="1649">
                  <c:v>-40.112456747404849</c:v>
                </c:pt>
                <c:pt idx="1650">
                  <c:v>-40.200403690888123</c:v>
                </c:pt>
                <c:pt idx="1651">
                  <c:v>-41.288350634371398</c:v>
                </c:pt>
                <c:pt idx="1652">
                  <c:v>-42.376297577854672</c:v>
                </c:pt>
                <c:pt idx="1653">
                  <c:v>-41.464244521337946</c:v>
                </c:pt>
                <c:pt idx="1654">
                  <c:v>-40.55219146482122</c:v>
                </c:pt>
                <c:pt idx="1655">
                  <c:v>-40.640138408304495</c:v>
                </c:pt>
                <c:pt idx="1656">
                  <c:v>-41.728085351787769</c:v>
                </c:pt>
                <c:pt idx="1657">
                  <c:v>-41.816032295271043</c:v>
                </c:pt>
                <c:pt idx="1658">
                  <c:v>-40.903979238754317</c:v>
                </c:pt>
                <c:pt idx="1659">
                  <c:v>-39.991926182237592</c:v>
                </c:pt>
                <c:pt idx="1660">
                  <c:v>-39.079873125720866</c:v>
                </c:pt>
                <c:pt idx="1661">
                  <c:v>-38.16782006920414</c:v>
                </c:pt>
                <c:pt idx="1662">
                  <c:v>-38.255767012687414</c:v>
                </c:pt>
                <c:pt idx="1663">
                  <c:v>-38.343713956170717</c:v>
                </c:pt>
                <c:pt idx="1664">
                  <c:v>-37.431660899653991</c:v>
                </c:pt>
                <c:pt idx="1665">
                  <c:v>-36.519607843137265</c:v>
                </c:pt>
                <c:pt idx="1666">
                  <c:v>-36.60755478662054</c:v>
                </c:pt>
                <c:pt idx="1667">
                  <c:v>-36.695501730103814</c:v>
                </c:pt>
                <c:pt idx="1668">
                  <c:v>-36.783448673587088</c:v>
                </c:pt>
                <c:pt idx="1669">
                  <c:v>-36.871395617070363</c:v>
                </c:pt>
                <c:pt idx="1670">
                  <c:v>-36.959342560553637</c:v>
                </c:pt>
                <c:pt idx="1671">
                  <c:v>-37.047289504036911</c:v>
                </c:pt>
                <c:pt idx="1672">
                  <c:v>-36.135236447520185</c:v>
                </c:pt>
                <c:pt idx="1673">
                  <c:v>-35.22318339100346</c:v>
                </c:pt>
                <c:pt idx="1674">
                  <c:v>-34.311130334486734</c:v>
                </c:pt>
                <c:pt idx="1675">
                  <c:v>-33.399077277970008</c:v>
                </c:pt>
                <c:pt idx="1676">
                  <c:v>-33.487024221453282</c:v>
                </c:pt>
                <c:pt idx="1677">
                  <c:v>-33.574971164936557</c:v>
                </c:pt>
                <c:pt idx="1678">
                  <c:v>-34.662918108419831</c:v>
                </c:pt>
                <c:pt idx="1679">
                  <c:v>-33.750865051903105</c:v>
                </c:pt>
                <c:pt idx="1680">
                  <c:v>-34.838811995386379</c:v>
                </c:pt>
                <c:pt idx="1681">
                  <c:v>-35.926758938869654</c:v>
                </c:pt>
                <c:pt idx="1682">
                  <c:v>-35.014705882352928</c:v>
                </c:pt>
                <c:pt idx="1683">
                  <c:v>-34.10265282583623</c:v>
                </c:pt>
                <c:pt idx="1684">
                  <c:v>-33.190599769319505</c:v>
                </c:pt>
                <c:pt idx="1685">
                  <c:v>-32.278546712802779</c:v>
                </c:pt>
                <c:pt idx="1686">
                  <c:v>-32.366493656286053</c:v>
                </c:pt>
                <c:pt idx="1687">
                  <c:v>-32.454440599769327</c:v>
                </c:pt>
                <c:pt idx="1688">
                  <c:v>-32.542387543252602</c:v>
                </c:pt>
                <c:pt idx="1689">
                  <c:v>-32.630334486735876</c:v>
                </c:pt>
                <c:pt idx="1690">
                  <c:v>-32.71828143021915</c:v>
                </c:pt>
                <c:pt idx="1691">
                  <c:v>-32.806228373702425</c:v>
                </c:pt>
                <c:pt idx="1692">
                  <c:v>-32.894175317185699</c:v>
                </c:pt>
                <c:pt idx="1693">
                  <c:v>-32.982122260668973</c:v>
                </c:pt>
                <c:pt idx="1694">
                  <c:v>-33.070069204152247</c:v>
                </c:pt>
                <c:pt idx="1695">
                  <c:v>-33.158016147635522</c:v>
                </c:pt>
                <c:pt idx="1696">
                  <c:v>-34.245963091118796</c:v>
                </c:pt>
                <c:pt idx="1697">
                  <c:v>-35.33391003460207</c:v>
                </c:pt>
                <c:pt idx="1698">
                  <c:v>-36.421856978085344</c:v>
                </c:pt>
                <c:pt idx="1699">
                  <c:v>-36.509803921568619</c:v>
                </c:pt>
                <c:pt idx="1700">
                  <c:v>-36.597750865051893</c:v>
                </c:pt>
                <c:pt idx="1701">
                  <c:v>-36.685697808535167</c:v>
                </c:pt>
                <c:pt idx="1702">
                  <c:v>-35.773644752018441</c:v>
                </c:pt>
                <c:pt idx="1703">
                  <c:v>-34.861591695501744</c:v>
                </c:pt>
                <c:pt idx="1704">
                  <c:v>-33.949538638985018</c:v>
                </c:pt>
                <c:pt idx="1705">
                  <c:v>-33.037485582468292</c:v>
                </c:pt>
                <c:pt idx="1706">
                  <c:v>-32.125432525951567</c:v>
                </c:pt>
                <c:pt idx="1707">
                  <c:v>-31.213379469434841</c:v>
                </c:pt>
                <c:pt idx="1708">
                  <c:v>-30.301326412918115</c:v>
                </c:pt>
                <c:pt idx="1709">
                  <c:v>-29.389273356401389</c:v>
                </c:pt>
                <c:pt idx="1710">
                  <c:v>-28.477220299884664</c:v>
                </c:pt>
                <c:pt idx="1711">
                  <c:v>-29.565167243367938</c:v>
                </c:pt>
                <c:pt idx="1712">
                  <c:v>-30.653114186851212</c:v>
                </c:pt>
                <c:pt idx="1713">
                  <c:v>-31.741061130334487</c:v>
                </c:pt>
                <c:pt idx="1714">
                  <c:v>-32.829008073817761</c:v>
                </c:pt>
                <c:pt idx="1715">
                  <c:v>-33.916955017301035</c:v>
                </c:pt>
                <c:pt idx="1716">
                  <c:v>-35.004901960784309</c:v>
                </c:pt>
                <c:pt idx="1717">
                  <c:v>-36.092848904267584</c:v>
                </c:pt>
                <c:pt idx="1718">
                  <c:v>-37.180795847750858</c:v>
                </c:pt>
                <c:pt idx="1719">
                  <c:v>-38.268742791234132</c:v>
                </c:pt>
                <c:pt idx="1720">
                  <c:v>-37.356689734717406</c:v>
                </c:pt>
                <c:pt idx="1721">
                  <c:v>-38.444636678200681</c:v>
                </c:pt>
                <c:pt idx="1722">
                  <c:v>-37.532583621683955</c:v>
                </c:pt>
                <c:pt idx="1723">
                  <c:v>-36.620530565167257</c:v>
                </c:pt>
                <c:pt idx="1724">
                  <c:v>-37.708477508650532</c:v>
                </c:pt>
                <c:pt idx="1725">
                  <c:v>-36.796424452133806</c:v>
                </c:pt>
                <c:pt idx="1726">
                  <c:v>-35.88437139561708</c:v>
                </c:pt>
                <c:pt idx="1727">
                  <c:v>-36.972318339100354</c:v>
                </c:pt>
                <c:pt idx="1728">
                  <c:v>-36.060265282583629</c:v>
                </c:pt>
                <c:pt idx="1729">
                  <c:v>-37.148212226066903</c:v>
                </c:pt>
                <c:pt idx="1730">
                  <c:v>-36.236159169550177</c:v>
                </c:pt>
                <c:pt idx="1731">
                  <c:v>-35.324106113033451</c:v>
                </c:pt>
                <c:pt idx="1732">
                  <c:v>-35.412053056516726</c:v>
                </c:pt>
                <c:pt idx="1733">
                  <c:v>-34.5</c:v>
                </c:pt>
                <c:pt idx="1734">
                  <c:v>-33.587946943483274</c:v>
                </c:pt>
                <c:pt idx="1735">
                  <c:v>-34.675893886966549</c:v>
                </c:pt>
                <c:pt idx="1736">
                  <c:v>-34.763840830449823</c:v>
                </c:pt>
                <c:pt idx="1737">
                  <c:v>-33.851787773933097</c:v>
                </c:pt>
                <c:pt idx="1738">
                  <c:v>-32.939734717416371</c:v>
                </c:pt>
                <c:pt idx="1739">
                  <c:v>-32.027681660899646</c:v>
                </c:pt>
                <c:pt idx="1740">
                  <c:v>-31.11562860438292</c:v>
                </c:pt>
                <c:pt idx="1741">
                  <c:v>-30.203575547866194</c:v>
                </c:pt>
                <c:pt idx="1742">
                  <c:v>-29.291522491349468</c:v>
                </c:pt>
                <c:pt idx="1743">
                  <c:v>-29.379469434832743</c:v>
                </c:pt>
                <c:pt idx="1744">
                  <c:v>-28.467416378316045</c:v>
                </c:pt>
                <c:pt idx="1745">
                  <c:v>-27.555363321799319</c:v>
                </c:pt>
                <c:pt idx="1746">
                  <c:v>-26.643310265282594</c:v>
                </c:pt>
                <c:pt idx="1747">
                  <c:v>-25.731257208765868</c:v>
                </c:pt>
                <c:pt idx="1748">
                  <c:v>-24.819204152249142</c:v>
                </c:pt>
                <c:pt idx="1749">
                  <c:v>-23.907151095732416</c:v>
                </c:pt>
                <c:pt idx="1750">
                  <c:v>-24.995098039215691</c:v>
                </c:pt>
                <c:pt idx="1751">
                  <c:v>-24.083044982698965</c:v>
                </c:pt>
                <c:pt idx="1752">
                  <c:v>-23.170991926182239</c:v>
                </c:pt>
                <c:pt idx="1753">
                  <c:v>-22.258938869665513</c:v>
                </c:pt>
                <c:pt idx="1754">
                  <c:v>-21.346885813148788</c:v>
                </c:pt>
                <c:pt idx="1755">
                  <c:v>-20.434832756632062</c:v>
                </c:pt>
                <c:pt idx="1756">
                  <c:v>-19.522779700115336</c:v>
                </c:pt>
                <c:pt idx="1757">
                  <c:v>-18.610726643598611</c:v>
                </c:pt>
                <c:pt idx="1758">
                  <c:v>-17.698673587081885</c:v>
                </c:pt>
                <c:pt idx="1759">
                  <c:v>-16.786620530565159</c:v>
                </c:pt>
                <c:pt idx="1760">
                  <c:v>-15.874567474048433</c:v>
                </c:pt>
                <c:pt idx="1761">
                  <c:v>-14.962514417531708</c:v>
                </c:pt>
                <c:pt idx="1762">
                  <c:v>-16.050461361014982</c:v>
                </c:pt>
                <c:pt idx="1763">
                  <c:v>-17.138408304498256</c:v>
                </c:pt>
                <c:pt idx="1764">
                  <c:v>-16.226355247981559</c:v>
                </c:pt>
                <c:pt idx="1765">
                  <c:v>-15.314302191464833</c:v>
                </c:pt>
                <c:pt idx="1766">
                  <c:v>-14.402249134948107</c:v>
                </c:pt>
                <c:pt idx="1767">
                  <c:v>-13.490196078431381</c:v>
                </c:pt>
                <c:pt idx="1768">
                  <c:v>-14.578143021914656</c:v>
                </c:pt>
                <c:pt idx="1769">
                  <c:v>-15.66608996539793</c:v>
                </c:pt>
                <c:pt idx="1770">
                  <c:v>-16.754036908881204</c:v>
                </c:pt>
                <c:pt idx="1771">
                  <c:v>-17.841983852364478</c:v>
                </c:pt>
                <c:pt idx="1772">
                  <c:v>-16.929930795847753</c:v>
                </c:pt>
                <c:pt idx="1773">
                  <c:v>-18.017877739331027</c:v>
                </c:pt>
                <c:pt idx="1774">
                  <c:v>-17.105824682814301</c:v>
                </c:pt>
                <c:pt idx="1775">
                  <c:v>-16.193771626297575</c:v>
                </c:pt>
                <c:pt idx="1776">
                  <c:v>-15.28171856978085</c:v>
                </c:pt>
                <c:pt idx="1777">
                  <c:v>-14.369665513264124</c:v>
                </c:pt>
                <c:pt idx="1778">
                  <c:v>-13.457612456747398</c:v>
                </c:pt>
                <c:pt idx="1779">
                  <c:v>-12.545559400230673</c:v>
                </c:pt>
                <c:pt idx="1780">
                  <c:v>-11.633506343713947</c:v>
                </c:pt>
                <c:pt idx="1781">
                  <c:v>-10.721453287197221</c:v>
                </c:pt>
                <c:pt idx="1782">
                  <c:v>-11.809400230680495</c:v>
                </c:pt>
                <c:pt idx="1783">
                  <c:v>-10.89734717416377</c:v>
                </c:pt>
                <c:pt idx="1784">
                  <c:v>-9.9852941176470722</c:v>
                </c:pt>
                <c:pt idx="1785">
                  <c:v>-11.073241061130346</c:v>
                </c:pt>
                <c:pt idx="1786">
                  <c:v>-12.161188004613621</c:v>
                </c:pt>
                <c:pt idx="1787">
                  <c:v>-11.249134948096895</c:v>
                </c:pt>
                <c:pt idx="1788">
                  <c:v>-10.337081891580169</c:v>
                </c:pt>
                <c:pt idx="1789">
                  <c:v>-9.4250288350634435</c:v>
                </c:pt>
                <c:pt idx="1790">
                  <c:v>-10.512975778546718</c:v>
                </c:pt>
                <c:pt idx="1791">
                  <c:v>-9.600922722029992</c:v>
                </c:pt>
                <c:pt idx="1792">
                  <c:v>-10.688869665513266</c:v>
                </c:pt>
                <c:pt idx="1793">
                  <c:v>-9.7768166089965405</c:v>
                </c:pt>
                <c:pt idx="1794">
                  <c:v>-8.8647635524798147</c:v>
                </c:pt>
                <c:pt idx="1795">
                  <c:v>-8.952710495963089</c:v>
                </c:pt>
                <c:pt idx="1796">
                  <c:v>-10.040657439446363</c:v>
                </c:pt>
                <c:pt idx="1797">
                  <c:v>-11.128604382929637</c:v>
                </c:pt>
                <c:pt idx="1798">
                  <c:v>-11.216551326412912</c:v>
                </c:pt>
                <c:pt idx="1799">
                  <c:v>-12.304498269896186</c:v>
                </c:pt>
                <c:pt idx="1800">
                  <c:v>-13.39244521337946</c:v>
                </c:pt>
                <c:pt idx="1801">
                  <c:v>-14.480392156862735</c:v>
                </c:pt>
                <c:pt idx="1802">
                  <c:v>-15.568339100346009</c:v>
                </c:pt>
                <c:pt idx="1803">
                  <c:v>-16.656286043829283</c:v>
                </c:pt>
                <c:pt idx="1804">
                  <c:v>-17.744232987312586</c:v>
                </c:pt>
                <c:pt idx="1805">
                  <c:v>-16.83217993079586</c:v>
                </c:pt>
                <c:pt idx="1806">
                  <c:v>-16.920126874279134</c:v>
                </c:pt>
                <c:pt idx="1807">
                  <c:v>-16.008073817762408</c:v>
                </c:pt>
                <c:pt idx="1808">
                  <c:v>-16.096020761245683</c:v>
                </c:pt>
                <c:pt idx="1809">
                  <c:v>-16.183967704728957</c:v>
                </c:pt>
                <c:pt idx="1810">
                  <c:v>-16.271914648212231</c:v>
                </c:pt>
                <c:pt idx="1811">
                  <c:v>-17.359861591695505</c:v>
                </c:pt>
                <c:pt idx="1812">
                  <c:v>-16.44780853517878</c:v>
                </c:pt>
                <c:pt idx="1813">
                  <c:v>-16.535755478662054</c:v>
                </c:pt>
                <c:pt idx="1814">
                  <c:v>-16.623702422145328</c:v>
                </c:pt>
                <c:pt idx="1815">
                  <c:v>-17.711649365628602</c:v>
                </c:pt>
                <c:pt idx="1816">
                  <c:v>-18.799596309111877</c:v>
                </c:pt>
                <c:pt idx="1817">
                  <c:v>-17.887543252595151</c:v>
                </c:pt>
                <c:pt idx="1818">
                  <c:v>-17.975490196078425</c:v>
                </c:pt>
                <c:pt idx="1819">
                  <c:v>-18.063437139561699</c:v>
                </c:pt>
                <c:pt idx="1820">
                  <c:v>-18.151384083044974</c:v>
                </c:pt>
                <c:pt idx="1821">
                  <c:v>-19.239331026528248</c:v>
                </c:pt>
                <c:pt idx="1822">
                  <c:v>-18.327277970011522</c:v>
                </c:pt>
                <c:pt idx="1823">
                  <c:v>-17.415224913494797</c:v>
                </c:pt>
                <c:pt idx="1824">
                  <c:v>-16.503171856978099</c:v>
                </c:pt>
                <c:pt idx="1825">
                  <c:v>-15.591118800461373</c:v>
                </c:pt>
                <c:pt idx="1826">
                  <c:v>-14.679065743944648</c:v>
                </c:pt>
                <c:pt idx="1827">
                  <c:v>-13.767012687427922</c:v>
                </c:pt>
                <c:pt idx="1828">
                  <c:v>-14.854959630911196</c:v>
                </c:pt>
                <c:pt idx="1829">
                  <c:v>-15.94290657439447</c:v>
                </c:pt>
                <c:pt idx="1830">
                  <c:v>-15.030853517877745</c:v>
                </c:pt>
                <c:pt idx="1831">
                  <c:v>-15.118800461361019</c:v>
                </c:pt>
                <c:pt idx="1832">
                  <c:v>-14.206747404844293</c:v>
                </c:pt>
                <c:pt idx="1833">
                  <c:v>-13.294694348327567</c:v>
                </c:pt>
                <c:pt idx="1834">
                  <c:v>-13.382641291810842</c:v>
                </c:pt>
                <c:pt idx="1835">
                  <c:v>-12.470588235294116</c:v>
                </c:pt>
                <c:pt idx="1836">
                  <c:v>-12.55853517877739</c:v>
                </c:pt>
                <c:pt idx="1837">
                  <c:v>-12.646482122260664</c:v>
                </c:pt>
                <c:pt idx="1838">
                  <c:v>-12.734429065743939</c:v>
                </c:pt>
                <c:pt idx="1839">
                  <c:v>-12.822376009227213</c:v>
                </c:pt>
                <c:pt idx="1840">
                  <c:v>-12.910322952710487</c:v>
                </c:pt>
                <c:pt idx="1841">
                  <c:v>-11.998269896193761</c:v>
                </c:pt>
                <c:pt idx="1842">
                  <c:v>-11.086216839677036</c:v>
                </c:pt>
                <c:pt idx="1843">
                  <c:v>-10.17416378316031</c:v>
                </c:pt>
                <c:pt idx="1844">
                  <c:v>-9.2621107266436127</c:v>
                </c:pt>
                <c:pt idx="1845">
                  <c:v>-8.3500576701268869</c:v>
                </c:pt>
                <c:pt idx="1846">
                  <c:v>-7.4380046136101612</c:v>
                </c:pt>
                <c:pt idx="1847">
                  <c:v>-6.5259515570934354</c:v>
                </c:pt>
                <c:pt idx="1848">
                  <c:v>-5.6138985005767097</c:v>
                </c:pt>
                <c:pt idx="1849">
                  <c:v>-6.7018454440599839</c:v>
                </c:pt>
                <c:pt idx="1850">
                  <c:v>-7.7897923875432582</c:v>
                </c:pt>
                <c:pt idx="1851">
                  <c:v>-7.8777393310265325</c:v>
                </c:pt>
                <c:pt idx="1852">
                  <c:v>-8.9656862745098067</c:v>
                </c:pt>
                <c:pt idx="1853">
                  <c:v>-10.053633217993081</c:v>
                </c:pt>
                <c:pt idx="1854">
                  <c:v>-11.141580161476355</c:v>
                </c:pt>
                <c:pt idx="1855">
                  <c:v>-12.229527104959629</c:v>
                </c:pt>
                <c:pt idx="1856">
                  <c:v>-13.317474048442904</c:v>
                </c:pt>
                <c:pt idx="1857">
                  <c:v>-12.405420991926178</c:v>
                </c:pt>
                <c:pt idx="1858">
                  <c:v>-12.493367935409452</c:v>
                </c:pt>
                <c:pt idx="1859">
                  <c:v>-11.581314878892726</c:v>
                </c:pt>
                <c:pt idx="1860">
                  <c:v>-11.669261822376001</c:v>
                </c:pt>
                <c:pt idx="1861">
                  <c:v>-12.757208765859275</c:v>
                </c:pt>
                <c:pt idx="1862">
                  <c:v>-13.845155709342549</c:v>
                </c:pt>
                <c:pt idx="1863">
                  <c:v>-12.933102652825823</c:v>
                </c:pt>
                <c:pt idx="1864">
                  <c:v>-14.021049596309098</c:v>
                </c:pt>
                <c:pt idx="1865">
                  <c:v>-13.1089965397924</c:v>
                </c:pt>
                <c:pt idx="1866">
                  <c:v>-14.196943483275675</c:v>
                </c:pt>
                <c:pt idx="1867">
                  <c:v>-13.284890426758949</c:v>
                </c:pt>
                <c:pt idx="1868">
                  <c:v>-12.372837370242223</c:v>
                </c:pt>
                <c:pt idx="1869">
                  <c:v>-11.460784313725497</c:v>
                </c:pt>
                <c:pt idx="1870">
                  <c:v>-10.548731257208772</c:v>
                </c:pt>
                <c:pt idx="1871">
                  <c:v>-9.6366782006920459</c:v>
                </c:pt>
                <c:pt idx="1872">
                  <c:v>-8.7246251441753202</c:v>
                </c:pt>
                <c:pt idx="1873">
                  <c:v>-7.8125720876585945</c:v>
                </c:pt>
                <c:pt idx="1874">
                  <c:v>-6.9005190311418687</c:v>
                </c:pt>
                <c:pt idx="1875">
                  <c:v>-5.988465974625143</c:v>
                </c:pt>
                <c:pt idx="1876">
                  <c:v>-7.0764129181084172</c:v>
                </c:pt>
                <c:pt idx="1877">
                  <c:v>-8.1643598615916915</c:v>
                </c:pt>
                <c:pt idx="1878">
                  <c:v>-9.2523068050749657</c:v>
                </c:pt>
                <c:pt idx="1879">
                  <c:v>-8.34025374855824</c:v>
                </c:pt>
                <c:pt idx="1880">
                  <c:v>-9.4282006920415142</c:v>
                </c:pt>
                <c:pt idx="1881">
                  <c:v>-10.516147635524788</c:v>
                </c:pt>
                <c:pt idx="1882">
                  <c:v>-10.604094579008063</c:v>
                </c:pt>
                <c:pt idx="1883">
                  <c:v>-9.692041522491337</c:v>
                </c:pt>
                <c:pt idx="1884">
                  <c:v>-8.7799884659746112</c:v>
                </c:pt>
                <c:pt idx="1885">
                  <c:v>-8.8679354094579139</c:v>
                </c:pt>
                <c:pt idx="1886">
                  <c:v>-9.9558823529411882</c:v>
                </c:pt>
                <c:pt idx="1887">
                  <c:v>-11.043829296424462</c:v>
                </c:pt>
                <c:pt idx="1888">
                  <c:v>-10.131776239907737</c:v>
                </c:pt>
                <c:pt idx="1889">
                  <c:v>-9.2197231833910109</c:v>
                </c:pt>
                <c:pt idx="1890">
                  <c:v>-10.307670126874285</c:v>
                </c:pt>
                <c:pt idx="1891">
                  <c:v>-11.395617070357559</c:v>
                </c:pt>
                <c:pt idx="1892">
                  <c:v>-12.483564013840834</c:v>
                </c:pt>
                <c:pt idx="1893">
                  <c:v>-11.571510957324108</c:v>
                </c:pt>
                <c:pt idx="1894">
                  <c:v>-10.659457900807382</c:v>
                </c:pt>
                <c:pt idx="1895">
                  <c:v>-10.747404844290656</c:v>
                </c:pt>
                <c:pt idx="1896">
                  <c:v>-11.835351787773931</c:v>
                </c:pt>
                <c:pt idx="1897">
                  <c:v>-12.923298731257205</c:v>
                </c:pt>
                <c:pt idx="1898">
                  <c:v>-12.011245674740479</c:v>
                </c:pt>
                <c:pt idx="1899">
                  <c:v>-13.099192618223753</c:v>
                </c:pt>
                <c:pt idx="1900">
                  <c:v>-12.187139561707028</c:v>
                </c:pt>
                <c:pt idx="1901">
                  <c:v>-13.275086505190302</c:v>
                </c:pt>
                <c:pt idx="1902">
                  <c:v>-12.363033448673576</c:v>
                </c:pt>
                <c:pt idx="1903">
                  <c:v>-11.45098039215685</c:v>
                </c:pt>
                <c:pt idx="1904">
                  <c:v>-12.538927335640125</c:v>
                </c:pt>
                <c:pt idx="1905">
                  <c:v>-12.626874279123427</c:v>
                </c:pt>
                <c:pt idx="1906">
                  <c:v>-12.714821222606702</c:v>
                </c:pt>
                <c:pt idx="1907">
                  <c:v>-12.802768166089976</c:v>
                </c:pt>
                <c:pt idx="1908">
                  <c:v>-11.89071510957325</c:v>
                </c:pt>
                <c:pt idx="1909">
                  <c:v>-11.978662053056524</c:v>
                </c:pt>
                <c:pt idx="1910">
                  <c:v>-11.066608996539799</c:v>
                </c:pt>
                <c:pt idx="1911">
                  <c:v>-10.154555940023073</c:v>
                </c:pt>
                <c:pt idx="1912">
                  <c:v>-9.2425028835063472</c:v>
                </c:pt>
                <c:pt idx="1913">
                  <c:v>-8.3304498269896214</c:v>
                </c:pt>
                <c:pt idx="1914">
                  <c:v>-7.4183967704728957</c:v>
                </c:pt>
                <c:pt idx="1915">
                  <c:v>-7.5063437139561699</c:v>
                </c:pt>
                <c:pt idx="1916">
                  <c:v>-6.5942906574394442</c:v>
                </c:pt>
                <c:pt idx="1917">
                  <c:v>-7.6822376009227185</c:v>
                </c:pt>
                <c:pt idx="1918">
                  <c:v>-8.7701845444059927</c:v>
                </c:pt>
                <c:pt idx="1919">
                  <c:v>-9.858131487889267</c:v>
                </c:pt>
                <c:pt idx="1920">
                  <c:v>-8.9460784313725412</c:v>
                </c:pt>
                <c:pt idx="1921">
                  <c:v>-9.0340253748558155</c:v>
                </c:pt>
                <c:pt idx="1922">
                  <c:v>-9.1219723183390897</c:v>
                </c:pt>
                <c:pt idx="1923">
                  <c:v>-9.209919261822364</c:v>
                </c:pt>
                <c:pt idx="1924">
                  <c:v>-10.297866205305638</c:v>
                </c:pt>
                <c:pt idx="1925">
                  <c:v>-10.385813148788941</c:v>
                </c:pt>
                <c:pt idx="1926">
                  <c:v>-9.4737600922722152</c:v>
                </c:pt>
                <c:pt idx="1927">
                  <c:v>-9.5617070357554894</c:v>
                </c:pt>
                <c:pt idx="1928">
                  <c:v>-10.649653979238764</c:v>
                </c:pt>
                <c:pt idx="1929">
                  <c:v>-9.7376009227220379</c:v>
                </c:pt>
                <c:pt idx="1930">
                  <c:v>-8.8255478662053122</c:v>
                </c:pt>
                <c:pt idx="1931">
                  <c:v>-9.9134948096885864</c:v>
                </c:pt>
                <c:pt idx="1932">
                  <c:v>-9.0014417531718607</c:v>
                </c:pt>
                <c:pt idx="1933">
                  <c:v>-10.089388696655135</c:v>
                </c:pt>
                <c:pt idx="1934">
                  <c:v>-9.1773356401384092</c:v>
                </c:pt>
                <c:pt idx="1935">
                  <c:v>-9.2652825836216834</c:v>
                </c:pt>
                <c:pt idx="1936">
                  <c:v>-8.3532295271049577</c:v>
                </c:pt>
                <c:pt idx="1937">
                  <c:v>-9.441176470588232</c:v>
                </c:pt>
                <c:pt idx="1938">
                  <c:v>-8.5291234140715062</c:v>
                </c:pt>
                <c:pt idx="1939">
                  <c:v>-7.6170703575547805</c:v>
                </c:pt>
                <c:pt idx="1940">
                  <c:v>-6.7050173010380547</c:v>
                </c:pt>
                <c:pt idx="1941">
                  <c:v>-7.792964244521329</c:v>
                </c:pt>
                <c:pt idx="1942">
                  <c:v>-6.8809111880046032</c:v>
                </c:pt>
                <c:pt idx="1943">
                  <c:v>-6.9688581314878775</c:v>
                </c:pt>
                <c:pt idx="1944">
                  <c:v>-7.0568050749711517</c:v>
                </c:pt>
                <c:pt idx="1945">
                  <c:v>-6.1447520184544544</c:v>
                </c:pt>
                <c:pt idx="1946">
                  <c:v>-7.2326989619377287</c:v>
                </c:pt>
                <c:pt idx="1947">
                  <c:v>-6.3206459054210029</c:v>
                </c:pt>
                <c:pt idx="1948">
                  <c:v>-5.4085928489042772</c:v>
                </c:pt>
                <c:pt idx="1949">
                  <c:v>-5.4965397923875514</c:v>
                </c:pt>
                <c:pt idx="1950">
                  <c:v>-5.5844867358708257</c:v>
                </c:pt>
                <c:pt idx="1951">
                  <c:v>-5.6724336793540999</c:v>
                </c:pt>
                <c:pt idx="1952">
                  <c:v>-5.7603806228373742</c:v>
                </c:pt>
                <c:pt idx="1953">
                  <c:v>-4.8483275663206484</c:v>
                </c:pt>
                <c:pt idx="1954">
                  <c:v>-3.9362745098039227</c:v>
                </c:pt>
                <c:pt idx="1955">
                  <c:v>-4.0242214532871969</c:v>
                </c:pt>
                <c:pt idx="1956">
                  <c:v>-4.1121683967704712</c:v>
                </c:pt>
                <c:pt idx="1957">
                  <c:v>-4.2001153402537454</c:v>
                </c:pt>
                <c:pt idx="1958">
                  <c:v>-4.2880622837370197</c:v>
                </c:pt>
                <c:pt idx="1959">
                  <c:v>-4.376009227220294</c:v>
                </c:pt>
                <c:pt idx="1960">
                  <c:v>-4.4639561707035682</c:v>
                </c:pt>
                <c:pt idx="1961">
                  <c:v>-3.5519031141868425</c:v>
                </c:pt>
                <c:pt idx="1962">
                  <c:v>-4.6398500576701167</c:v>
                </c:pt>
                <c:pt idx="1963">
                  <c:v>-4.727797001153391</c:v>
                </c:pt>
                <c:pt idx="1964">
                  <c:v>-4.8157439446366652</c:v>
                </c:pt>
                <c:pt idx="1965">
                  <c:v>-4.9036908881199679</c:v>
                </c:pt>
                <c:pt idx="1966">
                  <c:v>-4.9916378316032421</c:v>
                </c:pt>
                <c:pt idx="1967">
                  <c:v>-5.0795847750865164</c:v>
                </c:pt>
                <c:pt idx="1968">
                  <c:v>-4.1675317185697907</c:v>
                </c:pt>
                <c:pt idx="1969">
                  <c:v>-3.2554786620530649</c:v>
                </c:pt>
                <c:pt idx="1970">
                  <c:v>-4.3434256055363392</c:v>
                </c:pt>
                <c:pt idx="1971">
                  <c:v>-4.4313725490196134</c:v>
                </c:pt>
                <c:pt idx="1972">
                  <c:v>-3.5193194925028877</c:v>
                </c:pt>
                <c:pt idx="1973">
                  <c:v>-2.6072664359861619</c:v>
                </c:pt>
                <c:pt idx="1974">
                  <c:v>-3.6952133794694362</c:v>
                </c:pt>
                <c:pt idx="1975">
                  <c:v>-2.7831603229527104</c:v>
                </c:pt>
                <c:pt idx="1976">
                  <c:v>-1.8711072664359847</c:v>
                </c:pt>
                <c:pt idx="1977">
                  <c:v>-2.9590542099192589</c:v>
                </c:pt>
                <c:pt idx="1978">
                  <c:v>-2.0470011534025332</c:v>
                </c:pt>
                <c:pt idx="1979">
                  <c:v>-1.1349480968858074</c:v>
                </c:pt>
                <c:pt idx="1980">
                  <c:v>-2.2228950403690817</c:v>
                </c:pt>
                <c:pt idx="1981">
                  <c:v>-1.310841983852356</c:v>
                </c:pt>
                <c:pt idx="1982">
                  <c:v>-1.3987889273356302</c:v>
                </c:pt>
                <c:pt idx="1983">
                  <c:v>-1.4867358708189045</c:v>
                </c:pt>
                <c:pt idx="1984">
                  <c:v>-2.5746828143021787</c:v>
                </c:pt>
                <c:pt idx="1985">
                  <c:v>-1.662629757785453</c:v>
                </c:pt>
                <c:pt idx="1986">
                  <c:v>-0.75057670126875564</c:v>
                </c:pt>
                <c:pt idx="1987">
                  <c:v>0.1614763552479701</c:v>
                </c:pt>
                <c:pt idx="1988">
                  <c:v>1.0735294117646959</c:v>
                </c:pt>
                <c:pt idx="1989">
                  <c:v>1.9855824682814216</c:v>
                </c:pt>
                <c:pt idx="1990">
                  <c:v>2.8976355247981473</c:v>
                </c:pt>
                <c:pt idx="1991">
                  <c:v>3.8096885813148731</c:v>
                </c:pt>
                <c:pt idx="1992">
                  <c:v>3.7217416378315988</c:v>
                </c:pt>
                <c:pt idx="1993">
                  <c:v>2.6337946943483246</c:v>
                </c:pt>
                <c:pt idx="1994">
                  <c:v>2.5458477508650503</c:v>
                </c:pt>
                <c:pt idx="1995">
                  <c:v>2.4579008073817761</c:v>
                </c:pt>
                <c:pt idx="1996">
                  <c:v>2.3699538638985018</c:v>
                </c:pt>
                <c:pt idx="1997">
                  <c:v>2.2820069204152276</c:v>
                </c:pt>
                <c:pt idx="1998">
                  <c:v>2.1940599769319533</c:v>
                </c:pt>
                <c:pt idx="1999">
                  <c:v>2.1061130334486791</c:v>
                </c:pt>
                <c:pt idx="2000">
                  <c:v>2.0181660899654048</c:v>
                </c:pt>
                <c:pt idx="2001">
                  <c:v>1.9302191464821306</c:v>
                </c:pt>
                <c:pt idx="2002">
                  <c:v>1.8422722029988563</c:v>
                </c:pt>
                <c:pt idx="2003">
                  <c:v>1.754325259515582</c:v>
                </c:pt>
                <c:pt idx="2004">
                  <c:v>0.66637831603230779</c:v>
                </c:pt>
                <c:pt idx="2005">
                  <c:v>-0.42156862745096646</c:v>
                </c:pt>
                <c:pt idx="2006">
                  <c:v>-1.5095155709342691</c:v>
                </c:pt>
                <c:pt idx="2007">
                  <c:v>-2.5974625144175434</c:v>
                </c:pt>
                <c:pt idx="2008">
                  <c:v>-3.6854094579008176</c:v>
                </c:pt>
                <c:pt idx="2009">
                  <c:v>-4.7733564013840919</c:v>
                </c:pt>
                <c:pt idx="2010">
                  <c:v>-5.8613033448673661</c:v>
                </c:pt>
                <c:pt idx="2011">
                  <c:v>-6.9492502883506404</c:v>
                </c:pt>
                <c:pt idx="2012">
                  <c:v>-7.0371972318339147</c:v>
                </c:pt>
                <c:pt idx="2013">
                  <c:v>-8.1251441753171889</c:v>
                </c:pt>
                <c:pt idx="2014">
                  <c:v>-8.2130911188004632</c:v>
                </c:pt>
                <c:pt idx="2015">
                  <c:v>-9.3010380622837374</c:v>
                </c:pt>
                <c:pt idx="2016">
                  <c:v>-9.3889850057670117</c:v>
                </c:pt>
                <c:pt idx="2017">
                  <c:v>-9.4769319492502859</c:v>
                </c:pt>
                <c:pt idx="2018">
                  <c:v>-10.56487889273356</c:v>
                </c:pt>
                <c:pt idx="2019">
                  <c:v>-11.652825836216834</c:v>
                </c:pt>
                <c:pt idx="2020">
                  <c:v>-11.740772779700109</c:v>
                </c:pt>
                <c:pt idx="2021">
                  <c:v>-12.828719723183383</c:v>
                </c:pt>
                <c:pt idx="2022">
                  <c:v>-12.916666666666657</c:v>
                </c:pt>
                <c:pt idx="2023">
                  <c:v>-14.004613610149931</c:v>
                </c:pt>
                <c:pt idx="2024">
                  <c:v>-13.092560553633206</c:v>
                </c:pt>
                <c:pt idx="2025">
                  <c:v>-12.18050749711648</c:v>
                </c:pt>
                <c:pt idx="2026">
                  <c:v>-12.268454440599783</c:v>
                </c:pt>
                <c:pt idx="2027">
                  <c:v>-12.356401384083057</c:v>
                </c:pt>
                <c:pt idx="2028">
                  <c:v>-12.444348327566331</c:v>
                </c:pt>
                <c:pt idx="2029">
                  <c:v>-12.532295271049605</c:v>
                </c:pt>
                <c:pt idx="2030">
                  <c:v>-12.62024221453288</c:v>
                </c:pt>
                <c:pt idx="2031">
                  <c:v>-12.708189158016154</c:v>
                </c:pt>
                <c:pt idx="2032">
                  <c:v>-12.796136101499428</c:v>
                </c:pt>
                <c:pt idx="2033">
                  <c:v>-12.884083044982702</c:v>
                </c:pt>
                <c:pt idx="2034">
                  <c:v>-11.972029988465977</c:v>
                </c:pt>
                <c:pt idx="2035">
                  <c:v>-11.059976931949251</c:v>
                </c:pt>
                <c:pt idx="2036">
                  <c:v>-11.147923875432525</c:v>
                </c:pt>
                <c:pt idx="2037">
                  <c:v>-10.235870818915799</c:v>
                </c:pt>
                <c:pt idx="2038">
                  <c:v>-10.323817762399074</c:v>
                </c:pt>
                <c:pt idx="2039">
                  <c:v>-10.411764705882348</c:v>
                </c:pt>
                <c:pt idx="2040">
                  <c:v>-10.499711649365622</c:v>
                </c:pt>
                <c:pt idx="2041">
                  <c:v>-9.5876585928488964</c:v>
                </c:pt>
                <c:pt idx="2042">
                  <c:v>-9.6756055363321707</c:v>
                </c:pt>
                <c:pt idx="2043">
                  <c:v>-9.7635524798154449</c:v>
                </c:pt>
                <c:pt idx="2044">
                  <c:v>-9.8514994232987192</c:v>
                </c:pt>
                <c:pt idx="2045">
                  <c:v>-9.9394463667819934</c:v>
                </c:pt>
                <c:pt idx="2046">
                  <c:v>-11.027393310265296</c:v>
                </c:pt>
                <c:pt idx="2047">
                  <c:v>-10.11534025374857</c:v>
                </c:pt>
                <c:pt idx="2048">
                  <c:v>-10.203287197231845</c:v>
                </c:pt>
                <c:pt idx="2049">
                  <c:v>-9.2912341407151189</c:v>
                </c:pt>
                <c:pt idx="2050">
                  <c:v>-9.3791810841983931</c:v>
                </c:pt>
                <c:pt idx="2051">
                  <c:v>-9.4671280276816674</c:v>
                </c:pt>
                <c:pt idx="2052">
                  <c:v>-9.5550749711649416</c:v>
                </c:pt>
                <c:pt idx="2053">
                  <c:v>-9.6430219146482159</c:v>
                </c:pt>
                <c:pt idx="2054">
                  <c:v>-9.7309688581314902</c:v>
                </c:pt>
                <c:pt idx="2055">
                  <c:v>-8.8189158016147644</c:v>
                </c:pt>
                <c:pt idx="2056">
                  <c:v>-9.9068627450980387</c:v>
                </c:pt>
                <c:pt idx="2057">
                  <c:v>-9.9948096885813129</c:v>
                </c:pt>
                <c:pt idx="2058">
                  <c:v>-11.082756632064587</c:v>
                </c:pt>
                <c:pt idx="2059">
                  <c:v>-12.170703575547861</c:v>
                </c:pt>
                <c:pt idx="2060">
                  <c:v>-13.258650519031136</c:v>
                </c:pt>
                <c:pt idx="2061">
                  <c:v>-12.34659746251441</c:v>
                </c:pt>
                <c:pt idx="2062">
                  <c:v>-11.434544405997684</c:v>
                </c:pt>
                <c:pt idx="2063">
                  <c:v>-12.522491349480958</c:v>
                </c:pt>
                <c:pt idx="2064">
                  <c:v>-11.610438292964233</c:v>
                </c:pt>
                <c:pt idx="2065">
                  <c:v>-12.698385236447507</c:v>
                </c:pt>
                <c:pt idx="2066">
                  <c:v>-11.78633217993081</c:v>
                </c:pt>
                <c:pt idx="2067">
                  <c:v>-12.874279123414084</c:v>
                </c:pt>
                <c:pt idx="2068">
                  <c:v>-11.962226066897358</c:v>
                </c:pt>
                <c:pt idx="2069">
                  <c:v>-12.050173010380632</c:v>
                </c:pt>
                <c:pt idx="2070">
                  <c:v>-12.138119953863907</c:v>
                </c:pt>
                <c:pt idx="2071">
                  <c:v>-12.226066897347181</c:v>
                </c:pt>
                <c:pt idx="2072">
                  <c:v>-11.314013840830455</c:v>
                </c:pt>
                <c:pt idx="2073">
                  <c:v>-10.401960784313729</c:v>
                </c:pt>
                <c:pt idx="2074">
                  <c:v>-9.4899077277970036</c:v>
                </c:pt>
                <c:pt idx="2075">
                  <c:v>-10.577854671280278</c:v>
                </c:pt>
                <c:pt idx="2076">
                  <c:v>-10.665801614763552</c:v>
                </c:pt>
                <c:pt idx="2077">
                  <c:v>-10.753748558246826</c:v>
                </c:pt>
                <c:pt idx="2078">
                  <c:v>-11.841695501730101</c:v>
                </c:pt>
                <c:pt idx="2079">
                  <c:v>-12.929642445213375</c:v>
                </c:pt>
                <c:pt idx="2080">
                  <c:v>-14.017589388696649</c:v>
                </c:pt>
                <c:pt idx="2081">
                  <c:v>-15.105536332179923</c:v>
                </c:pt>
                <c:pt idx="2082">
                  <c:v>-16.193483275663198</c:v>
                </c:pt>
                <c:pt idx="2083">
                  <c:v>-16.281430219146472</c:v>
                </c:pt>
                <c:pt idx="2084">
                  <c:v>-15.369377162629746</c:v>
                </c:pt>
                <c:pt idx="2085">
                  <c:v>-14.45732410611302</c:v>
                </c:pt>
                <c:pt idx="2086">
                  <c:v>-13.545271049596323</c:v>
                </c:pt>
                <c:pt idx="2087">
                  <c:v>-12.633217993079597</c:v>
                </c:pt>
                <c:pt idx="2088">
                  <c:v>-12.721164936562872</c:v>
                </c:pt>
                <c:pt idx="2089">
                  <c:v>-13.809111880046146</c:v>
                </c:pt>
                <c:pt idx="2090">
                  <c:v>-14.89705882352942</c:v>
                </c:pt>
                <c:pt idx="2091">
                  <c:v>-15.985005767012694</c:v>
                </c:pt>
                <c:pt idx="2092">
                  <c:v>-17.072952710495969</c:v>
                </c:pt>
                <c:pt idx="2093">
                  <c:v>-16.160899653979243</c:v>
                </c:pt>
                <c:pt idx="2094">
                  <c:v>-15.248846597462517</c:v>
                </c:pt>
                <c:pt idx="2095">
                  <c:v>-14.336793540945791</c:v>
                </c:pt>
                <c:pt idx="2096">
                  <c:v>-13.424740484429066</c:v>
                </c:pt>
                <c:pt idx="2097">
                  <c:v>-12.51268742791234</c:v>
                </c:pt>
                <c:pt idx="2098">
                  <c:v>-11.600634371395614</c:v>
                </c:pt>
                <c:pt idx="2099">
                  <c:v>-10.688581314878888</c:v>
                </c:pt>
                <c:pt idx="2100">
                  <c:v>-10.776528258362163</c:v>
                </c:pt>
                <c:pt idx="2101">
                  <c:v>-9.8644752018454369</c:v>
                </c:pt>
                <c:pt idx="2102">
                  <c:v>-10.952422145328711</c:v>
                </c:pt>
                <c:pt idx="2103">
                  <c:v>-10.040369088811985</c:v>
                </c:pt>
                <c:pt idx="2104">
                  <c:v>-11.12831603229526</c:v>
                </c:pt>
                <c:pt idx="2105">
                  <c:v>-11.216262975778534</c:v>
                </c:pt>
                <c:pt idx="2106">
                  <c:v>-11.304209919261808</c:v>
                </c:pt>
                <c:pt idx="2107">
                  <c:v>-11.392156862745111</c:v>
                </c:pt>
                <c:pt idx="2108">
                  <c:v>-10.480103806228385</c:v>
                </c:pt>
                <c:pt idx="2109">
                  <c:v>-10.568050749711659</c:v>
                </c:pt>
                <c:pt idx="2110">
                  <c:v>-10.655997693194934</c:v>
                </c:pt>
                <c:pt idx="2111">
                  <c:v>-10.743944636678208</c:v>
                </c:pt>
                <c:pt idx="2112">
                  <c:v>-11.831891580161482</c:v>
                </c:pt>
                <c:pt idx="2113">
                  <c:v>-11.919838523644756</c:v>
                </c:pt>
                <c:pt idx="2114">
                  <c:v>-12.007785467128031</c:v>
                </c:pt>
                <c:pt idx="2115">
                  <c:v>-11.095732410611305</c:v>
                </c:pt>
                <c:pt idx="2116">
                  <c:v>-11.183679354094579</c:v>
                </c:pt>
                <c:pt idx="2117">
                  <c:v>-12.271626297577853</c:v>
                </c:pt>
                <c:pt idx="2118">
                  <c:v>-12.359573241061128</c:v>
                </c:pt>
                <c:pt idx="2119">
                  <c:v>-13.447520184544402</c:v>
                </c:pt>
                <c:pt idx="2120">
                  <c:v>-12.535467128027676</c:v>
                </c:pt>
                <c:pt idx="2121">
                  <c:v>-12.62341407151095</c:v>
                </c:pt>
                <c:pt idx="2122">
                  <c:v>-11.711361014994225</c:v>
                </c:pt>
                <c:pt idx="2123">
                  <c:v>-10.799307958477499</c:v>
                </c:pt>
                <c:pt idx="2124">
                  <c:v>-10.887254901960773</c:v>
                </c:pt>
                <c:pt idx="2125">
                  <c:v>-10.975201845444047</c:v>
                </c:pt>
                <c:pt idx="2126">
                  <c:v>-11.063148788927322</c:v>
                </c:pt>
                <c:pt idx="2127">
                  <c:v>-11.151095732410624</c:v>
                </c:pt>
                <c:pt idx="2128">
                  <c:v>-11.239042675893899</c:v>
                </c:pt>
                <c:pt idx="2129">
                  <c:v>-10.326989619377173</c:v>
                </c:pt>
                <c:pt idx="2130">
                  <c:v>-9.4149365628604471</c:v>
                </c:pt>
                <c:pt idx="2131">
                  <c:v>-10.502883506343721</c:v>
                </c:pt>
                <c:pt idx="2132">
                  <c:v>-9.5908304498269956</c:v>
                </c:pt>
                <c:pt idx="2133">
                  <c:v>-10.67877739331027</c:v>
                </c:pt>
                <c:pt idx="2134">
                  <c:v>-11.766724336793544</c:v>
                </c:pt>
                <c:pt idx="2135">
                  <c:v>-10.854671280276818</c:v>
                </c:pt>
                <c:pt idx="2136">
                  <c:v>-10.942618223760093</c:v>
                </c:pt>
                <c:pt idx="2137">
                  <c:v>-11.030565167243367</c:v>
                </c:pt>
                <c:pt idx="2138">
                  <c:v>-12.118512110726641</c:v>
                </c:pt>
                <c:pt idx="2139">
                  <c:v>-11.206459054209915</c:v>
                </c:pt>
                <c:pt idx="2140">
                  <c:v>-10.29440599769319</c:v>
                </c:pt>
                <c:pt idx="2141">
                  <c:v>-9.3823529411764639</c:v>
                </c:pt>
                <c:pt idx="2142">
                  <c:v>-9.4702998846597382</c:v>
                </c:pt>
                <c:pt idx="2143">
                  <c:v>-9.5582468281430124</c:v>
                </c:pt>
                <c:pt idx="2144">
                  <c:v>-10.646193771626287</c:v>
                </c:pt>
                <c:pt idx="2145">
                  <c:v>-11.734140715109561</c:v>
                </c:pt>
                <c:pt idx="2146">
                  <c:v>-12.822087658592835</c:v>
                </c:pt>
                <c:pt idx="2147">
                  <c:v>-11.910034602076138</c:v>
                </c:pt>
                <c:pt idx="2148">
                  <c:v>-12.997981545559412</c:v>
                </c:pt>
                <c:pt idx="2149">
                  <c:v>-13.085928489042686</c:v>
                </c:pt>
                <c:pt idx="2150">
                  <c:v>-14.173875432525961</c:v>
                </c:pt>
                <c:pt idx="2151">
                  <c:v>-13.261822376009235</c:v>
                </c:pt>
                <c:pt idx="2152">
                  <c:v>-12.349769319492509</c:v>
                </c:pt>
                <c:pt idx="2153">
                  <c:v>-13.437716262975783</c:v>
                </c:pt>
                <c:pt idx="2154">
                  <c:v>-12.525663206459058</c:v>
                </c:pt>
                <c:pt idx="2155">
                  <c:v>-13.613610149942332</c:v>
                </c:pt>
                <c:pt idx="2156">
                  <c:v>-14.701557093425606</c:v>
                </c:pt>
                <c:pt idx="2157">
                  <c:v>-15.78950403690888</c:v>
                </c:pt>
                <c:pt idx="2158">
                  <c:v>-14.877450980392155</c:v>
                </c:pt>
                <c:pt idx="2159">
                  <c:v>-15.965397923875429</c:v>
                </c:pt>
                <c:pt idx="2160">
                  <c:v>-15.053344867358703</c:v>
                </c:pt>
                <c:pt idx="2161">
                  <c:v>-16.141291810841977</c:v>
                </c:pt>
                <c:pt idx="2162">
                  <c:v>-15.229238754325252</c:v>
                </c:pt>
                <c:pt idx="2163">
                  <c:v>-16.317185697808526</c:v>
                </c:pt>
                <c:pt idx="2164">
                  <c:v>-15.4051326412918</c:v>
                </c:pt>
                <c:pt idx="2165">
                  <c:v>-15.493079584775074</c:v>
                </c:pt>
                <c:pt idx="2166">
                  <c:v>-15.581026528258349</c:v>
                </c:pt>
                <c:pt idx="2167">
                  <c:v>-15.668973471741651</c:v>
                </c:pt>
                <c:pt idx="2168">
                  <c:v>-14.756920415224926</c:v>
                </c:pt>
                <c:pt idx="2169">
                  <c:v>-15.8448673587082</c:v>
                </c:pt>
                <c:pt idx="2170">
                  <c:v>-14.932814302191474</c:v>
                </c:pt>
                <c:pt idx="2171">
                  <c:v>-16.020761245674748</c:v>
                </c:pt>
                <c:pt idx="2172">
                  <c:v>-15.108708189158023</c:v>
                </c:pt>
                <c:pt idx="2173">
                  <c:v>-14.196655132641297</c:v>
                </c:pt>
                <c:pt idx="2174">
                  <c:v>-15.284602076124571</c:v>
                </c:pt>
                <c:pt idx="2175">
                  <c:v>-14.372549019607845</c:v>
                </c:pt>
                <c:pt idx="2176">
                  <c:v>-14.46049596309112</c:v>
                </c:pt>
                <c:pt idx="2177">
                  <c:v>-14.548442906574394</c:v>
                </c:pt>
                <c:pt idx="2178">
                  <c:v>-14.636389850057668</c:v>
                </c:pt>
                <c:pt idx="2179">
                  <c:v>-14.724336793540942</c:v>
                </c:pt>
                <c:pt idx="2180">
                  <c:v>-13.812283737024217</c:v>
                </c:pt>
                <c:pt idx="2181">
                  <c:v>-12.900230680507491</c:v>
                </c:pt>
                <c:pt idx="2182">
                  <c:v>-11.988177623990765</c:v>
                </c:pt>
                <c:pt idx="2183">
                  <c:v>-13.076124567474039</c:v>
                </c:pt>
                <c:pt idx="2184">
                  <c:v>-12.164071510957314</c:v>
                </c:pt>
                <c:pt idx="2185">
                  <c:v>-12.252018454440588</c:v>
                </c:pt>
                <c:pt idx="2186">
                  <c:v>-11.339965397923862</c:v>
                </c:pt>
                <c:pt idx="2187">
                  <c:v>-10.427912341407165</c:v>
                </c:pt>
                <c:pt idx="2188">
                  <c:v>-9.5158592848904391</c:v>
                </c:pt>
                <c:pt idx="2189">
                  <c:v>-10.603806228373713</c:v>
                </c:pt>
                <c:pt idx="2190">
                  <c:v>-9.6917531718569876</c:v>
                </c:pt>
                <c:pt idx="2191">
                  <c:v>-10.779700115340262</c:v>
                </c:pt>
                <c:pt idx="2192">
                  <c:v>-9.8676470588235361</c:v>
                </c:pt>
                <c:pt idx="2193">
                  <c:v>-8.9555940023068104</c:v>
                </c:pt>
                <c:pt idx="2194">
                  <c:v>-10.043540945790085</c:v>
                </c:pt>
                <c:pt idx="2195">
                  <c:v>-9.1314878892733589</c:v>
                </c:pt>
                <c:pt idx="2196">
                  <c:v>-8.2194348327566331</c:v>
                </c:pt>
                <c:pt idx="2197">
                  <c:v>-9.3073817762399074</c:v>
                </c:pt>
                <c:pt idx="2198">
                  <c:v>-10.395328719723182</c:v>
                </c:pt>
                <c:pt idx="2199">
                  <c:v>-9.4832756632064559</c:v>
                </c:pt>
                <c:pt idx="2200">
                  <c:v>-10.57122260668973</c:v>
                </c:pt>
                <c:pt idx="2201">
                  <c:v>-9.6591695501730044</c:v>
                </c:pt>
                <c:pt idx="2202">
                  <c:v>-8.7471164936562786</c:v>
                </c:pt>
                <c:pt idx="2203">
                  <c:v>-9.8350634371395529</c:v>
                </c:pt>
                <c:pt idx="2204">
                  <c:v>-10.923010380622827</c:v>
                </c:pt>
                <c:pt idx="2205">
                  <c:v>-10.010957324106101</c:v>
                </c:pt>
                <c:pt idx="2206">
                  <c:v>-9.0989042675893756</c:v>
                </c:pt>
                <c:pt idx="2207">
                  <c:v>-10.186851211072678</c:v>
                </c:pt>
                <c:pt idx="2208">
                  <c:v>-11.274798154555953</c:v>
                </c:pt>
                <c:pt idx="2209">
                  <c:v>-12.362745098039227</c:v>
                </c:pt>
                <c:pt idx="2210">
                  <c:v>-13.450692041522501</c:v>
                </c:pt>
                <c:pt idx="2211">
                  <c:v>-14.538638985005775</c:v>
                </c:pt>
                <c:pt idx="2212">
                  <c:v>-15.62658592848905</c:v>
                </c:pt>
                <c:pt idx="2213">
                  <c:v>-16.714532871972324</c:v>
                </c:pt>
                <c:pt idx="2214">
                  <c:v>-17.802479815455598</c:v>
                </c:pt>
                <c:pt idx="2215">
                  <c:v>-17.890426758938872</c:v>
                </c:pt>
                <c:pt idx="2216">
                  <c:v>-17.978373702422147</c:v>
                </c:pt>
                <c:pt idx="2217">
                  <c:v>-17.066320645905421</c:v>
                </c:pt>
                <c:pt idx="2218">
                  <c:v>-17.154267589388695</c:v>
                </c:pt>
                <c:pt idx="2219">
                  <c:v>-17.242214532871969</c:v>
                </c:pt>
                <c:pt idx="2220">
                  <c:v>-17.330161476355244</c:v>
                </c:pt>
                <c:pt idx="2221">
                  <c:v>-17.418108419838518</c:v>
                </c:pt>
                <c:pt idx="2222">
                  <c:v>-18.506055363321792</c:v>
                </c:pt>
                <c:pt idx="2223">
                  <c:v>-17.594002306805066</c:v>
                </c:pt>
                <c:pt idx="2224">
                  <c:v>-17.681949250288341</c:v>
                </c:pt>
                <c:pt idx="2225">
                  <c:v>-16.769896193771615</c:v>
                </c:pt>
                <c:pt idx="2226">
                  <c:v>-17.857843137254889</c:v>
                </c:pt>
                <c:pt idx="2227">
                  <c:v>-16.945790080738192</c:v>
                </c:pt>
                <c:pt idx="2228">
                  <c:v>-18.033737024221466</c:v>
                </c:pt>
                <c:pt idx="2229">
                  <c:v>-17.12168396770474</c:v>
                </c:pt>
                <c:pt idx="2230">
                  <c:v>-18.209630911188015</c:v>
                </c:pt>
                <c:pt idx="2231">
                  <c:v>-17.297577854671289</c:v>
                </c:pt>
                <c:pt idx="2232">
                  <c:v>-16.385524798154563</c:v>
                </c:pt>
                <c:pt idx="2233">
                  <c:v>-17.473471741637837</c:v>
                </c:pt>
                <c:pt idx="2234">
                  <c:v>-17.561418685121112</c:v>
                </c:pt>
                <c:pt idx="2235">
                  <c:v>-16.649365628604386</c:v>
                </c:pt>
                <c:pt idx="2236">
                  <c:v>-17.73731257208766</c:v>
                </c:pt>
                <c:pt idx="2237">
                  <c:v>-17.825259515570934</c:v>
                </c:pt>
                <c:pt idx="2238">
                  <c:v>-16.913206459054209</c:v>
                </c:pt>
                <c:pt idx="2239">
                  <c:v>-16.001153402537483</c:v>
                </c:pt>
                <c:pt idx="2240">
                  <c:v>-15.089100346020757</c:v>
                </c:pt>
                <c:pt idx="2241">
                  <c:v>-16.177047289504031</c:v>
                </c:pt>
                <c:pt idx="2242">
                  <c:v>-17.264994232987306</c:v>
                </c:pt>
                <c:pt idx="2243">
                  <c:v>-16.35294117647058</c:v>
                </c:pt>
                <c:pt idx="2244">
                  <c:v>-17.440888119953854</c:v>
                </c:pt>
                <c:pt idx="2245">
                  <c:v>-16.528835063437128</c:v>
                </c:pt>
                <c:pt idx="2246">
                  <c:v>-15.616782006920403</c:v>
                </c:pt>
                <c:pt idx="2247">
                  <c:v>-15.704728950403677</c:v>
                </c:pt>
                <c:pt idx="2248">
                  <c:v>-16.79267589388698</c:v>
                </c:pt>
                <c:pt idx="2249">
                  <c:v>-17.880622837370254</c:v>
                </c:pt>
                <c:pt idx="2250">
                  <c:v>-17.968569780853528</c:v>
                </c:pt>
                <c:pt idx="2251">
                  <c:v>-17.056516724336802</c:v>
                </c:pt>
                <c:pt idx="2252">
                  <c:v>-17.144463667820077</c:v>
                </c:pt>
                <c:pt idx="2253">
                  <c:v>-16.232410611303351</c:v>
                </c:pt>
                <c:pt idx="2254">
                  <c:v>-15.320357554786625</c:v>
                </c:pt>
                <c:pt idx="2255">
                  <c:v>-16.408304498269899</c:v>
                </c:pt>
                <c:pt idx="2256">
                  <c:v>-17.496251441753174</c:v>
                </c:pt>
                <c:pt idx="2257">
                  <c:v>-16.584198385236448</c:v>
                </c:pt>
                <c:pt idx="2258">
                  <c:v>-16.672145328719722</c:v>
                </c:pt>
                <c:pt idx="2259">
                  <c:v>-16.760092272202996</c:v>
                </c:pt>
                <c:pt idx="2260">
                  <c:v>-16.848039215686271</c:v>
                </c:pt>
                <c:pt idx="2261">
                  <c:v>-17.935986159169545</c:v>
                </c:pt>
                <c:pt idx="2262">
                  <c:v>-17.023933102652819</c:v>
                </c:pt>
                <c:pt idx="2263">
                  <c:v>-17.111880046136093</c:v>
                </c:pt>
                <c:pt idx="2264">
                  <c:v>-17.199826989619368</c:v>
                </c:pt>
                <c:pt idx="2265">
                  <c:v>-17.287773933102642</c:v>
                </c:pt>
                <c:pt idx="2266">
                  <c:v>-17.375720876585916</c:v>
                </c:pt>
                <c:pt idx="2267">
                  <c:v>-17.46366782006919</c:v>
                </c:pt>
                <c:pt idx="2268">
                  <c:v>-17.551614763552493</c:v>
                </c:pt>
                <c:pt idx="2269">
                  <c:v>-18.639561707035767</c:v>
                </c:pt>
                <c:pt idx="2270">
                  <c:v>-17.727508650519042</c:v>
                </c:pt>
                <c:pt idx="2271">
                  <c:v>-16.815455594002316</c:v>
                </c:pt>
                <c:pt idx="2272">
                  <c:v>-17.90340253748559</c:v>
                </c:pt>
                <c:pt idx="2273">
                  <c:v>-16.991349480968864</c:v>
                </c:pt>
                <c:pt idx="2274">
                  <c:v>-18.079296424452139</c:v>
                </c:pt>
                <c:pt idx="2275">
                  <c:v>-17.167243367935413</c:v>
                </c:pt>
                <c:pt idx="2276">
                  <c:v>-18.255190311418687</c:v>
                </c:pt>
                <c:pt idx="2277">
                  <c:v>-17.343137254901961</c:v>
                </c:pt>
                <c:pt idx="2278">
                  <c:v>-18.431084198385236</c:v>
                </c:pt>
                <c:pt idx="2279">
                  <c:v>-17.51903114186851</c:v>
                </c:pt>
                <c:pt idx="2280">
                  <c:v>-16.606978085351784</c:v>
                </c:pt>
                <c:pt idx="2281">
                  <c:v>-17.694925028835058</c:v>
                </c:pt>
                <c:pt idx="2282">
                  <c:v>-18.782871972318333</c:v>
                </c:pt>
                <c:pt idx="2283">
                  <c:v>-17.870818915801607</c:v>
                </c:pt>
                <c:pt idx="2284">
                  <c:v>-18.958765859284881</c:v>
                </c:pt>
                <c:pt idx="2285">
                  <c:v>-18.046712802768155</c:v>
                </c:pt>
                <c:pt idx="2286">
                  <c:v>-19.13465974625143</c:v>
                </c:pt>
                <c:pt idx="2287">
                  <c:v>-18.222606689734704</c:v>
                </c:pt>
                <c:pt idx="2288">
                  <c:v>-17.310553633218007</c:v>
                </c:pt>
                <c:pt idx="2289">
                  <c:v>-18.398500576701281</c:v>
                </c:pt>
                <c:pt idx="2290">
                  <c:v>-19.486447520184555</c:v>
                </c:pt>
                <c:pt idx="2291">
                  <c:v>-18.574394463667829</c:v>
                </c:pt>
                <c:pt idx="2292">
                  <c:v>-19.662341407151104</c:v>
                </c:pt>
                <c:pt idx="2293">
                  <c:v>-18.750288350634378</c:v>
                </c:pt>
                <c:pt idx="2294">
                  <c:v>-17.838235294117652</c:v>
                </c:pt>
                <c:pt idx="2295">
                  <c:v>-18.926182237600926</c:v>
                </c:pt>
                <c:pt idx="2296">
                  <c:v>-18.014129181084201</c:v>
                </c:pt>
                <c:pt idx="2297">
                  <c:v>-19.102076124567475</c:v>
                </c:pt>
                <c:pt idx="2298">
                  <c:v>-19.190023068050749</c:v>
                </c:pt>
                <c:pt idx="2299">
                  <c:v>-19.277970011534023</c:v>
                </c:pt>
                <c:pt idx="2300">
                  <c:v>-18.365916955017298</c:v>
                </c:pt>
                <c:pt idx="2301">
                  <c:v>-19.453863898500572</c:v>
                </c:pt>
                <c:pt idx="2302">
                  <c:v>-18.541810841983846</c:v>
                </c:pt>
                <c:pt idx="2303">
                  <c:v>-19.62975778546712</c:v>
                </c:pt>
                <c:pt idx="2304">
                  <c:v>-18.717704728950395</c:v>
                </c:pt>
                <c:pt idx="2305">
                  <c:v>-19.805651672433669</c:v>
                </c:pt>
                <c:pt idx="2306">
                  <c:v>-18.893598615916943</c:v>
                </c:pt>
                <c:pt idx="2307">
                  <c:v>-18.981545559400217</c:v>
                </c:pt>
                <c:pt idx="2308">
                  <c:v>-19.06949250288352</c:v>
                </c:pt>
                <c:pt idx="2309">
                  <c:v>-19.157439446366794</c:v>
                </c:pt>
                <c:pt idx="2310">
                  <c:v>-20.245386389850069</c:v>
                </c:pt>
                <c:pt idx="2311">
                  <c:v>-19.333333333333343</c:v>
                </c:pt>
                <c:pt idx="2312">
                  <c:v>-19.421280276816617</c:v>
                </c:pt>
                <c:pt idx="2313">
                  <c:v>-18.509227220299891</c:v>
                </c:pt>
                <c:pt idx="2314">
                  <c:v>-17.597174163783166</c:v>
                </c:pt>
                <c:pt idx="2315">
                  <c:v>-16.68512110726644</c:v>
                </c:pt>
                <c:pt idx="2316">
                  <c:v>-17.773068050749714</c:v>
                </c:pt>
                <c:pt idx="2317">
                  <c:v>-16.861014994232988</c:v>
                </c:pt>
                <c:pt idx="2318">
                  <c:v>-17.948961937716263</c:v>
                </c:pt>
                <c:pt idx="2319">
                  <c:v>-17.036908881199537</c:v>
                </c:pt>
                <c:pt idx="2320">
                  <c:v>-16.124855824682811</c:v>
                </c:pt>
                <c:pt idx="2321">
                  <c:v>-15.212802768166085</c:v>
                </c:pt>
                <c:pt idx="2322">
                  <c:v>-16.30074971164936</c:v>
                </c:pt>
                <c:pt idx="2323">
                  <c:v>-15.388696655132634</c:v>
                </c:pt>
                <c:pt idx="2324">
                  <c:v>-14.476643598615908</c:v>
                </c:pt>
                <c:pt idx="2325">
                  <c:v>-13.564590542099182</c:v>
                </c:pt>
                <c:pt idx="2326">
                  <c:v>-12.652537485582457</c:v>
                </c:pt>
                <c:pt idx="2327">
                  <c:v>-13.740484429065731</c:v>
                </c:pt>
                <c:pt idx="2328">
                  <c:v>-14.828431372549034</c:v>
                </c:pt>
                <c:pt idx="2329">
                  <c:v>-13.916378316032308</c:v>
                </c:pt>
                <c:pt idx="2330">
                  <c:v>-13.004325259515582</c:v>
                </c:pt>
                <c:pt idx="2331">
                  <c:v>-12.092272202998856</c:v>
                </c:pt>
                <c:pt idx="2332">
                  <c:v>-11.180219146482131</c:v>
                </c:pt>
                <c:pt idx="2333">
                  <c:v>-11.268166089965405</c:v>
                </c:pt>
                <c:pt idx="2334">
                  <c:v>-11.356113033448679</c:v>
                </c:pt>
                <c:pt idx="2335">
                  <c:v>-11.444059976931953</c:v>
                </c:pt>
                <c:pt idx="2336">
                  <c:v>-12.532006920415228</c:v>
                </c:pt>
                <c:pt idx="2337">
                  <c:v>-13.619953863898502</c:v>
                </c:pt>
                <c:pt idx="2338">
                  <c:v>-12.707900807381776</c:v>
                </c:pt>
                <c:pt idx="2339">
                  <c:v>-13.79584775086505</c:v>
                </c:pt>
                <c:pt idx="2340">
                  <c:v>-12.883794694348325</c:v>
                </c:pt>
                <c:pt idx="2341">
                  <c:v>-13.971741637831599</c:v>
                </c:pt>
                <c:pt idx="2342">
                  <c:v>-13.059688581314873</c:v>
                </c:pt>
                <c:pt idx="2343">
                  <c:v>-12.147635524798147</c:v>
                </c:pt>
                <c:pt idx="2344">
                  <c:v>-13.235582468281422</c:v>
                </c:pt>
                <c:pt idx="2345">
                  <c:v>-14.323529411764696</c:v>
                </c:pt>
                <c:pt idx="2346">
                  <c:v>-13.41147635524797</c:v>
                </c:pt>
                <c:pt idx="2347">
                  <c:v>-12.499423298731244</c:v>
                </c:pt>
                <c:pt idx="2348">
                  <c:v>-11.587370242214547</c:v>
                </c:pt>
                <c:pt idx="2349">
                  <c:v>-10.675317185697821</c:v>
                </c:pt>
                <c:pt idx="2350">
                  <c:v>-9.7632641291810955</c:v>
                </c:pt>
                <c:pt idx="2351">
                  <c:v>-8.8512110726643698</c:v>
                </c:pt>
                <c:pt idx="2352">
                  <c:v>-9.939158016147644</c:v>
                </c:pt>
                <c:pt idx="2353">
                  <c:v>-11.027104959630918</c:v>
                </c:pt>
                <c:pt idx="2354">
                  <c:v>-12.115051903114193</c:v>
                </c:pt>
                <c:pt idx="2355">
                  <c:v>-11.202998846597467</c:v>
                </c:pt>
                <c:pt idx="2356">
                  <c:v>-10.290945790080741</c:v>
                </c:pt>
                <c:pt idx="2357">
                  <c:v>-9.3788927335640153</c:v>
                </c:pt>
                <c:pt idx="2358">
                  <c:v>-10.46683967704729</c:v>
                </c:pt>
                <c:pt idx="2359">
                  <c:v>-9.5547866205305638</c:v>
                </c:pt>
                <c:pt idx="2360">
                  <c:v>-8.6427335640138381</c:v>
                </c:pt>
                <c:pt idx="2361">
                  <c:v>-7.7306805074971123</c:v>
                </c:pt>
                <c:pt idx="2362">
                  <c:v>-6.8186274509803866</c:v>
                </c:pt>
                <c:pt idx="2363">
                  <c:v>-5.9065743944636608</c:v>
                </c:pt>
                <c:pt idx="2364">
                  <c:v>-4.9945213379469351</c:v>
                </c:pt>
                <c:pt idx="2365">
                  <c:v>-5.0824682814302093</c:v>
                </c:pt>
                <c:pt idx="2366">
                  <c:v>-6.1704152249134836</c:v>
                </c:pt>
                <c:pt idx="2367">
                  <c:v>-5.2583621683967579</c:v>
                </c:pt>
                <c:pt idx="2368">
                  <c:v>-4.3463091118800321</c:v>
                </c:pt>
                <c:pt idx="2369">
                  <c:v>-3.4342560553633348</c:v>
                </c:pt>
                <c:pt idx="2370">
                  <c:v>-4.522202998846609</c:v>
                </c:pt>
                <c:pt idx="2371">
                  <c:v>-3.6101499423298833</c:v>
                </c:pt>
                <c:pt idx="2372">
                  <c:v>-2.6980968858131575</c:v>
                </c:pt>
                <c:pt idx="2373">
                  <c:v>-3.7860438292964318</c:v>
                </c:pt>
                <c:pt idx="2374">
                  <c:v>-3.873990772779706</c:v>
                </c:pt>
                <c:pt idx="2375">
                  <c:v>-2.9619377162629803</c:v>
                </c:pt>
                <c:pt idx="2376">
                  <c:v>-4.0498846597462546</c:v>
                </c:pt>
                <c:pt idx="2377">
                  <c:v>-3.1378316032295288</c:v>
                </c:pt>
                <c:pt idx="2378">
                  <c:v>-4.2257785467128031</c:v>
                </c:pt>
                <c:pt idx="2379">
                  <c:v>-3.3137254901960773</c:v>
                </c:pt>
                <c:pt idx="2380">
                  <c:v>-2.4016724336793516</c:v>
                </c:pt>
                <c:pt idx="2381">
                  <c:v>-1.4896193771626258</c:v>
                </c:pt>
                <c:pt idx="2382">
                  <c:v>-0.57756632064590008</c:v>
                </c:pt>
                <c:pt idx="2383">
                  <c:v>-1.6655132641291743</c:v>
                </c:pt>
                <c:pt idx="2384">
                  <c:v>-2.7534602076124486</c:v>
                </c:pt>
                <c:pt idx="2385">
                  <c:v>-1.8414071510957228</c:v>
                </c:pt>
                <c:pt idx="2386">
                  <c:v>-0.92935409457899709</c:v>
                </c:pt>
                <c:pt idx="2387">
                  <c:v>-2.0173010380622713</c:v>
                </c:pt>
                <c:pt idx="2388">
                  <c:v>-3.1052479815455456</c:v>
                </c:pt>
                <c:pt idx="2389">
                  <c:v>-2.1931949250288483</c:v>
                </c:pt>
                <c:pt idx="2390">
                  <c:v>-1.2811418685121225</c:v>
                </c:pt>
                <c:pt idx="2391">
                  <c:v>-2.3690888119953968</c:v>
                </c:pt>
                <c:pt idx="2392">
                  <c:v>-2.457035755478671</c:v>
                </c:pt>
                <c:pt idx="2393">
                  <c:v>-3.5449826989619453</c:v>
                </c:pt>
                <c:pt idx="2394">
                  <c:v>-2.6329296424452195</c:v>
                </c:pt>
                <c:pt idx="2395">
                  <c:v>-3.7208765859284938</c:v>
                </c:pt>
                <c:pt idx="2396">
                  <c:v>-2.808823529411768</c:v>
                </c:pt>
                <c:pt idx="2397">
                  <c:v>-1.8967704728950423</c:v>
                </c:pt>
                <c:pt idx="2398">
                  <c:v>-1.9847174163783166</c:v>
                </c:pt>
                <c:pt idx="2399">
                  <c:v>-2.0726643598615908</c:v>
                </c:pt>
                <c:pt idx="2400">
                  <c:v>-3.1606113033448651</c:v>
                </c:pt>
                <c:pt idx="2401">
                  <c:v>-2.2485582468281393</c:v>
                </c:pt>
                <c:pt idx="2402">
                  <c:v>-3.3365051903114136</c:v>
                </c:pt>
                <c:pt idx="2403">
                  <c:v>-2.4244521337946878</c:v>
                </c:pt>
                <c:pt idx="2404">
                  <c:v>-3.5123990772779621</c:v>
                </c:pt>
                <c:pt idx="2405">
                  <c:v>-2.6003460207612363</c:v>
                </c:pt>
                <c:pt idx="2406">
                  <c:v>-2.6882929642445106</c:v>
                </c:pt>
                <c:pt idx="2407">
                  <c:v>-3.7762399077277848</c:v>
                </c:pt>
                <c:pt idx="2408">
                  <c:v>-2.8641868512110591</c:v>
                </c:pt>
                <c:pt idx="2409">
                  <c:v>-3.9521337946943618</c:v>
                </c:pt>
                <c:pt idx="2410">
                  <c:v>-3.040080738177636</c:v>
                </c:pt>
                <c:pt idx="2411">
                  <c:v>-4.1280276816609103</c:v>
                </c:pt>
                <c:pt idx="2412">
                  <c:v>-3.2159746251441845</c:v>
                </c:pt>
                <c:pt idx="2413">
                  <c:v>-4.3039215686274588</c:v>
                </c:pt>
                <c:pt idx="2414">
                  <c:v>-3.391868512110733</c:v>
                </c:pt>
                <c:pt idx="2415">
                  <c:v>-4.4798154555940073</c:v>
                </c:pt>
                <c:pt idx="2416">
                  <c:v>-3.5677623990772815</c:v>
                </c:pt>
                <c:pt idx="2417">
                  <c:v>-3.6557093425605558</c:v>
                </c:pt>
                <c:pt idx="2418">
                  <c:v>-4.7436562860438301</c:v>
                </c:pt>
                <c:pt idx="2419">
                  <c:v>-3.8316032295271043</c:v>
                </c:pt>
                <c:pt idx="2420">
                  <c:v>-4.9195501730103786</c:v>
                </c:pt>
                <c:pt idx="2421">
                  <c:v>-4.0074971164936528</c:v>
                </c:pt>
                <c:pt idx="2422">
                  <c:v>-3.0954440599769271</c:v>
                </c:pt>
                <c:pt idx="2423">
                  <c:v>-2.1833910034602013</c:v>
                </c:pt>
                <c:pt idx="2424">
                  <c:v>-3.2713379469434756</c:v>
                </c:pt>
                <c:pt idx="2425">
                  <c:v>-2.3592848904267498</c:v>
                </c:pt>
                <c:pt idx="2426">
                  <c:v>-2.4472318339100241</c:v>
                </c:pt>
                <c:pt idx="2427">
                  <c:v>-1.5351787773932983</c:v>
                </c:pt>
                <c:pt idx="2428">
                  <c:v>-0.62312572087657259</c:v>
                </c:pt>
                <c:pt idx="2429">
                  <c:v>0.28892733564012474</c:v>
                </c:pt>
                <c:pt idx="2430">
                  <c:v>1.2009803921568505</c:v>
                </c:pt>
                <c:pt idx="2431">
                  <c:v>0.11303344867357623</c:v>
                </c:pt>
                <c:pt idx="2432">
                  <c:v>1.025086505190302</c:v>
                </c:pt>
                <c:pt idx="2433">
                  <c:v>0.93713956170702772</c:v>
                </c:pt>
                <c:pt idx="2434">
                  <c:v>0.84919261822375347</c:v>
                </c:pt>
                <c:pt idx="2435">
                  <c:v>-0.23875432525952078</c:v>
                </c:pt>
                <c:pt idx="2436">
                  <c:v>0.67329873125720496</c:v>
                </c:pt>
                <c:pt idx="2437">
                  <c:v>-0.41464821222606929</c:v>
                </c:pt>
                <c:pt idx="2438">
                  <c:v>0.49740484429065646</c:v>
                </c:pt>
                <c:pt idx="2439">
                  <c:v>-0.5905420991926178</c:v>
                </c:pt>
                <c:pt idx="2440">
                  <c:v>0.32151095732410795</c:v>
                </c:pt>
                <c:pt idx="2441">
                  <c:v>-0.7664359861591663</c:v>
                </c:pt>
                <c:pt idx="2442">
                  <c:v>0.14561707035755944</c:v>
                </c:pt>
                <c:pt idx="2443">
                  <c:v>-0.94232987312571481</c:v>
                </c:pt>
                <c:pt idx="2444">
                  <c:v>-2.0302768166089891</c:v>
                </c:pt>
                <c:pt idx="2445">
                  <c:v>-1.1182237600922633</c:v>
                </c:pt>
                <c:pt idx="2446">
                  <c:v>-0.20617070357553757</c:v>
                </c:pt>
                <c:pt idx="2447">
                  <c:v>0.70588235294118817</c:v>
                </c:pt>
                <c:pt idx="2448">
                  <c:v>1.6179354094579139</c:v>
                </c:pt>
                <c:pt idx="2449">
                  <c:v>0.52998846597461124</c:v>
                </c:pt>
                <c:pt idx="2450">
                  <c:v>1.442041522491337</c:v>
                </c:pt>
                <c:pt idx="2451">
                  <c:v>0.35409457900806274</c:v>
                </c:pt>
                <c:pt idx="2452">
                  <c:v>1.2661476355247885</c:v>
                </c:pt>
                <c:pt idx="2453">
                  <c:v>2.1782006920415142</c:v>
                </c:pt>
                <c:pt idx="2454">
                  <c:v>3.09025374855824</c:v>
                </c:pt>
                <c:pt idx="2455">
                  <c:v>4.0023068050749657</c:v>
                </c:pt>
                <c:pt idx="2456">
                  <c:v>4.9143598615916915</c:v>
                </c:pt>
                <c:pt idx="2457">
                  <c:v>3.8264129181084172</c:v>
                </c:pt>
                <c:pt idx="2458">
                  <c:v>4.738465974625143</c:v>
                </c:pt>
                <c:pt idx="2459">
                  <c:v>5.6505190311418687</c:v>
                </c:pt>
                <c:pt idx="2460">
                  <c:v>6.5625720876585945</c:v>
                </c:pt>
                <c:pt idx="2461">
                  <c:v>7.4746251441753202</c:v>
                </c:pt>
                <c:pt idx="2462">
                  <c:v>8.3866782006920459</c:v>
                </c:pt>
                <c:pt idx="2463">
                  <c:v>8.2987312572087717</c:v>
                </c:pt>
                <c:pt idx="2464">
                  <c:v>7.2107843137254974</c:v>
                </c:pt>
                <c:pt idx="2465">
                  <c:v>8.1228373702422232</c:v>
                </c:pt>
                <c:pt idx="2466">
                  <c:v>9.0348904267589489</c:v>
                </c:pt>
                <c:pt idx="2467">
                  <c:v>9.9469434832756747</c:v>
                </c:pt>
                <c:pt idx="2468">
                  <c:v>10.8589965397924</c:v>
                </c:pt>
                <c:pt idx="2469">
                  <c:v>11.771049596309098</c:v>
                </c:pt>
                <c:pt idx="2470">
                  <c:v>12.683102652825823</c:v>
                </c:pt>
                <c:pt idx="2471">
                  <c:v>11.595155709342549</c:v>
                </c:pt>
                <c:pt idx="2472">
                  <c:v>11.507208765859275</c:v>
                </c:pt>
                <c:pt idx="2473">
                  <c:v>11.419261822376001</c:v>
                </c:pt>
                <c:pt idx="2474">
                  <c:v>10.331314878892726</c:v>
                </c:pt>
                <c:pt idx="2475">
                  <c:v>10.243367935409452</c:v>
                </c:pt>
                <c:pt idx="2476">
                  <c:v>11.155420991926178</c:v>
                </c:pt>
                <c:pt idx="2477">
                  <c:v>10.067474048442904</c:v>
                </c:pt>
                <c:pt idx="2478">
                  <c:v>10.979527104959629</c:v>
                </c:pt>
                <c:pt idx="2479">
                  <c:v>11.891580161476355</c:v>
                </c:pt>
                <c:pt idx="2480">
                  <c:v>11.803633217993081</c:v>
                </c:pt>
                <c:pt idx="2481">
                  <c:v>11.715686274509807</c:v>
                </c:pt>
                <c:pt idx="2482">
                  <c:v>10.627739331026532</c:v>
                </c:pt>
                <c:pt idx="2483">
                  <c:v>10.539792387543258</c:v>
                </c:pt>
                <c:pt idx="2484">
                  <c:v>10.451845444059984</c:v>
                </c:pt>
                <c:pt idx="2485">
                  <c:v>10.36389850057671</c:v>
                </c:pt>
                <c:pt idx="2486">
                  <c:v>10.275951557093435</c:v>
                </c:pt>
                <c:pt idx="2487">
                  <c:v>9.1880046136101612</c:v>
                </c:pt>
                <c:pt idx="2488">
                  <c:v>10.100057670126887</c:v>
                </c:pt>
                <c:pt idx="2489">
                  <c:v>9.0121107266436127</c:v>
                </c:pt>
                <c:pt idx="2490">
                  <c:v>9.92416378316031</c:v>
                </c:pt>
                <c:pt idx="2491">
                  <c:v>8.8362168396770358</c:v>
                </c:pt>
                <c:pt idx="2492">
                  <c:v>9.7482698961937615</c:v>
                </c:pt>
                <c:pt idx="2493">
                  <c:v>8.6603229527104872</c:v>
                </c:pt>
                <c:pt idx="2494">
                  <c:v>9.572376009227213</c:v>
                </c:pt>
                <c:pt idx="2495">
                  <c:v>8.4844290657439387</c:v>
                </c:pt>
                <c:pt idx="2496">
                  <c:v>9.3964821222606645</c:v>
                </c:pt>
                <c:pt idx="2497">
                  <c:v>8.3085351787773902</c:v>
                </c:pt>
                <c:pt idx="2498">
                  <c:v>9.220588235294116</c:v>
                </c:pt>
                <c:pt idx="2499">
                  <c:v>10.132641291810842</c:v>
                </c:pt>
                <c:pt idx="2500">
                  <c:v>9.0446943483275675</c:v>
                </c:pt>
                <c:pt idx="2501">
                  <c:v>7.9567474048442932</c:v>
                </c:pt>
                <c:pt idx="2502">
                  <c:v>8.868800461361019</c:v>
                </c:pt>
                <c:pt idx="2503">
                  <c:v>8.7808535178777447</c:v>
                </c:pt>
                <c:pt idx="2504">
                  <c:v>8.6929065743944705</c:v>
                </c:pt>
                <c:pt idx="2505">
                  <c:v>8.6049596309111962</c:v>
                </c:pt>
                <c:pt idx="2506">
                  <c:v>8.5170126874279219</c:v>
                </c:pt>
                <c:pt idx="2507">
                  <c:v>8.4290657439446477</c:v>
                </c:pt>
                <c:pt idx="2508">
                  <c:v>9.3411188004613734</c:v>
                </c:pt>
                <c:pt idx="2509">
                  <c:v>9.2531718569780992</c:v>
                </c:pt>
                <c:pt idx="2510">
                  <c:v>9.1652249134947965</c:v>
                </c:pt>
                <c:pt idx="2511">
                  <c:v>9.0772779700115223</c:v>
                </c:pt>
                <c:pt idx="2512">
                  <c:v>8.989331026528248</c:v>
                </c:pt>
                <c:pt idx="2513">
                  <c:v>8.9013840830449737</c:v>
                </c:pt>
                <c:pt idx="2514">
                  <c:v>8.8134371395616995</c:v>
                </c:pt>
                <c:pt idx="2515">
                  <c:v>7.7254901960784252</c:v>
                </c:pt>
                <c:pt idx="2516">
                  <c:v>6.637543252595151</c:v>
                </c:pt>
                <c:pt idx="2517">
                  <c:v>7.5495963091118767</c:v>
                </c:pt>
                <c:pt idx="2518">
                  <c:v>7.4616493656286025</c:v>
                </c:pt>
                <c:pt idx="2519">
                  <c:v>7.3737024221453282</c:v>
                </c:pt>
                <c:pt idx="2520">
                  <c:v>7.285755478662054</c:v>
                </c:pt>
                <c:pt idx="2521">
                  <c:v>7.1978085351787797</c:v>
                </c:pt>
                <c:pt idx="2522">
                  <c:v>7.1098615916955055</c:v>
                </c:pt>
                <c:pt idx="2523">
                  <c:v>7.0219146482122312</c:v>
                </c:pt>
                <c:pt idx="2524">
                  <c:v>6.933967704728957</c:v>
                </c:pt>
                <c:pt idx="2525">
                  <c:v>5.8460207612456827</c:v>
                </c:pt>
                <c:pt idx="2526">
                  <c:v>6.7580738177624085</c:v>
                </c:pt>
                <c:pt idx="2527">
                  <c:v>5.6701268742791342</c:v>
                </c:pt>
                <c:pt idx="2528">
                  <c:v>6.5821799307958599</c:v>
                </c:pt>
                <c:pt idx="2529">
                  <c:v>7.4942329873125857</c:v>
                </c:pt>
                <c:pt idx="2530">
                  <c:v>6.406286043829283</c:v>
                </c:pt>
                <c:pt idx="2531">
                  <c:v>6.3183391003460088</c:v>
                </c:pt>
                <c:pt idx="2532">
                  <c:v>5.2303921568627345</c:v>
                </c:pt>
                <c:pt idx="2533">
                  <c:v>6.1424452133794603</c:v>
                </c:pt>
                <c:pt idx="2534">
                  <c:v>5.054498269896186</c:v>
                </c:pt>
                <c:pt idx="2535">
                  <c:v>5.9665513264129117</c:v>
                </c:pt>
                <c:pt idx="2536">
                  <c:v>4.8786043829296375</c:v>
                </c:pt>
                <c:pt idx="2537">
                  <c:v>5.7906574394463632</c:v>
                </c:pt>
                <c:pt idx="2538">
                  <c:v>4.702710495963089</c:v>
                </c:pt>
                <c:pt idx="2539">
                  <c:v>5.6147635524798147</c:v>
                </c:pt>
                <c:pt idx="2540">
                  <c:v>4.5268166089965405</c:v>
                </c:pt>
                <c:pt idx="2541">
                  <c:v>5.4388696655132662</c:v>
                </c:pt>
                <c:pt idx="2542">
                  <c:v>4.350922722029992</c:v>
                </c:pt>
                <c:pt idx="2543">
                  <c:v>5.2629757785467177</c:v>
                </c:pt>
                <c:pt idx="2544">
                  <c:v>4.1750288350634435</c:v>
                </c:pt>
                <c:pt idx="2545">
                  <c:v>5.0870818915801692</c:v>
                </c:pt>
                <c:pt idx="2546">
                  <c:v>3.999134948096895</c:v>
                </c:pt>
                <c:pt idx="2547">
                  <c:v>4.9111880046136207</c:v>
                </c:pt>
                <c:pt idx="2548">
                  <c:v>3.8232410611303465</c:v>
                </c:pt>
                <c:pt idx="2549">
                  <c:v>4.7352941176470722</c:v>
                </c:pt>
                <c:pt idx="2550">
                  <c:v>3.6473471741637695</c:v>
                </c:pt>
                <c:pt idx="2551">
                  <c:v>4.5594002306804953</c:v>
                </c:pt>
                <c:pt idx="2552">
                  <c:v>4.471453287197221</c:v>
                </c:pt>
                <c:pt idx="2553">
                  <c:v>4.3835063437139468</c:v>
                </c:pt>
                <c:pt idx="2554">
                  <c:v>3.2955594002306725</c:v>
                </c:pt>
                <c:pt idx="2555">
                  <c:v>4.2076124567473983</c:v>
                </c:pt>
                <c:pt idx="2556">
                  <c:v>3.119665513264124</c:v>
                </c:pt>
                <c:pt idx="2557">
                  <c:v>4.0317185697808497</c:v>
                </c:pt>
                <c:pt idx="2558">
                  <c:v>2.9437716262975755</c:v>
                </c:pt>
                <c:pt idx="2559">
                  <c:v>3.8558246828143012</c:v>
                </c:pt>
                <c:pt idx="2560">
                  <c:v>4.767877739331027</c:v>
                </c:pt>
                <c:pt idx="2561">
                  <c:v>3.6799307958477527</c:v>
                </c:pt>
                <c:pt idx="2562">
                  <c:v>2.5919838523644785</c:v>
                </c:pt>
                <c:pt idx="2563">
                  <c:v>3.5040369088812042</c:v>
                </c:pt>
                <c:pt idx="2564">
                  <c:v>2.41608996539793</c:v>
                </c:pt>
                <c:pt idx="2565">
                  <c:v>3.3281430219146557</c:v>
                </c:pt>
                <c:pt idx="2566">
                  <c:v>2.2401960784313815</c:v>
                </c:pt>
                <c:pt idx="2567">
                  <c:v>3.1522491349481072</c:v>
                </c:pt>
                <c:pt idx="2568">
                  <c:v>4.064302191464833</c:v>
                </c:pt>
                <c:pt idx="2569">
                  <c:v>2.9763552479815587</c:v>
                </c:pt>
                <c:pt idx="2570">
                  <c:v>2.888408304498256</c:v>
                </c:pt>
                <c:pt idx="2571">
                  <c:v>3.8004613610149818</c:v>
                </c:pt>
                <c:pt idx="2572">
                  <c:v>2.7125144175317075</c:v>
                </c:pt>
                <c:pt idx="2573">
                  <c:v>1.6245674740484333</c:v>
                </c:pt>
                <c:pt idx="2574">
                  <c:v>2.536620530565159</c:v>
                </c:pt>
                <c:pt idx="2575">
                  <c:v>3.4486735870818848</c:v>
                </c:pt>
                <c:pt idx="2576">
                  <c:v>4.3607266435986105</c:v>
                </c:pt>
                <c:pt idx="2577">
                  <c:v>4.2727797001153363</c:v>
                </c:pt>
                <c:pt idx="2578">
                  <c:v>4.184832756632062</c:v>
                </c:pt>
                <c:pt idx="2579">
                  <c:v>5.0968858131487877</c:v>
                </c:pt>
                <c:pt idx="2580">
                  <c:v>6.0089388696655135</c:v>
                </c:pt>
                <c:pt idx="2581">
                  <c:v>6.9209919261822392</c:v>
                </c:pt>
                <c:pt idx="2582">
                  <c:v>5.833044982698965</c:v>
                </c:pt>
                <c:pt idx="2583">
                  <c:v>4.7450980392156907</c:v>
                </c:pt>
                <c:pt idx="2584">
                  <c:v>3.6571510957324165</c:v>
                </c:pt>
                <c:pt idx="2585">
                  <c:v>4.5692041522491422</c:v>
                </c:pt>
                <c:pt idx="2586">
                  <c:v>3.481257208765868</c:v>
                </c:pt>
                <c:pt idx="2587">
                  <c:v>4.3933102652825937</c:v>
                </c:pt>
                <c:pt idx="2588">
                  <c:v>5.3053633217993195</c:v>
                </c:pt>
                <c:pt idx="2589">
                  <c:v>5.2174163783160452</c:v>
                </c:pt>
                <c:pt idx="2590">
                  <c:v>5.1294694348327425</c:v>
                </c:pt>
                <c:pt idx="2591">
                  <c:v>4.0415224913494683</c:v>
                </c:pt>
                <c:pt idx="2592">
                  <c:v>4.953575547866194</c:v>
                </c:pt>
                <c:pt idx="2593">
                  <c:v>5.8656286043829198</c:v>
                </c:pt>
                <c:pt idx="2594">
                  <c:v>4.7776816608996455</c:v>
                </c:pt>
                <c:pt idx="2595">
                  <c:v>5.6897347174163713</c:v>
                </c:pt>
                <c:pt idx="2596">
                  <c:v>6.601787773933097</c:v>
                </c:pt>
                <c:pt idx="2597">
                  <c:v>6.5138408304498228</c:v>
                </c:pt>
                <c:pt idx="2598">
                  <c:v>5.4258938869665485</c:v>
                </c:pt>
                <c:pt idx="2599">
                  <c:v>6.3379469434832743</c:v>
                </c:pt>
                <c:pt idx="2600">
                  <c:v>7.25</c:v>
                </c:pt>
                <c:pt idx="2601">
                  <c:v>8.1620530565167257</c:v>
                </c:pt>
                <c:pt idx="2602">
                  <c:v>9.0741061130334515</c:v>
                </c:pt>
                <c:pt idx="2603">
                  <c:v>9.9861591695501772</c:v>
                </c:pt>
                <c:pt idx="2604">
                  <c:v>10.898212226066903</c:v>
                </c:pt>
                <c:pt idx="2605">
                  <c:v>9.8102652825836287</c:v>
                </c:pt>
                <c:pt idx="2606">
                  <c:v>8.7223183391003545</c:v>
                </c:pt>
                <c:pt idx="2607">
                  <c:v>9.6343713956170802</c:v>
                </c:pt>
                <c:pt idx="2608">
                  <c:v>10.546424452133806</c:v>
                </c:pt>
                <c:pt idx="2609">
                  <c:v>11.458477508650532</c:v>
                </c:pt>
                <c:pt idx="2610">
                  <c:v>10.370530565167257</c:v>
                </c:pt>
                <c:pt idx="2611">
                  <c:v>9.2825836216839548</c:v>
                </c:pt>
                <c:pt idx="2612">
                  <c:v>10.194636678200681</c:v>
                </c:pt>
                <c:pt idx="2613">
                  <c:v>9.1066897347174063</c:v>
                </c:pt>
                <c:pt idx="2614">
                  <c:v>10.018742791234132</c:v>
                </c:pt>
                <c:pt idx="2615">
                  <c:v>10.930795847750858</c:v>
                </c:pt>
                <c:pt idx="2616">
                  <c:v>10.842848904267584</c:v>
                </c:pt>
                <c:pt idx="2617">
                  <c:v>10.754901960784309</c:v>
                </c:pt>
                <c:pt idx="2618">
                  <c:v>10.666955017301035</c:v>
                </c:pt>
                <c:pt idx="2619">
                  <c:v>10.579008073817761</c:v>
                </c:pt>
                <c:pt idx="2620">
                  <c:v>10.491061130334487</c:v>
                </c:pt>
                <c:pt idx="2621">
                  <c:v>10.403114186851212</c:v>
                </c:pt>
                <c:pt idx="2622">
                  <c:v>9.315167243367938</c:v>
                </c:pt>
                <c:pt idx="2623">
                  <c:v>8.2272202998846637</c:v>
                </c:pt>
                <c:pt idx="2624">
                  <c:v>9.1392733564013895</c:v>
                </c:pt>
                <c:pt idx="2625">
                  <c:v>10.051326412918115</c:v>
                </c:pt>
                <c:pt idx="2626">
                  <c:v>8.963379469434841</c:v>
                </c:pt>
                <c:pt idx="2627">
                  <c:v>9.8754325259515667</c:v>
                </c:pt>
                <c:pt idx="2628">
                  <c:v>9.7874855824682925</c:v>
                </c:pt>
                <c:pt idx="2629">
                  <c:v>9.6995386389850182</c:v>
                </c:pt>
                <c:pt idx="2630">
                  <c:v>8.611591695501744</c:v>
                </c:pt>
                <c:pt idx="2631">
                  <c:v>9.5236447520184413</c:v>
                </c:pt>
                <c:pt idx="2632">
                  <c:v>8.435697808535167</c:v>
                </c:pt>
                <c:pt idx="2633">
                  <c:v>9.3477508650518928</c:v>
                </c:pt>
                <c:pt idx="2634">
                  <c:v>9.2598039215686185</c:v>
                </c:pt>
                <c:pt idx="2635">
                  <c:v>9.1718569780853443</c:v>
                </c:pt>
                <c:pt idx="2636">
                  <c:v>9.08391003460207</c:v>
                </c:pt>
                <c:pt idx="2637">
                  <c:v>8.9959630911187958</c:v>
                </c:pt>
                <c:pt idx="2638">
                  <c:v>8.9080161476355215</c:v>
                </c:pt>
                <c:pt idx="2639">
                  <c:v>8.8200692041522473</c:v>
                </c:pt>
                <c:pt idx="2640">
                  <c:v>8.732122260668973</c:v>
                </c:pt>
                <c:pt idx="2641">
                  <c:v>8.6441753171856988</c:v>
                </c:pt>
                <c:pt idx="2642">
                  <c:v>8.5562283737024245</c:v>
                </c:pt>
                <c:pt idx="2643">
                  <c:v>8.4682814302191503</c:v>
                </c:pt>
                <c:pt idx="2644">
                  <c:v>8.380334486735876</c:v>
                </c:pt>
                <c:pt idx="2645">
                  <c:v>9.2923875432526017</c:v>
                </c:pt>
                <c:pt idx="2646">
                  <c:v>10.204440599769327</c:v>
                </c:pt>
                <c:pt idx="2647">
                  <c:v>9.1164936562860532</c:v>
                </c:pt>
                <c:pt idx="2648">
                  <c:v>10.028546712802779</c:v>
                </c:pt>
                <c:pt idx="2649">
                  <c:v>9.9405997693195047</c:v>
                </c:pt>
                <c:pt idx="2650">
                  <c:v>9.8526528258362305</c:v>
                </c:pt>
                <c:pt idx="2651">
                  <c:v>8.7647058823529278</c:v>
                </c:pt>
                <c:pt idx="2652">
                  <c:v>9.6767589388696535</c:v>
                </c:pt>
                <c:pt idx="2653">
                  <c:v>8.5888119953863793</c:v>
                </c:pt>
                <c:pt idx="2654">
                  <c:v>9.500865051903105</c:v>
                </c:pt>
                <c:pt idx="2655">
                  <c:v>8.4129181084198308</c:v>
                </c:pt>
                <c:pt idx="2656">
                  <c:v>9.3249711649365565</c:v>
                </c:pt>
                <c:pt idx="2657">
                  <c:v>10.237024221453282</c:v>
                </c:pt>
                <c:pt idx="2658">
                  <c:v>11.149077277970008</c:v>
                </c:pt>
                <c:pt idx="2659">
                  <c:v>12.061130334486734</c:v>
                </c:pt>
                <c:pt idx="2660">
                  <c:v>10.97318339100346</c:v>
                </c:pt>
                <c:pt idx="2661">
                  <c:v>9.8852364475201853</c:v>
                </c:pt>
                <c:pt idx="2662">
                  <c:v>10.797289504036911</c:v>
                </c:pt>
                <c:pt idx="2663">
                  <c:v>11.709342560553637</c:v>
                </c:pt>
                <c:pt idx="2664">
                  <c:v>10.621395617070363</c:v>
                </c:pt>
                <c:pt idx="2665">
                  <c:v>9.5334486735870883</c:v>
                </c:pt>
                <c:pt idx="2666">
                  <c:v>10.445501730103814</c:v>
                </c:pt>
                <c:pt idx="2667">
                  <c:v>9.3575547866205397</c:v>
                </c:pt>
                <c:pt idx="2668">
                  <c:v>10.269607843137265</c:v>
                </c:pt>
                <c:pt idx="2669">
                  <c:v>9.1816608996539912</c:v>
                </c:pt>
                <c:pt idx="2670">
                  <c:v>10.093713956170717</c:v>
                </c:pt>
                <c:pt idx="2671">
                  <c:v>9.0057670126874143</c:v>
                </c:pt>
                <c:pt idx="2672">
                  <c:v>9.9178200692041401</c:v>
                </c:pt>
                <c:pt idx="2673">
                  <c:v>8.8298731257208658</c:v>
                </c:pt>
                <c:pt idx="2674">
                  <c:v>9.7419261822375915</c:v>
                </c:pt>
                <c:pt idx="2675">
                  <c:v>8.6539792387543173</c:v>
                </c:pt>
                <c:pt idx="2676">
                  <c:v>9.566032295271043</c:v>
                </c:pt>
                <c:pt idx="2677">
                  <c:v>8.4780853517877688</c:v>
                </c:pt>
                <c:pt idx="2678">
                  <c:v>9.3901384083044945</c:v>
                </c:pt>
                <c:pt idx="2679">
                  <c:v>8.3021914648212203</c:v>
                </c:pt>
                <c:pt idx="2680">
                  <c:v>9.214244521337946</c:v>
                </c:pt>
                <c:pt idx="2681">
                  <c:v>10.126297577854672</c:v>
                </c:pt>
                <c:pt idx="2682">
                  <c:v>9.0383506343713975</c:v>
                </c:pt>
                <c:pt idx="2683">
                  <c:v>7.9504036908881233</c:v>
                </c:pt>
                <c:pt idx="2684">
                  <c:v>8.862456747404849</c:v>
                </c:pt>
                <c:pt idx="2685">
                  <c:v>7.7745098039215748</c:v>
                </c:pt>
                <c:pt idx="2686">
                  <c:v>8.6865628604383005</c:v>
                </c:pt>
                <c:pt idx="2687">
                  <c:v>7.5986159169550263</c:v>
                </c:pt>
                <c:pt idx="2688">
                  <c:v>8.510668973471752</c:v>
                </c:pt>
                <c:pt idx="2689">
                  <c:v>9.4227220299884777</c:v>
                </c:pt>
                <c:pt idx="2690">
                  <c:v>9.3347750865052035</c:v>
                </c:pt>
                <c:pt idx="2691">
                  <c:v>10.246828143021901</c:v>
                </c:pt>
                <c:pt idx="2692">
                  <c:v>11.158881199538627</c:v>
                </c:pt>
                <c:pt idx="2693">
                  <c:v>12.070934256055352</c:v>
                </c:pt>
                <c:pt idx="2694">
                  <c:v>10.982987312572078</c:v>
                </c:pt>
                <c:pt idx="2695">
                  <c:v>11.895040369088804</c:v>
                </c:pt>
                <c:pt idx="2696">
                  <c:v>10.80709342560553</c:v>
                </c:pt>
                <c:pt idx="2697">
                  <c:v>10.719146482122255</c:v>
                </c:pt>
                <c:pt idx="2698">
                  <c:v>11.631199538638981</c:v>
                </c:pt>
                <c:pt idx="2699">
                  <c:v>10.543252595155707</c:v>
                </c:pt>
                <c:pt idx="2700">
                  <c:v>11.455305651672433</c:v>
                </c:pt>
                <c:pt idx="2701">
                  <c:v>12.367358708189158</c:v>
                </c:pt>
                <c:pt idx="2702">
                  <c:v>13.279411764705884</c:v>
                </c:pt>
                <c:pt idx="2703">
                  <c:v>13.19146482122261</c:v>
                </c:pt>
                <c:pt idx="2704">
                  <c:v>13.103517877739336</c:v>
                </c:pt>
                <c:pt idx="2705">
                  <c:v>13.015570934256061</c:v>
                </c:pt>
                <c:pt idx="2706">
                  <c:v>12.927623990772787</c:v>
                </c:pt>
                <c:pt idx="2707">
                  <c:v>11.839677047289513</c:v>
                </c:pt>
                <c:pt idx="2708">
                  <c:v>12.751730103806239</c:v>
                </c:pt>
                <c:pt idx="2709">
                  <c:v>11.663783160322964</c:v>
                </c:pt>
                <c:pt idx="2710">
                  <c:v>10.57583621683969</c:v>
                </c:pt>
                <c:pt idx="2711">
                  <c:v>11.487889273356387</c:v>
                </c:pt>
                <c:pt idx="2712">
                  <c:v>10.399942329873113</c:v>
                </c:pt>
                <c:pt idx="2713">
                  <c:v>11.311995386389839</c:v>
                </c:pt>
                <c:pt idx="2714">
                  <c:v>10.224048442906565</c:v>
                </c:pt>
                <c:pt idx="2715">
                  <c:v>11.13610149942329</c:v>
                </c:pt>
                <c:pt idx="2716">
                  <c:v>12.048154555940016</c:v>
                </c:pt>
                <c:pt idx="2717">
                  <c:v>12.960207612456742</c:v>
                </c:pt>
                <c:pt idx="2718">
                  <c:v>11.872260668973468</c:v>
                </c:pt>
                <c:pt idx="2719">
                  <c:v>12.784313725490193</c:v>
                </c:pt>
                <c:pt idx="2720">
                  <c:v>11.696366782006919</c:v>
                </c:pt>
                <c:pt idx="2721">
                  <c:v>10.608419838523645</c:v>
                </c:pt>
                <c:pt idx="2722">
                  <c:v>11.520472895040371</c:v>
                </c:pt>
                <c:pt idx="2723">
                  <c:v>12.432525951557096</c:v>
                </c:pt>
                <c:pt idx="2724">
                  <c:v>11.344579008073822</c:v>
                </c:pt>
                <c:pt idx="2725">
                  <c:v>12.256632064590548</c:v>
                </c:pt>
                <c:pt idx="2726">
                  <c:v>11.168685121107274</c:v>
                </c:pt>
                <c:pt idx="2727">
                  <c:v>12.080738177623999</c:v>
                </c:pt>
                <c:pt idx="2728">
                  <c:v>10.992791234140725</c:v>
                </c:pt>
                <c:pt idx="2729">
                  <c:v>11.904844290657451</c:v>
                </c:pt>
                <c:pt idx="2730">
                  <c:v>12.816897347174177</c:v>
                </c:pt>
                <c:pt idx="2731">
                  <c:v>13.728950403690902</c:v>
                </c:pt>
                <c:pt idx="2732">
                  <c:v>12.6410034602076</c:v>
                </c:pt>
                <c:pt idx="2733">
                  <c:v>12.553056516724325</c:v>
                </c:pt>
                <c:pt idx="2734">
                  <c:v>11.465109573241051</c:v>
                </c:pt>
                <c:pt idx="2735">
                  <c:v>10.377162629757777</c:v>
                </c:pt>
                <c:pt idx="2736">
                  <c:v>11.289215686274503</c:v>
                </c:pt>
                <c:pt idx="2737">
                  <c:v>12.201268742791228</c:v>
                </c:pt>
                <c:pt idx="2738">
                  <c:v>13.113321799307954</c:v>
                </c:pt>
                <c:pt idx="2739">
                  <c:v>14.02537485582468</c:v>
                </c:pt>
                <c:pt idx="2740">
                  <c:v>12.937427912341406</c:v>
                </c:pt>
                <c:pt idx="2741">
                  <c:v>13.849480968858131</c:v>
                </c:pt>
                <c:pt idx="2742">
                  <c:v>13.761534025374857</c:v>
                </c:pt>
                <c:pt idx="2743">
                  <c:v>13.673587081891583</c:v>
                </c:pt>
                <c:pt idx="2744">
                  <c:v>12.585640138408309</c:v>
                </c:pt>
                <c:pt idx="2745">
                  <c:v>11.497693194925034</c:v>
                </c:pt>
                <c:pt idx="2746">
                  <c:v>10.40974625144176</c:v>
                </c:pt>
                <c:pt idx="2747">
                  <c:v>11.321799307958486</c:v>
                </c:pt>
                <c:pt idx="2748">
                  <c:v>10.233852364475212</c:v>
                </c:pt>
                <c:pt idx="2749">
                  <c:v>11.145905420991937</c:v>
                </c:pt>
                <c:pt idx="2750">
                  <c:v>10.057958477508663</c:v>
                </c:pt>
                <c:pt idx="2751">
                  <c:v>10.970011534025389</c:v>
                </c:pt>
                <c:pt idx="2752">
                  <c:v>9.8820645905420861</c:v>
                </c:pt>
                <c:pt idx="2753">
                  <c:v>10.794117647058812</c:v>
                </c:pt>
                <c:pt idx="2754">
                  <c:v>9.7061707035755376</c:v>
                </c:pt>
                <c:pt idx="2755">
                  <c:v>10.618223760092263</c:v>
                </c:pt>
                <c:pt idx="2756">
                  <c:v>9.5302768166089891</c:v>
                </c:pt>
                <c:pt idx="2757">
                  <c:v>10.442329873125715</c:v>
                </c:pt>
                <c:pt idx="2758">
                  <c:v>9.3543829296424406</c:v>
                </c:pt>
                <c:pt idx="2759">
                  <c:v>10.266435986159166</c:v>
                </c:pt>
                <c:pt idx="2760">
                  <c:v>9.1784890426758921</c:v>
                </c:pt>
                <c:pt idx="2761">
                  <c:v>10.090542099192618</c:v>
                </c:pt>
                <c:pt idx="2762">
                  <c:v>11.002595155709344</c:v>
                </c:pt>
                <c:pt idx="2763">
                  <c:v>9.9146482122260693</c:v>
                </c:pt>
                <c:pt idx="2764">
                  <c:v>8.826701268742795</c:v>
                </c:pt>
                <c:pt idx="2765">
                  <c:v>9.7387543252595208</c:v>
                </c:pt>
                <c:pt idx="2766">
                  <c:v>8.6508073817762465</c:v>
                </c:pt>
                <c:pt idx="2767">
                  <c:v>9.5628604382929723</c:v>
                </c:pt>
                <c:pt idx="2768">
                  <c:v>8.474913494809698</c:v>
                </c:pt>
                <c:pt idx="2769">
                  <c:v>9.3869665513264238</c:v>
                </c:pt>
                <c:pt idx="2770">
                  <c:v>10.29901960784315</c:v>
                </c:pt>
                <c:pt idx="2771">
                  <c:v>9.2110726643598753</c:v>
                </c:pt>
                <c:pt idx="2772">
                  <c:v>10.123125720876573</c:v>
                </c:pt>
                <c:pt idx="2773">
                  <c:v>9.0351787773932983</c:v>
                </c:pt>
                <c:pt idx="2774">
                  <c:v>7.9472318339100241</c:v>
                </c:pt>
                <c:pt idx="2775">
                  <c:v>7.8592848904267498</c:v>
                </c:pt>
                <c:pt idx="2776">
                  <c:v>7.7713379469434756</c:v>
                </c:pt>
                <c:pt idx="2777">
                  <c:v>8.6833910034602013</c:v>
                </c:pt>
                <c:pt idx="2778">
                  <c:v>9.5954440599769271</c:v>
                </c:pt>
                <c:pt idx="2779">
                  <c:v>8.5074971164936528</c:v>
                </c:pt>
                <c:pt idx="2780">
                  <c:v>9.4195501730103786</c:v>
                </c:pt>
                <c:pt idx="2781">
                  <c:v>9.3316032295271043</c:v>
                </c:pt>
                <c:pt idx="2782">
                  <c:v>9.2436562860438301</c:v>
                </c:pt>
                <c:pt idx="2783">
                  <c:v>8.1557093425605558</c:v>
                </c:pt>
                <c:pt idx="2784">
                  <c:v>9.0677623990772815</c:v>
                </c:pt>
                <c:pt idx="2785">
                  <c:v>9.9798154555940073</c:v>
                </c:pt>
                <c:pt idx="2786">
                  <c:v>10.891868512110733</c:v>
                </c:pt>
                <c:pt idx="2787">
                  <c:v>10.803921568627459</c:v>
                </c:pt>
                <c:pt idx="2788">
                  <c:v>11.715974625144185</c:v>
                </c:pt>
                <c:pt idx="2789">
                  <c:v>12.62802768166091</c:v>
                </c:pt>
                <c:pt idx="2790">
                  <c:v>12.540080738177636</c:v>
                </c:pt>
                <c:pt idx="2791">
                  <c:v>11.452133794694362</c:v>
                </c:pt>
                <c:pt idx="2792">
                  <c:v>11.364186851211059</c:v>
                </c:pt>
                <c:pt idx="2793">
                  <c:v>11.276239907727785</c:v>
                </c:pt>
                <c:pt idx="2794">
                  <c:v>11.188292964244511</c:v>
                </c:pt>
                <c:pt idx="2795">
                  <c:v>10.100346020761236</c:v>
                </c:pt>
                <c:pt idx="2796">
                  <c:v>10.012399077277962</c:v>
                </c:pt>
                <c:pt idx="2797">
                  <c:v>9.9244521337946878</c:v>
                </c:pt>
                <c:pt idx="2798">
                  <c:v>9.8365051903114136</c:v>
                </c:pt>
                <c:pt idx="2799">
                  <c:v>8.7485582468281393</c:v>
                </c:pt>
                <c:pt idx="2800">
                  <c:v>7.6606113033448651</c:v>
                </c:pt>
                <c:pt idx="2801">
                  <c:v>7.5726643598615908</c:v>
                </c:pt>
                <c:pt idx="2802">
                  <c:v>8.4847174163783166</c:v>
                </c:pt>
                <c:pt idx="2803">
                  <c:v>9.3967704728950423</c:v>
                </c:pt>
                <c:pt idx="2804">
                  <c:v>8.308823529411768</c:v>
                </c:pt>
                <c:pt idx="2805">
                  <c:v>8.2208765859284938</c:v>
                </c:pt>
                <c:pt idx="2806">
                  <c:v>8.1329296424452195</c:v>
                </c:pt>
                <c:pt idx="2807">
                  <c:v>9.0449826989619453</c:v>
                </c:pt>
                <c:pt idx="2808">
                  <c:v>9.957035755478671</c:v>
                </c:pt>
                <c:pt idx="2809">
                  <c:v>10.869088811995397</c:v>
                </c:pt>
                <c:pt idx="2810">
                  <c:v>9.7811418685121225</c:v>
                </c:pt>
                <c:pt idx="2811">
                  <c:v>10.693194925028848</c:v>
                </c:pt>
                <c:pt idx="2812">
                  <c:v>11.605247981545546</c:v>
                </c:pt>
                <c:pt idx="2813">
                  <c:v>10.517301038062271</c:v>
                </c:pt>
                <c:pt idx="2814">
                  <c:v>9.4293540945789971</c:v>
                </c:pt>
                <c:pt idx="2815">
                  <c:v>10.341407151095723</c:v>
                </c:pt>
                <c:pt idx="2816">
                  <c:v>9.2534602076124486</c:v>
                </c:pt>
                <c:pt idx="2817">
                  <c:v>8.1655132641291743</c:v>
                </c:pt>
                <c:pt idx="2818">
                  <c:v>7.0775663206459001</c:v>
                </c:pt>
                <c:pt idx="2819">
                  <c:v>7.9896193771626258</c:v>
                </c:pt>
                <c:pt idx="2820">
                  <c:v>6.9016724336793516</c:v>
                </c:pt>
                <c:pt idx="2821">
                  <c:v>5.8137254901960773</c:v>
                </c:pt>
                <c:pt idx="2822">
                  <c:v>4.7257785467128031</c:v>
                </c:pt>
                <c:pt idx="2823">
                  <c:v>5.6378316032295288</c:v>
                </c:pt>
                <c:pt idx="2824">
                  <c:v>6.5498846597462546</c:v>
                </c:pt>
                <c:pt idx="2825">
                  <c:v>5.4619377162629803</c:v>
                </c:pt>
                <c:pt idx="2826">
                  <c:v>6.373990772779706</c:v>
                </c:pt>
                <c:pt idx="2827">
                  <c:v>5.2860438292964318</c:v>
                </c:pt>
                <c:pt idx="2828">
                  <c:v>6.1980968858131575</c:v>
                </c:pt>
                <c:pt idx="2829">
                  <c:v>7.1101499423298833</c:v>
                </c:pt>
                <c:pt idx="2830">
                  <c:v>7.022202998846609</c:v>
                </c:pt>
                <c:pt idx="2831">
                  <c:v>7.9342560553633348</c:v>
                </c:pt>
                <c:pt idx="2832">
                  <c:v>6.8463091118800321</c:v>
                </c:pt>
                <c:pt idx="2833">
                  <c:v>6.7583621683967579</c:v>
                </c:pt>
                <c:pt idx="2834">
                  <c:v>5.6704152249134836</c:v>
                </c:pt>
                <c:pt idx="2835">
                  <c:v>6.5824682814302093</c:v>
                </c:pt>
                <c:pt idx="2836">
                  <c:v>5.4945213379469351</c:v>
                </c:pt>
                <c:pt idx="2837">
                  <c:v>6.4065743944636608</c:v>
                </c:pt>
                <c:pt idx="2838">
                  <c:v>5.3186274509803866</c:v>
                </c:pt>
                <c:pt idx="2839">
                  <c:v>6.2306805074971123</c:v>
                </c:pt>
                <c:pt idx="2840">
                  <c:v>5.1427335640138381</c:v>
                </c:pt>
                <c:pt idx="2841">
                  <c:v>6.0547866205305638</c:v>
                </c:pt>
                <c:pt idx="2842">
                  <c:v>5.9668396770472896</c:v>
                </c:pt>
                <c:pt idx="2843">
                  <c:v>5.8788927335640153</c:v>
                </c:pt>
                <c:pt idx="2844">
                  <c:v>5.7909457900807411</c:v>
                </c:pt>
                <c:pt idx="2845">
                  <c:v>5.7029988465974668</c:v>
                </c:pt>
                <c:pt idx="2846">
                  <c:v>4.6150519031141926</c:v>
                </c:pt>
                <c:pt idx="2847">
                  <c:v>5.5271049596309183</c:v>
                </c:pt>
                <c:pt idx="2848">
                  <c:v>4.439158016147644</c:v>
                </c:pt>
                <c:pt idx="2849">
                  <c:v>5.3512110726643698</c:v>
                </c:pt>
                <c:pt idx="2850">
                  <c:v>6.2632641291810955</c:v>
                </c:pt>
                <c:pt idx="2851">
                  <c:v>6.1753171856978213</c:v>
                </c:pt>
                <c:pt idx="2852">
                  <c:v>6.087370242214547</c:v>
                </c:pt>
                <c:pt idx="2853">
                  <c:v>4.9994232987312444</c:v>
                </c:pt>
                <c:pt idx="2854">
                  <c:v>3.9114763552479701</c:v>
                </c:pt>
                <c:pt idx="2855">
                  <c:v>4.8235294117646959</c:v>
                </c:pt>
                <c:pt idx="2856">
                  <c:v>4.7355824682814216</c:v>
                </c:pt>
                <c:pt idx="2857">
                  <c:v>5.6476355247981473</c:v>
                </c:pt>
                <c:pt idx="2858">
                  <c:v>6.5596885813148731</c:v>
                </c:pt>
                <c:pt idx="2859">
                  <c:v>7.4717416378315988</c:v>
                </c:pt>
                <c:pt idx="2860">
                  <c:v>6.3837946943483246</c:v>
                </c:pt>
                <c:pt idx="2861">
                  <c:v>7.2958477508650503</c:v>
                </c:pt>
                <c:pt idx="2862">
                  <c:v>6.2079008073817761</c:v>
                </c:pt>
                <c:pt idx="2863">
                  <c:v>7.1199538638985018</c:v>
                </c:pt>
                <c:pt idx="2864">
                  <c:v>6.0320069204152276</c:v>
                </c:pt>
                <c:pt idx="2865">
                  <c:v>5.9440599769319533</c:v>
                </c:pt>
                <c:pt idx="2866">
                  <c:v>6.8561130334486791</c:v>
                </c:pt>
                <c:pt idx="2867">
                  <c:v>5.7681660899654048</c:v>
                </c:pt>
                <c:pt idx="2868">
                  <c:v>6.6802191464821306</c:v>
                </c:pt>
                <c:pt idx="2869">
                  <c:v>5.5922722029988563</c:v>
                </c:pt>
                <c:pt idx="2870">
                  <c:v>5.504325259515582</c:v>
                </c:pt>
                <c:pt idx="2871">
                  <c:v>5.4163783160323078</c:v>
                </c:pt>
                <c:pt idx="2872">
                  <c:v>5.3284313725490335</c:v>
                </c:pt>
                <c:pt idx="2873">
                  <c:v>5.2404844290657309</c:v>
                </c:pt>
                <c:pt idx="2874">
                  <c:v>5.1525374855824566</c:v>
                </c:pt>
                <c:pt idx="2875">
                  <c:v>5.0645905420991824</c:v>
                </c:pt>
                <c:pt idx="2876">
                  <c:v>3.9766435986159081</c:v>
                </c:pt>
                <c:pt idx="2877">
                  <c:v>2.8886966551326339</c:v>
                </c:pt>
                <c:pt idx="2878">
                  <c:v>3.8007497116493596</c:v>
                </c:pt>
                <c:pt idx="2879">
                  <c:v>2.7128027681660853</c:v>
                </c:pt>
                <c:pt idx="2880">
                  <c:v>3.6248558246828111</c:v>
                </c:pt>
                <c:pt idx="2881">
                  <c:v>4.5369088811995368</c:v>
                </c:pt>
                <c:pt idx="2882">
                  <c:v>5.4489619377162626</c:v>
                </c:pt>
                <c:pt idx="2883">
                  <c:v>6.3610149942329883</c:v>
                </c:pt>
                <c:pt idx="2884">
                  <c:v>7.2730680507497141</c:v>
                </c:pt>
                <c:pt idx="2885">
                  <c:v>6.1851211072664398</c:v>
                </c:pt>
                <c:pt idx="2886">
                  <c:v>5.0971741637831656</c:v>
                </c:pt>
                <c:pt idx="2887">
                  <c:v>4.0092272202998913</c:v>
                </c:pt>
                <c:pt idx="2888">
                  <c:v>2.9212802768166171</c:v>
                </c:pt>
                <c:pt idx="2889">
                  <c:v>2.8333333333333428</c:v>
                </c:pt>
                <c:pt idx="2890">
                  <c:v>3.7453863898500686</c:v>
                </c:pt>
                <c:pt idx="2891">
                  <c:v>2.6574394463667943</c:v>
                </c:pt>
                <c:pt idx="2892">
                  <c:v>3.56949250288352</c:v>
                </c:pt>
                <c:pt idx="2893">
                  <c:v>4.4815455594002174</c:v>
                </c:pt>
                <c:pt idx="2894">
                  <c:v>3.3935986159169431</c:v>
                </c:pt>
                <c:pt idx="2895">
                  <c:v>2.3056516724336689</c:v>
                </c:pt>
                <c:pt idx="2896">
                  <c:v>3.2177047289503946</c:v>
                </c:pt>
                <c:pt idx="2897">
                  <c:v>3.1297577854671204</c:v>
                </c:pt>
                <c:pt idx="2898">
                  <c:v>4.0418108419838461</c:v>
                </c:pt>
                <c:pt idx="2899">
                  <c:v>4.9538638985005718</c:v>
                </c:pt>
                <c:pt idx="2900">
                  <c:v>5.8659169550172976</c:v>
                </c:pt>
                <c:pt idx="2901">
                  <c:v>4.7779700115340233</c:v>
                </c:pt>
                <c:pt idx="2902">
                  <c:v>5.6900230680507491</c:v>
                </c:pt>
                <c:pt idx="2903">
                  <c:v>6.6020761245674748</c:v>
                </c:pt>
                <c:pt idx="2904">
                  <c:v>7.5141291810842006</c:v>
                </c:pt>
                <c:pt idx="2905">
                  <c:v>7.4261822376009263</c:v>
                </c:pt>
                <c:pt idx="2906">
                  <c:v>6.3382352941176521</c:v>
                </c:pt>
                <c:pt idx="2907">
                  <c:v>7.2502883506343778</c:v>
                </c:pt>
                <c:pt idx="2908">
                  <c:v>8.1623414071511036</c:v>
                </c:pt>
                <c:pt idx="2909">
                  <c:v>9.0743944636678293</c:v>
                </c:pt>
                <c:pt idx="2910">
                  <c:v>8.9864475201845266</c:v>
                </c:pt>
                <c:pt idx="2911">
                  <c:v>9.8985005767012808</c:v>
                </c:pt>
                <c:pt idx="2912">
                  <c:v>10.810553633217978</c:v>
                </c:pt>
                <c:pt idx="2913">
                  <c:v>11.722606689734732</c:v>
                </c:pt>
                <c:pt idx="2914">
                  <c:v>12.63465974625143</c:v>
                </c:pt>
                <c:pt idx="2915">
                  <c:v>13.546712802768184</c:v>
                </c:pt>
                <c:pt idx="2916">
                  <c:v>14.458765859284881</c:v>
                </c:pt>
                <c:pt idx="2917">
                  <c:v>15.370818915801635</c:v>
                </c:pt>
                <c:pt idx="2918">
                  <c:v>14.282871972318333</c:v>
                </c:pt>
                <c:pt idx="2919">
                  <c:v>13.194925028835087</c:v>
                </c:pt>
                <c:pt idx="2920">
                  <c:v>14.106978085351784</c:v>
                </c:pt>
                <c:pt idx="2921">
                  <c:v>15.019031141868538</c:v>
                </c:pt>
                <c:pt idx="2922">
                  <c:v>15.931084198385236</c:v>
                </c:pt>
                <c:pt idx="2923">
                  <c:v>16.843137254901933</c:v>
                </c:pt>
                <c:pt idx="2924">
                  <c:v>17.755190311418687</c:v>
                </c:pt>
                <c:pt idx="2925">
                  <c:v>16.667243367935384</c:v>
                </c:pt>
                <c:pt idx="2926">
                  <c:v>17.579296424452139</c:v>
                </c:pt>
                <c:pt idx="2927">
                  <c:v>18.491349480968836</c:v>
                </c:pt>
                <c:pt idx="2928">
                  <c:v>19.40340253748559</c:v>
                </c:pt>
                <c:pt idx="2929">
                  <c:v>20.315455594002287</c:v>
                </c:pt>
                <c:pt idx="2930">
                  <c:v>21.227508650519042</c:v>
                </c:pt>
                <c:pt idx="2931">
                  <c:v>22.139561707035739</c:v>
                </c:pt>
                <c:pt idx="2932">
                  <c:v>23.051614763552493</c:v>
                </c:pt>
                <c:pt idx="2933">
                  <c:v>23.96366782006919</c:v>
                </c:pt>
                <c:pt idx="2934">
                  <c:v>22.875720876585945</c:v>
                </c:pt>
                <c:pt idx="2935">
                  <c:v>21.787773933102642</c:v>
                </c:pt>
                <c:pt idx="2936">
                  <c:v>21.699826989619396</c:v>
                </c:pt>
                <c:pt idx="2937">
                  <c:v>20.611880046136093</c:v>
                </c:pt>
                <c:pt idx="2938">
                  <c:v>21.523933102652848</c:v>
                </c:pt>
                <c:pt idx="2939">
                  <c:v>20.435986159169545</c:v>
                </c:pt>
                <c:pt idx="2940">
                  <c:v>21.348039215686299</c:v>
                </c:pt>
                <c:pt idx="2941">
                  <c:v>22.260092272202996</c:v>
                </c:pt>
                <c:pt idx="2942">
                  <c:v>21.172145328719751</c:v>
                </c:pt>
                <c:pt idx="2943">
                  <c:v>22.084198385236448</c:v>
                </c:pt>
                <c:pt idx="2944">
                  <c:v>20.996251441753145</c:v>
                </c:pt>
                <c:pt idx="2945">
                  <c:v>21.908304498269899</c:v>
                </c:pt>
                <c:pt idx="2946">
                  <c:v>20.820357554786597</c:v>
                </c:pt>
                <c:pt idx="2947">
                  <c:v>21.732410611303351</c:v>
                </c:pt>
                <c:pt idx="2948">
                  <c:v>20.644463667820048</c:v>
                </c:pt>
                <c:pt idx="2949">
                  <c:v>21.556516724336802</c:v>
                </c:pt>
                <c:pt idx="2950">
                  <c:v>20.4685697808535</c:v>
                </c:pt>
                <c:pt idx="2951">
                  <c:v>21.380622837370254</c:v>
                </c:pt>
                <c:pt idx="2952">
                  <c:v>22.292675893886951</c:v>
                </c:pt>
                <c:pt idx="2953">
                  <c:v>23.204728950403705</c:v>
                </c:pt>
                <c:pt idx="2954">
                  <c:v>22.116782006920403</c:v>
                </c:pt>
                <c:pt idx="2955">
                  <c:v>23.028835063437157</c:v>
                </c:pt>
                <c:pt idx="2956">
                  <c:v>22.940888119953854</c:v>
                </c:pt>
                <c:pt idx="2957">
                  <c:v>23.852941176470608</c:v>
                </c:pt>
                <c:pt idx="2958">
                  <c:v>24.764994232987306</c:v>
                </c:pt>
                <c:pt idx="2959">
                  <c:v>23.67704728950406</c:v>
                </c:pt>
                <c:pt idx="2960">
                  <c:v>22.589100346020757</c:v>
                </c:pt>
                <c:pt idx="2961">
                  <c:v>21.501153402537511</c:v>
                </c:pt>
                <c:pt idx="2962">
                  <c:v>22.413206459054209</c:v>
                </c:pt>
                <c:pt idx="2963">
                  <c:v>23.325259515570906</c:v>
                </c:pt>
                <c:pt idx="2964">
                  <c:v>24.23731257208766</c:v>
                </c:pt>
                <c:pt idx="2965">
                  <c:v>25.149365628604357</c:v>
                </c:pt>
                <c:pt idx="2966">
                  <c:v>26.061418685121112</c:v>
                </c:pt>
                <c:pt idx="2967">
                  <c:v>26.973471741637809</c:v>
                </c:pt>
                <c:pt idx="2968">
                  <c:v>27.885524798154563</c:v>
                </c:pt>
                <c:pt idx="2969">
                  <c:v>28.79757785467126</c:v>
                </c:pt>
                <c:pt idx="2970">
                  <c:v>27.709630911188015</c:v>
                </c:pt>
                <c:pt idx="2971">
                  <c:v>26.621683967704712</c:v>
                </c:pt>
                <c:pt idx="2972">
                  <c:v>25.533737024221466</c:v>
                </c:pt>
                <c:pt idx="2973">
                  <c:v>26.445790080738163</c:v>
                </c:pt>
                <c:pt idx="2974">
                  <c:v>27.357843137254918</c:v>
                </c:pt>
                <c:pt idx="2975">
                  <c:v>27.269896193771615</c:v>
                </c:pt>
                <c:pt idx="2976">
                  <c:v>26.181949250288369</c:v>
                </c:pt>
                <c:pt idx="2977">
                  <c:v>27.094002306805066</c:v>
                </c:pt>
                <c:pt idx="2978">
                  <c:v>26.006055363321821</c:v>
                </c:pt>
                <c:pt idx="2979">
                  <c:v>26.918108419838518</c:v>
                </c:pt>
                <c:pt idx="2980">
                  <c:v>27.830161476355272</c:v>
                </c:pt>
                <c:pt idx="2981">
                  <c:v>28.742214532871969</c:v>
                </c:pt>
                <c:pt idx="2982">
                  <c:v>28.654267589388724</c:v>
                </c:pt>
                <c:pt idx="2983">
                  <c:v>27.566320645905421</c:v>
                </c:pt>
                <c:pt idx="2984">
                  <c:v>28.478373702422118</c:v>
                </c:pt>
                <c:pt idx="2985">
                  <c:v>27.390426758938872</c:v>
                </c:pt>
                <c:pt idx="2986">
                  <c:v>28.30247981545557</c:v>
                </c:pt>
                <c:pt idx="2987">
                  <c:v>27.214532871972324</c:v>
                </c:pt>
                <c:pt idx="2988">
                  <c:v>28.126585928489021</c:v>
                </c:pt>
                <c:pt idx="2989">
                  <c:v>27.038638985005775</c:v>
                </c:pt>
                <c:pt idx="2990">
                  <c:v>27.950692041522473</c:v>
                </c:pt>
                <c:pt idx="2991">
                  <c:v>28.862745098039227</c:v>
                </c:pt>
                <c:pt idx="2992">
                  <c:v>27.774798154555924</c:v>
                </c:pt>
                <c:pt idx="2993">
                  <c:v>26.686851211072678</c:v>
                </c:pt>
                <c:pt idx="2994">
                  <c:v>27.598904267589376</c:v>
                </c:pt>
                <c:pt idx="2995">
                  <c:v>26.51095732410613</c:v>
                </c:pt>
                <c:pt idx="2996">
                  <c:v>27.423010380622827</c:v>
                </c:pt>
                <c:pt idx="2997">
                  <c:v>26.335063437139581</c:v>
                </c:pt>
                <c:pt idx="2998">
                  <c:v>27.247116493656279</c:v>
                </c:pt>
                <c:pt idx="2999">
                  <c:v>28.159169550173033</c:v>
                </c:pt>
                <c:pt idx="3000">
                  <c:v>29.07122260668973</c:v>
                </c:pt>
                <c:pt idx="3001">
                  <c:v>29.983275663206484</c:v>
                </c:pt>
                <c:pt idx="3002">
                  <c:v>30.895328719723182</c:v>
                </c:pt>
                <c:pt idx="3003">
                  <c:v>29.807381776239936</c:v>
                </c:pt>
                <c:pt idx="3004">
                  <c:v>28.719434832756633</c:v>
                </c:pt>
                <c:pt idx="3005">
                  <c:v>27.63148788927333</c:v>
                </c:pt>
                <c:pt idx="3006">
                  <c:v>26.543540945790085</c:v>
                </c:pt>
                <c:pt idx="3007">
                  <c:v>26.455594002306782</c:v>
                </c:pt>
                <c:pt idx="3008">
                  <c:v>27.367647058823536</c:v>
                </c:pt>
                <c:pt idx="3009">
                  <c:v>26.279700115340233</c:v>
                </c:pt>
                <c:pt idx="3010">
                  <c:v>27.191753171856988</c:v>
                </c:pt>
                <c:pt idx="3011">
                  <c:v>28.103806228373685</c:v>
                </c:pt>
                <c:pt idx="3012">
                  <c:v>28.015859284890439</c:v>
                </c:pt>
                <c:pt idx="3013">
                  <c:v>27.927912341407136</c:v>
                </c:pt>
                <c:pt idx="3014">
                  <c:v>26.839965397923891</c:v>
                </c:pt>
                <c:pt idx="3015">
                  <c:v>25.752018454440588</c:v>
                </c:pt>
                <c:pt idx="3016">
                  <c:v>26.664071510957342</c:v>
                </c:pt>
                <c:pt idx="3017">
                  <c:v>27.576124567474039</c:v>
                </c:pt>
                <c:pt idx="3018">
                  <c:v>26.488177623990794</c:v>
                </c:pt>
                <c:pt idx="3019">
                  <c:v>26.400230680507491</c:v>
                </c:pt>
                <c:pt idx="3020">
                  <c:v>26.312283737024245</c:v>
                </c:pt>
                <c:pt idx="3021">
                  <c:v>27.224336793540942</c:v>
                </c:pt>
                <c:pt idx="3022">
                  <c:v>28.136389850057697</c:v>
                </c:pt>
                <c:pt idx="3023">
                  <c:v>27.048442906574394</c:v>
                </c:pt>
                <c:pt idx="3024">
                  <c:v>27.960495963091091</c:v>
                </c:pt>
                <c:pt idx="3025">
                  <c:v>27.872549019607845</c:v>
                </c:pt>
                <c:pt idx="3026">
                  <c:v>27.784602076124543</c:v>
                </c:pt>
                <c:pt idx="3027">
                  <c:v>27.696655132641297</c:v>
                </c:pt>
                <c:pt idx="3028">
                  <c:v>28.608708189157994</c:v>
                </c:pt>
                <c:pt idx="3029">
                  <c:v>29.520761245674748</c:v>
                </c:pt>
                <c:pt idx="3030">
                  <c:v>28.432814302191446</c:v>
                </c:pt>
                <c:pt idx="3031">
                  <c:v>28.3448673587082</c:v>
                </c:pt>
                <c:pt idx="3032">
                  <c:v>28.256920415224897</c:v>
                </c:pt>
                <c:pt idx="3033">
                  <c:v>27.168973471741651</c:v>
                </c:pt>
                <c:pt idx="3034">
                  <c:v>26.081026528258349</c:v>
                </c:pt>
                <c:pt idx="3035">
                  <c:v>26.993079584775103</c:v>
                </c:pt>
                <c:pt idx="3036">
                  <c:v>27.9051326412918</c:v>
                </c:pt>
                <c:pt idx="3037">
                  <c:v>28.817185697808554</c:v>
                </c:pt>
                <c:pt idx="3038">
                  <c:v>28.729238754325252</c:v>
                </c:pt>
                <c:pt idx="3039">
                  <c:v>28.641291810842006</c:v>
                </c:pt>
                <c:pt idx="3040">
                  <c:v>28.553344867358703</c:v>
                </c:pt>
                <c:pt idx="3041">
                  <c:v>28.465397923875457</c:v>
                </c:pt>
                <c:pt idx="3042">
                  <c:v>28.377450980392155</c:v>
                </c:pt>
                <c:pt idx="3043">
                  <c:v>27.289504036908909</c:v>
                </c:pt>
                <c:pt idx="3044">
                  <c:v>28.201557093425606</c:v>
                </c:pt>
                <c:pt idx="3045">
                  <c:v>29.113610149942303</c:v>
                </c:pt>
                <c:pt idx="3046">
                  <c:v>30.025663206459058</c:v>
                </c:pt>
                <c:pt idx="3047">
                  <c:v>30.937716262975755</c:v>
                </c:pt>
                <c:pt idx="3048">
                  <c:v>31.849769319492509</c:v>
                </c:pt>
                <c:pt idx="3049">
                  <c:v>32.761822376009206</c:v>
                </c:pt>
                <c:pt idx="3050">
                  <c:v>33.673875432525961</c:v>
                </c:pt>
                <c:pt idx="3051">
                  <c:v>34.585928489042658</c:v>
                </c:pt>
                <c:pt idx="3052">
                  <c:v>35.497981545559412</c:v>
                </c:pt>
                <c:pt idx="3053">
                  <c:v>36.410034602076109</c:v>
                </c:pt>
                <c:pt idx="3054">
                  <c:v>37.322087658592864</c:v>
                </c:pt>
                <c:pt idx="3055">
                  <c:v>38.234140715109561</c:v>
                </c:pt>
                <c:pt idx="3056">
                  <c:v>39.146193771626315</c:v>
                </c:pt>
                <c:pt idx="3057">
                  <c:v>40.058246828143012</c:v>
                </c:pt>
                <c:pt idx="3058">
                  <c:v>39.970299884659767</c:v>
                </c:pt>
                <c:pt idx="3059">
                  <c:v>39.882352941176464</c:v>
                </c:pt>
                <c:pt idx="3060">
                  <c:v>39.794405997693218</c:v>
                </c:pt>
                <c:pt idx="3061">
                  <c:v>39.706459054209915</c:v>
                </c:pt>
                <c:pt idx="3062">
                  <c:v>40.61851211072667</c:v>
                </c:pt>
                <c:pt idx="3063">
                  <c:v>41.530565167243367</c:v>
                </c:pt>
                <c:pt idx="3064">
                  <c:v>42.442618223760064</c:v>
                </c:pt>
                <c:pt idx="3065">
                  <c:v>43.354671280276818</c:v>
                </c:pt>
                <c:pt idx="3066">
                  <c:v>44.266724336793516</c:v>
                </c:pt>
                <c:pt idx="3067">
                  <c:v>45.17877739331027</c:v>
                </c:pt>
                <c:pt idx="3068">
                  <c:v>44.090830449826967</c:v>
                </c:pt>
                <c:pt idx="3069">
                  <c:v>43.002883506343721</c:v>
                </c:pt>
                <c:pt idx="3070">
                  <c:v>42.914936562860419</c:v>
                </c:pt>
                <c:pt idx="3071">
                  <c:v>41.826989619377173</c:v>
                </c:pt>
                <c:pt idx="3072">
                  <c:v>40.73904267589387</c:v>
                </c:pt>
                <c:pt idx="3073">
                  <c:v>39.651095732410624</c:v>
                </c:pt>
                <c:pt idx="3074">
                  <c:v>40.563148788927322</c:v>
                </c:pt>
                <c:pt idx="3075">
                  <c:v>39.475201845444076</c:v>
                </c:pt>
                <c:pt idx="3076">
                  <c:v>40.387254901960773</c:v>
                </c:pt>
                <c:pt idx="3077">
                  <c:v>41.299307958477527</c:v>
                </c:pt>
                <c:pt idx="3078">
                  <c:v>40.211361014994225</c:v>
                </c:pt>
                <c:pt idx="3079">
                  <c:v>41.123414071510979</c:v>
                </c:pt>
                <c:pt idx="3080">
                  <c:v>40.035467128027676</c:v>
                </c:pt>
                <c:pt idx="3081">
                  <c:v>39.94752018454443</c:v>
                </c:pt>
                <c:pt idx="3082">
                  <c:v>40.859573241061128</c:v>
                </c:pt>
                <c:pt idx="3083">
                  <c:v>39.771626297577882</c:v>
                </c:pt>
                <c:pt idx="3084">
                  <c:v>40.683679354094579</c:v>
                </c:pt>
                <c:pt idx="3085">
                  <c:v>40.595732410611276</c:v>
                </c:pt>
                <c:pt idx="3086">
                  <c:v>40.507785467128031</c:v>
                </c:pt>
                <c:pt idx="3087">
                  <c:v>40.419838523644728</c:v>
                </c:pt>
                <c:pt idx="3088">
                  <c:v>40.331891580161482</c:v>
                </c:pt>
                <c:pt idx="3089">
                  <c:v>39.243944636678179</c:v>
                </c:pt>
                <c:pt idx="3090">
                  <c:v>39.155997693194934</c:v>
                </c:pt>
                <c:pt idx="3091">
                  <c:v>40.068050749711631</c:v>
                </c:pt>
                <c:pt idx="3092">
                  <c:v>39.980103806228385</c:v>
                </c:pt>
                <c:pt idx="3093">
                  <c:v>39.892156862745082</c:v>
                </c:pt>
                <c:pt idx="3094">
                  <c:v>38.804209919261837</c:v>
                </c:pt>
                <c:pt idx="3095">
                  <c:v>38.716262975778534</c:v>
                </c:pt>
                <c:pt idx="3096">
                  <c:v>39.628316032295288</c:v>
                </c:pt>
                <c:pt idx="3097">
                  <c:v>39.540369088811985</c:v>
                </c:pt>
                <c:pt idx="3098">
                  <c:v>40.45242214532874</c:v>
                </c:pt>
                <c:pt idx="3099">
                  <c:v>40.364475201845437</c:v>
                </c:pt>
                <c:pt idx="3100">
                  <c:v>40.276528258362191</c:v>
                </c:pt>
                <c:pt idx="3101">
                  <c:v>40.188581314878888</c:v>
                </c:pt>
                <c:pt idx="3102">
                  <c:v>40.100634371395643</c:v>
                </c:pt>
                <c:pt idx="3103">
                  <c:v>40.01268742791234</c:v>
                </c:pt>
                <c:pt idx="3104">
                  <c:v>39.924740484429094</c:v>
                </c:pt>
                <c:pt idx="3105">
                  <c:v>40.836793540945791</c:v>
                </c:pt>
                <c:pt idx="3106">
                  <c:v>41.748846597462489</c:v>
                </c:pt>
                <c:pt idx="3107">
                  <c:v>41.660899653979243</c:v>
                </c:pt>
                <c:pt idx="3108">
                  <c:v>41.57295271049594</c:v>
                </c:pt>
                <c:pt idx="3109">
                  <c:v>41.485005767012694</c:v>
                </c:pt>
                <c:pt idx="3110">
                  <c:v>41.397058823529392</c:v>
                </c:pt>
                <c:pt idx="3111">
                  <c:v>41.309111880046146</c:v>
                </c:pt>
                <c:pt idx="3112">
                  <c:v>41.221164936562843</c:v>
                </c:pt>
                <c:pt idx="3113">
                  <c:v>41.133217993079597</c:v>
                </c:pt>
                <c:pt idx="3114">
                  <c:v>41.045271049596295</c:v>
                </c:pt>
                <c:pt idx="3115">
                  <c:v>39.957324106113049</c:v>
                </c:pt>
                <c:pt idx="3116">
                  <c:v>38.869377162629746</c:v>
                </c:pt>
                <c:pt idx="3117">
                  <c:v>37.7814302191465</c:v>
                </c:pt>
                <c:pt idx="3118">
                  <c:v>38.693483275663198</c:v>
                </c:pt>
                <c:pt idx="3119">
                  <c:v>37.605536332179952</c:v>
                </c:pt>
                <c:pt idx="3120">
                  <c:v>38.517589388696649</c:v>
                </c:pt>
                <c:pt idx="3121">
                  <c:v>37.429642445213403</c:v>
                </c:pt>
                <c:pt idx="3122">
                  <c:v>37.341695501730101</c:v>
                </c:pt>
                <c:pt idx="3123">
                  <c:v>37.253748558246855</c:v>
                </c:pt>
                <c:pt idx="3124">
                  <c:v>38.165801614763552</c:v>
                </c:pt>
                <c:pt idx="3125">
                  <c:v>39.077854671280249</c:v>
                </c:pt>
                <c:pt idx="3126">
                  <c:v>39.989907727797004</c:v>
                </c:pt>
                <c:pt idx="3127">
                  <c:v>39.901960784313701</c:v>
                </c:pt>
                <c:pt idx="3128">
                  <c:v>38.814013840830455</c:v>
                </c:pt>
                <c:pt idx="3129">
                  <c:v>37.726066897347152</c:v>
                </c:pt>
                <c:pt idx="3130">
                  <c:v>36.638119953863907</c:v>
                </c:pt>
                <c:pt idx="3131">
                  <c:v>37.550173010380604</c:v>
                </c:pt>
                <c:pt idx="3132">
                  <c:v>36.462226066897358</c:v>
                </c:pt>
                <c:pt idx="3133">
                  <c:v>36.374279123414055</c:v>
                </c:pt>
                <c:pt idx="3134">
                  <c:v>35.28633217993081</c:v>
                </c:pt>
                <c:pt idx="3135">
                  <c:v>36.198385236447507</c:v>
                </c:pt>
                <c:pt idx="3136">
                  <c:v>36.110438292964261</c:v>
                </c:pt>
                <c:pt idx="3137">
                  <c:v>35.022491349480958</c:v>
                </c:pt>
                <c:pt idx="3138">
                  <c:v>35.934544405997713</c:v>
                </c:pt>
                <c:pt idx="3139">
                  <c:v>34.84659746251441</c:v>
                </c:pt>
                <c:pt idx="3140">
                  <c:v>35.758650519031164</c:v>
                </c:pt>
                <c:pt idx="3141">
                  <c:v>36.670703575547861</c:v>
                </c:pt>
                <c:pt idx="3142">
                  <c:v>36.582756632064616</c:v>
                </c:pt>
                <c:pt idx="3143">
                  <c:v>36.494809688581313</c:v>
                </c:pt>
                <c:pt idx="3144">
                  <c:v>36.406862745098067</c:v>
                </c:pt>
                <c:pt idx="3145">
                  <c:v>36.318915801614764</c:v>
                </c:pt>
                <c:pt idx="3146">
                  <c:v>37.230968858131462</c:v>
                </c:pt>
                <c:pt idx="3147">
                  <c:v>36.143021914648216</c:v>
                </c:pt>
                <c:pt idx="3148">
                  <c:v>36.055074971164913</c:v>
                </c:pt>
                <c:pt idx="3149">
                  <c:v>35.967128027681667</c:v>
                </c:pt>
                <c:pt idx="3150">
                  <c:v>35.879181084198365</c:v>
                </c:pt>
                <c:pt idx="3151">
                  <c:v>34.791234140715119</c:v>
                </c:pt>
                <c:pt idx="3152">
                  <c:v>34.703287197231816</c:v>
                </c:pt>
                <c:pt idx="3153">
                  <c:v>34.61534025374857</c:v>
                </c:pt>
                <c:pt idx="3154">
                  <c:v>33.527393310265268</c:v>
                </c:pt>
                <c:pt idx="3155">
                  <c:v>34.439446366782022</c:v>
                </c:pt>
                <c:pt idx="3156">
                  <c:v>34.351499423298719</c:v>
                </c:pt>
                <c:pt idx="3157">
                  <c:v>35.263552479815473</c:v>
                </c:pt>
                <c:pt idx="3158">
                  <c:v>35.175605536332171</c:v>
                </c:pt>
                <c:pt idx="3159">
                  <c:v>35.087658592848925</c:v>
                </c:pt>
                <c:pt idx="3160">
                  <c:v>33.999711649365622</c:v>
                </c:pt>
                <c:pt idx="3161">
                  <c:v>34.911764705882376</c:v>
                </c:pt>
                <c:pt idx="3162">
                  <c:v>33.823817762399074</c:v>
                </c:pt>
                <c:pt idx="3163">
                  <c:v>34.735870818915828</c:v>
                </c:pt>
                <c:pt idx="3164">
                  <c:v>33.647923875432525</c:v>
                </c:pt>
                <c:pt idx="3165">
                  <c:v>34.559976931949222</c:v>
                </c:pt>
                <c:pt idx="3166">
                  <c:v>33.472029988465977</c:v>
                </c:pt>
                <c:pt idx="3167">
                  <c:v>34.384083044982674</c:v>
                </c:pt>
                <c:pt idx="3168">
                  <c:v>33.296136101499428</c:v>
                </c:pt>
                <c:pt idx="3169">
                  <c:v>34.208189158016125</c:v>
                </c:pt>
                <c:pt idx="3170">
                  <c:v>35.12024221453288</c:v>
                </c:pt>
                <c:pt idx="3171">
                  <c:v>36.032295271049577</c:v>
                </c:pt>
                <c:pt idx="3172">
                  <c:v>36.944348327566331</c:v>
                </c:pt>
                <c:pt idx="3173">
                  <c:v>36.856401384083028</c:v>
                </c:pt>
                <c:pt idx="3174">
                  <c:v>36.768454440599783</c:v>
                </c:pt>
                <c:pt idx="3175">
                  <c:v>36.68050749711648</c:v>
                </c:pt>
                <c:pt idx="3176">
                  <c:v>37.592560553633234</c:v>
                </c:pt>
                <c:pt idx="3177">
                  <c:v>38.504613610149931</c:v>
                </c:pt>
                <c:pt idx="3178">
                  <c:v>37.416666666666686</c:v>
                </c:pt>
                <c:pt idx="3179">
                  <c:v>38.328719723183383</c:v>
                </c:pt>
                <c:pt idx="3180">
                  <c:v>39.240772779700137</c:v>
                </c:pt>
                <c:pt idx="3181">
                  <c:v>39.152825836216834</c:v>
                </c:pt>
                <c:pt idx="3182">
                  <c:v>39.064878892733589</c:v>
                </c:pt>
                <c:pt idx="3183">
                  <c:v>37.976931949250286</c:v>
                </c:pt>
                <c:pt idx="3184">
                  <c:v>36.88898500576704</c:v>
                </c:pt>
                <c:pt idx="3185">
                  <c:v>36.801038062283737</c:v>
                </c:pt>
                <c:pt idx="3186">
                  <c:v>36.713091118800435</c:v>
                </c:pt>
                <c:pt idx="3187">
                  <c:v>37.625144175317189</c:v>
                </c:pt>
                <c:pt idx="3188">
                  <c:v>36.537197231833886</c:v>
                </c:pt>
                <c:pt idx="3189">
                  <c:v>35.44925028835064</c:v>
                </c:pt>
                <c:pt idx="3190">
                  <c:v>35.361303344867338</c:v>
                </c:pt>
                <c:pt idx="3191">
                  <c:v>35.273356401384092</c:v>
                </c:pt>
                <c:pt idx="3192">
                  <c:v>35.185409457900789</c:v>
                </c:pt>
                <c:pt idx="3193">
                  <c:v>35.097462514417543</c:v>
                </c:pt>
                <c:pt idx="3194">
                  <c:v>34.009515570934241</c:v>
                </c:pt>
                <c:pt idx="3195">
                  <c:v>32.921568627450995</c:v>
                </c:pt>
                <c:pt idx="3196">
                  <c:v>33.833621683967692</c:v>
                </c:pt>
                <c:pt idx="3197">
                  <c:v>34.745674740484446</c:v>
                </c:pt>
                <c:pt idx="3198">
                  <c:v>34.657727797001144</c:v>
                </c:pt>
                <c:pt idx="3199">
                  <c:v>34.569780853517898</c:v>
                </c:pt>
                <c:pt idx="3200">
                  <c:v>33.481833910034595</c:v>
                </c:pt>
                <c:pt idx="3201">
                  <c:v>32.393886966551349</c:v>
                </c:pt>
                <c:pt idx="3202">
                  <c:v>31.305940023068047</c:v>
                </c:pt>
                <c:pt idx="3203">
                  <c:v>32.217993079584801</c:v>
                </c:pt>
                <c:pt idx="3204">
                  <c:v>32.130046136101498</c:v>
                </c:pt>
                <c:pt idx="3205">
                  <c:v>32.042099192618196</c:v>
                </c:pt>
                <c:pt idx="3206">
                  <c:v>32.95415224913495</c:v>
                </c:pt>
                <c:pt idx="3207">
                  <c:v>32.866205305651647</c:v>
                </c:pt>
                <c:pt idx="3208">
                  <c:v>32.778258362168401</c:v>
                </c:pt>
                <c:pt idx="3209">
                  <c:v>31.690311418685098</c:v>
                </c:pt>
                <c:pt idx="3210">
                  <c:v>30.602364475201853</c:v>
                </c:pt>
                <c:pt idx="3211">
                  <c:v>31.51441753171855</c:v>
                </c:pt>
                <c:pt idx="3212">
                  <c:v>32.426470588235304</c:v>
                </c:pt>
                <c:pt idx="3213">
                  <c:v>33.338523644752001</c:v>
                </c:pt>
                <c:pt idx="3214">
                  <c:v>32.250576701268756</c:v>
                </c:pt>
                <c:pt idx="3215">
                  <c:v>32.162629757785453</c:v>
                </c:pt>
                <c:pt idx="3216">
                  <c:v>32.074682814302207</c:v>
                </c:pt>
                <c:pt idx="3217">
                  <c:v>32.986735870818904</c:v>
                </c:pt>
                <c:pt idx="3218">
                  <c:v>31.898788927335659</c:v>
                </c:pt>
                <c:pt idx="3219">
                  <c:v>32.810841983852356</c:v>
                </c:pt>
                <c:pt idx="3220">
                  <c:v>31.72289504036911</c:v>
                </c:pt>
                <c:pt idx="3221">
                  <c:v>32.634948096885807</c:v>
                </c:pt>
                <c:pt idx="3222">
                  <c:v>31.547001153402562</c:v>
                </c:pt>
                <c:pt idx="3223">
                  <c:v>32.459054209919259</c:v>
                </c:pt>
                <c:pt idx="3224">
                  <c:v>33.371107266436013</c:v>
                </c:pt>
                <c:pt idx="3225">
                  <c:v>34.28316032295271</c:v>
                </c:pt>
                <c:pt idx="3226">
                  <c:v>35.195213379469408</c:v>
                </c:pt>
                <c:pt idx="3227">
                  <c:v>35.107266435986162</c:v>
                </c:pt>
                <c:pt idx="3228">
                  <c:v>36.019319492502859</c:v>
                </c:pt>
                <c:pt idx="3229">
                  <c:v>36.931372549019613</c:v>
                </c:pt>
                <c:pt idx="3230">
                  <c:v>36.843425605536311</c:v>
                </c:pt>
                <c:pt idx="3231">
                  <c:v>36.755478662053065</c:v>
                </c:pt>
                <c:pt idx="3232">
                  <c:v>35.667531718569762</c:v>
                </c:pt>
                <c:pt idx="3233">
                  <c:v>35.579584775086516</c:v>
                </c:pt>
                <c:pt idx="3234">
                  <c:v>36.491637831603214</c:v>
                </c:pt>
                <c:pt idx="3235">
                  <c:v>37.403690888119968</c:v>
                </c:pt>
                <c:pt idx="3236">
                  <c:v>38.315743944636665</c:v>
                </c:pt>
                <c:pt idx="3237">
                  <c:v>39.227797001153419</c:v>
                </c:pt>
                <c:pt idx="3238">
                  <c:v>40.139850057670117</c:v>
                </c:pt>
                <c:pt idx="3239">
                  <c:v>41.051903114186871</c:v>
                </c:pt>
                <c:pt idx="3240">
                  <c:v>39.963956170703568</c:v>
                </c:pt>
                <c:pt idx="3241">
                  <c:v>38.876009227220322</c:v>
                </c:pt>
                <c:pt idx="3242">
                  <c:v>37.78806228373702</c:v>
                </c:pt>
                <c:pt idx="3243">
                  <c:v>36.700115340253774</c:v>
                </c:pt>
                <c:pt idx="3244">
                  <c:v>35.612168396770471</c:v>
                </c:pt>
                <c:pt idx="3245">
                  <c:v>36.524221453287225</c:v>
                </c:pt>
                <c:pt idx="3246">
                  <c:v>37.436274509803923</c:v>
                </c:pt>
                <c:pt idx="3247">
                  <c:v>38.34832756632062</c:v>
                </c:pt>
                <c:pt idx="3248">
                  <c:v>38.260380622837374</c:v>
                </c:pt>
                <c:pt idx="3249">
                  <c:v>38.172433679354072</c:v>
                </c:pt>
                <c:pt idx="3250">
                  <c:v>38.084486735870826</c:v>
                </c:pt>
                <c:pt idx="3251">
                  <c:v>37.996539792387523</c:v>
                </c:pt>
                <c:pt idx="3252">
                  <c:v>37.908592848904277</c:v>
                </c:pt>
                <c:pt idx="3253">
                  <c:v>37.820645905420974</c:v>
                </c:pt>
                <c:pt idx="3254">
                  <c:v>38.732698961937729</c:v>
                </c:pt>
                <c:pt idx="3255">
                  <c:v>39.644752018454426</c:v>
                </c:pt>
                <c:pt idx="3256">
                  <c:v>39.55680507497118</c:v>
                </c:pt>
                <c:pt idx="3257">
                  <c:v>39.468858131487877</c:v>
                </c:pt>
                <c:pt idx="3258">
                  <c:v>39.380911188004632</c:v>
                </c:pt>
                <c:pt idx="3259">
                  <c:v>39.292964244521329</c:v>
                </c:pt>
                <c:pt idx="3260">
                  <c:v>38.205017301038083</c:v>
                </c:pt>
                <c:pt idx="3261">
                  <c:v>37.11707035755478</c:v>
                </c:pt>
                <c:pt idx="3262">
                  <c:v>36.029123414071535</c:v>
                </c:pt>
                <c:pt idx="3263">
                  <c:v>34.941176470588232</c:v>
                </c:pt>
                <c:pt idx="3264">
                  <c:v>33.853229527104986</c:v>
                </c:pt>
                <c:pt idx="3265">
                  <c:v>34.765282583621683</c:v>
                </c:pt>
                <c:pt idx="3266">
                  <c:v>35.677335640138381</c:v>
                </c:pt>
                <c:pt idx="3267">
                  <c:v>36.589388696655135</c:v>
                </c:pt>
                <c:pt idx="3268">
                  <c:v>35.501441753171832</c:v>
                </c:pt>
                <c:pt idx="3269">
                  <c:v>34.413494809688586</c:v>
                </c:pt>
                <c:pt idx="3270">
                  <c:v>33.325547866205284</c:v>
                </c:pt>
                <c:pt idx="3271">
                  <c:v>34.237600922722038</c:v>
                </c:pt>
                <c:pt idx="3272">
                  <c:v>33.149653979238735</c:v>
                </c:pt>
                <c:pt idx="3273">
                  <c:v>34.061707035755489</c:v>
                </c:pt>
                <c:pt idx="3274">
                  <c:v>32.973760092272187</c:v>
                </c:pt>
                <c:pt idx="3275">
                  <c:v>33.885813148788941</c:v>
                </c:pt>
                <c:pt idx="3276">
                  <c:v>34.797866205305638</c:v>
                </c:pt>
                <c:pt idx="3277">
                  <c:v>33.709919261822392</c:v>
                </c:pt>
                <c:pt idx="3278">
                  <c:v>32.62197231833909</c:v>
                </c:pt>
                <c:pt idx="3279">
                  <c:v>33.534025374855844</c:v>
                </c:pt>
                <c:pt idx="3280">
                  <c:v>34.446078431372541</c:v>
                </c:pt>
                <c:pt idx="3281">
                  <c:v>34.358131487889295</c:v>
                </c:pt>
                <c:pt idx="3282">
                  <c:v>34.270184544405993</c:v>
                </c:pt>
                <c:pt idx="3283">
                  <c:v>34.182237600922747</c:v>
                </c:pt>
                <c:pt idx="3284">
                  <c:v>35.094290657439444</c:v>
                </c:pt>
                <c:pt idx="3285">
                  <c:v>35.006343713956198</c:v>
                </c:pt>
                <c:pt idx="3286">
                  <c:v>34.918396770472896</c:v>
                </c:pt>
                <c:pt idx="3287">
                  <c:v>34.830449826989593</c:v>
                </c:pt>
                <c:pt idx="3288">
                  <c:v>35.742502883506347</c:v>
                </c:pt>
                <c:pt idx="3289">
                  <c:v>36.654555940023045</c:v>
                </c:pt>
                <c:pt idx="3290">
                  <c:v>36.566608996539799</c:v>
                </c:pt>
                <c:pt idx="3291">
                  <c:v>36.478662053056496</c:v>
                </c:pt>
                <c:pt idx="3292">
                  <c:v>36.39071510957325</c:v>
                </c:pt>
                <c:pt idx="3293">
                  <c:v>35.302768166089947</c:v>
                </c:pt>
                <c:pt idx="3294">
                  <c:v>34.214821222606702</c:v>
                </c:pt>
                <c:pt idx="3295">
                  <c:v>34.126874279123399</c:v>
                </c:pt>
                <c:pt idx="3296">
                  <c:v>33.038927335640153</c:v>
                </c:pt>
                <c:pt idx="3297">
                  <c:v>32.95098039215685</c:v>
                </c:pt>
                <c:pt idx="3298">
                  <c:v>33.863033448673605</c:v>
                </c:pt>
                <c:pt idx="3299">
                  <c:v>34.775086505190302</c:v>
                </c:pt>
                <c:pt idx="3300">
                  <c:v>34.687139561707056</c:v>
                </c:pt>
                <c:pt idx="3301">
                  <c:v>34.599192618223753</c:v>
                </c:pt>
                <c:pt idx="3302">
                  <c:v>34.511245674740508</c:v>
                </c:pt>
                <c:pt idx="3303">
                  <c:v>34.423298731257205</c:v>
                </c:pt>
                <c:pt idx="3304">
                  <c:v>34.335351787773959</c:v>
                </c:pt>
                <c:pt idx="3305">
                  <c:v>33.247404844290656</c:v>
                </c:pt>
                <c:pt idx="3306">
                  <c:v>34.159457900807354</c:v>
                </c:pt>
                <c:pt idx="3307">
                  <c:v>34.071510957324108</c:v>
                </c:pt>
                <c:pt idx="3308">
                  <c:v>34.983564013840805</c:v>
                </c:pt>
                <c:pt idx="3309">
                  <c:v>35.895617070357559</c:v>
                </c:pt>
                <c:pt idx="3310">
                  <c:v>36.807670126874257</c:v>
                </c:pt>
                <c:pt idx="3311">
                  <c:v>37.719723183391011</c:v>
                </c:pt>
                <c:pt idx="3312">
                  <c:v>37.631776239907708</c:v>
                </c:pt>
                <c:pt idx="3313">
                  <c:v>36.543829296424462</c:v>
                </c:pt>
                <c:pt idx="3314">
                  <c:v>37.45588235294116</c:v>
                </c:pt>
                <c:pt idx="3315">
                  <c:v>38.367935409457914</c:v>
                </c:pt>
                <c:pt idx="3316">
                  <c:v>39.279988465974611</c:v>
                </c:pt>
                <c:pt idx="3317">
                  <c:v>38.192041522491365</c:v>
                </c:pt>
                <c:pt idx="3318">
                  <c:v>37.104094579008063</c:v>
                </c:pt>
                <c:pt idx="3319">
                  <c:v>37.016147635524817</c:v>
                </c:pt>
                <c:pt idx="3320">
                  <c:v>37.928200692041514</c:v>
                </c:pt>
                <c:pt idx="3321">
                  <c:v>38.840253748558268</c:v>
                </c:pt>
                <c:pt idx="3322">
                  <c:v>39.752306805074966</c:v>
                </c:pt>
                <c:pt idx="3323">
                  <c:v>39.66435986159172</c:v>
                </c:pt>
                <c:pt idx="3324">
                  <c:v>39.576412918108417</c:v>
                </c:pt>
                <c:pt idx="3325">
                  <c:v>39.488465974625171</c:v>
                </c:pt>
                <c:pt idx="3326">
                  <c:v>39.400519031141869</c:v>
                </c:pt>
                <c:pt idx="3327">
                  <c:v>39.312572087658566</c:v>
                </c:pt>
                <c:pt idx="3328">
                  <c:v>39.22462514417532</c:v>
                </c:pt>
                <c:pt idx="3329">
                  <c:v>40.136678200692018</c:v>
                </c:pt>
                <c:pt idx="3330">
                  <c:v>41.048731257208772</c:v>
                </c:pt>
                <c:pt idx="3331">
                  <c:v>41.960784313725469</c:v>
                </c:pt>
                <c:pt idx="3332">
                  <c:v>42.872837370242223</c:v>
                </c:pt>
                <c:pt idx="3333">
                  <c:v>43.784890426758921</c:v>
                </c:pt>
                <c:pt idx="3334">
                  <c:v>44.696943483275675</c:v>
                </c:pt>
                <c:pt idx="3335">
                  <c:v>45.608996539792372</c:v>
                </c:pt>
                <c:pt idx="3336">
                  <c:v>46.521049596309126</c:v>
                </c:pt>
                <c:pt idx="3337">
                  <c:v>45.433102652825823</c:v>
                </c:pt>
                <c:pt idx="3338">
                  <c:v>46.345155709342578</c:v>
                </c:pt>
                <c:pt idx="3339">
                  <c:v>47.257208765859275</c:v>
                </c:pt>
                <c:pt idx="3340">
                  <c:v>48.169261822376029</c:v>
                </c:pt>
                <c:pt idx="3341">
                  <c:v>49.081314878892726</c:v>
                </c:pt>
                <c:pt idx="3342">
                  <c:v>48.993367935409481</c:v>
                </c:pt>
                <c:pt idx="3343">
                  <c:v>48.905420991926178</c:v>
                </c:pt>
                <c:pt idx="3344">
                  <c:v>47.817474048442932</c:v>
                </c:pt>
                <c:pt idx="3345">
                  <c:v>47.729527104959629</c:v>
                </c:pt>
                <c:pt idx="3346">
                  <c:v>46.641580161476384</c:v>
                </c:pt>
                <c:pt idx="3347">
                  <c:v>45.553633217993081</c:v>
                </c:pt>
                <c:pt idx="3348">
                  <c:v>44.465686274509778</c:v>
                </c:pt>
                <c:pt idx="3349">
                  <c:v>45.377739331026532</c:v>
                </c:pt>
                <c:pt idx="3350">
                  <c:v>46.28979238754323</c:v>
                </c:pt>
                <c:pt idx="3351">
                  <c:v>47.201845444059984</c:v>
                </c:pt>
                <c:pt idx="3352">
                  <c:v>48.113898500576681</c:v>
                </c:pt>
                <c:pt idx="3353">
                  <c:v>49.025951557093435</c:v>
                </c:pt>
                <c:pt idx="3354">
                  <c:v>49.938004613610133</c:v>
                </c:pt>
                <c:pt idx="3355">
                  <c:v>49.850057670126887</c:v>
                </c:pt>
                <c:pt idx="3356">
                  <c:v>48.762110726643584</c:v>
                </c:pt>
                <c:pt idx="3357">
                  <c:v>47.674163783160338</c:v>
                </c:pt>
                <c:pt idx="3358">
                  <c:v>46.586216839677036</c:v>
                </c:pt>
                <c:pt idx="3359">
                  <c:v>45.49826989619379</c:v>
                </c:pt>
                <c:pt idx="3360">
                  <c:v>44.410322952710487</c:v>
                </c:pt>
                <c:pt idx="3361">
                  <c:v>45.322376009227241</c:v>
                </c:pt>
                <c:pt idx="3362">
                  <c:v>44.234429065743939</c:v>
                </c:pt>
                <c:pt idx="3363">
                  <c:v>45.146482122260693</c:v>
                </c:pt>
                <c:pt idx="3364">
                  <c:v>44.05853517877739</c:v>
                </c:pt>
                <c:pt idx="3365">
                  <c:v>44.970588235294144</c:v>
                </c:pt>
                <c:pt idx="3366">
                  <c:v>45.882641291810842</c:v>
                </c:pt>
                <c:pt idx="3367">
                  <c:v>44.794694348327539</c:v>
                </c:pt>
                <c:pt idx="3368">
                  <c:v>44.706747404844293</c:v>
                </c:pt>
                <c:pt idx="3369">
                  <c:v>45.618800461360991</c:v>
                </c:pt>
                <c:pt idx="3370">
                  <c:v>46.530853517877745</c:v>
                </c:pt>
                <c:pt idx="3371">
                  <c:v>47.442906574394442</c:v>
                </c:pt>
                <c:pt idx="3372">
                  <c:v>48.354959630911196</c:v>
                </c:pt>
                <c:pt idx="3373">
                  <c:v>47.267012687427894</c:v>
                </c:pt>
                <c:pt idx="3374">
                  <c:v>46.179065743944648</c:v>
                </c:pt>
                <c:pt idx="3375">
                  <c:v>45.091118800461345</c:v>
                </c:pt>
                <c:pt idx="3376">
                  <c:v>46.003171856978099</c:v>
                </c:pt>
                <c:pt idx="3377">
                  <c:v>45.915224913494797</c:v>
                </c:pt>
                <c:pt idx="3378">
                  <c:v>46.827277970011551</c:v>
                </c:pt>
                <c:pt idx="3379">
                  <c:v>47.739331026528248</c:v>
                </c:pt>
                <c:pt idx="3380">
                  <c:v>46.651384083045002</c:v>
                </c:pt>
                <c:pt idx="3381">
                  <c:v>46.563437139561699</c:v>
                </c:pt>
                <c:pt idx="3382">
                  <c:v>46.475490196078454</c:v>
                </c:pt>
                <c:pt idx="3383">
                  <c:v>47.387543252595151</c:v>
                </c:pt>
                <c:pt idx="3384">
                  <c:v>48.299596309111905</c:v>
                </c:pt>
                <c:pt idx="3385">
                  <c:v>49.211649365628602</c:v>
                </c:pt>
                <c:pt idx="3386">
                  <c:v>49.123702422145357</c:v>
                </c:pt>
                <c:pt idx="3387">
                  <c:v>50.035755478662054</c:v>
                </c:pt>
                <c:pt idx="3388">
                  <c:v>50.947808535178751</c:v>
                </c:pt>
                <c:pt idx="3389">
                  <c:v>51.859861591695505</c:v>
                </c:pt>
                <c:pt idx="3390">
                  <c:v>52.771914648212203</c:v>
                </c:pt>
                <c:pt idx="3391">
                  <c:v>53.683967704728957</c:v>
                </c:pt>
                <c:pt idx="3392">
                  <c:v>52.596020761245654</c:v>
                </c:pt>
                <c:pt idx="3393">
                  <c:v>53.508073817762408</c:v>
                </c:pt>
                <c:pt idx="3394">
                  <c:v>54.420126874279106</c:v>
                </c:pt>
                <c:pt idx="3395">
                  <c:v>55.33217993079586</c:v>
                </c:pt>
                <c:pt idx="3396">
                  <c:v>56.244232987312557</c:v>
                </c:pt>
                <c:pt idx="3397">
                  <c:v>57.156286043829311</c:v>
                </c:pt>
                <c:pt idx="3398">
                  <c:v>56.068339100346009</c:v>
                </c:pt>
                <c:pt idx="3399">
                  <c:v>54.980392156862763</c:v>
                </c:pt>
                <c:pt idx="3400">
                  <c:v>53.89244521337946</c:v>
                </c:pt>
                <c:pt idx="3401">
                  <c:v>53.804498269896214</c:v>
                </c:pt>
                <c:pt idx="3402">
                  <c:v>53.716551326412912</c:v>
                </c:pt>
                <c:pt idx="3403">
                  <c:v>54.628604382929666</c:v>
                </c:pt>
                <c:pt idx="3404">
                  <c:v>53.540657439446363</c:v>
                </c:pt>
                <c:pt idx="3405">
                  <c:v>54.452710495963117</c:v>
                </c:pt>
                <c:pt idx="3406">
                  <c:v>55.364763552479815</c:v>
                </c:pt>
                <c:pt idx="3407">
                  <c:v>56.276816608996512</c:v>
                </c:pt>
                <c:pt idx="3408">
                  <c:v>57.188869665513266</c:v>
                </c:pt>
                <c:pt idx="3409">
                  <c:v>58.100922722029964</c:v>
                </c:pt>
                <c:pt idx="3410">
                  <c:v>58.012975778546718</c:v>
                </c:pt>
                <c:pt idx="3411">
                  <c:v>56.925028835063415</c:v>
                </c:pt>
                <c:pt idx="3412">
                  <c:v>57.837081891580169</c:v>
                </c:pt>
                <c:pt idx="3413">
                  <c:v>56.749134948096867</c:v>
                </c:pt>
                <c:pt idx="3414">
                  <c:v>55.661188004613621</c:v>
                </c:pt>
                <c:pt idx="3415">
                  <c:v>54.573241061130318</c:v>
                </c:pt>
                <c:pt idx="3416">
                  <c:v>53.485294117647072</c:v>
                </c:pt>
                <c:pt idx="3417">
                  <c:v>53.39734717416377</c:v>
                </c:pt>
                <c:pt idx="3418">
                  <c:v>54.309400230680524</c:v>
                </c:pt>
                <c:pt idx="3419">
                  <c:v>53.221453287197221</c:v>
                </c:pt>
                <c:pt idx="3420">
                  <c:v>53.133506343713975</c:v>
                </c:pt>
                <c:pt idx="3421">
                  <c:v>53.045559400230673</c:v>
                </c:pt>
                <c:pt idx="3422">
                  <c:v>53.957612456747427</c:v>
                </c:pt>
                <c:pt idx="3423">
                  <c:v>53.869665513264124</c:v>
                </c:pt>
                <c:pt idx="3424">
                  <c:v>53.781718569780878</c:v>
                </c:pt>
                <c:pt idx="3425">
                  <c:v>52.693771626297575</c:v>
                </c:pt>
                <c:pt idx="3426">
                  <c:v>52.60582468281433</c:v>
                </c:pt>
                <c:pt idx="3427">
                  <c:v>53.517877739331027</c:v>
                </c:pt>
                <c:pt idx="3428">
                  <c:v>54.429930795847724</c:v>
                </c:pt>
                <c:pt idx="3429">
                  <c:v>55.341983852364478</c:v>
                </c:pt>
                <c:pt idx="3430">
                  <c:v>54.254036908881176</c:v>
                </c:pt>
                <c:pt idx="3431">
                  <c:v>54.16608996539793</c:v>
                </c:pt>
                <c:pt idx="3432">
                  <c:v>53.078143021914627</c:v>
                </c:pt>
                <c:pt idx="3433">
                  <c:v>52.990196078431381</c:v>
                </c:pt>
                <c:pt idx="3434">
                  <c:v>51.902249134948079</c:v>
                </c:pt>
                <c:pt idx="3435">
                  <c:v>51.814302191464833</c:v>
                </c:pt>
                <c:pt idx="3436">
                  <c:v>50.72635524798153</c:v>
                </c:pt>
                <c:pt idx="3437">
                  <c:v>49.638408304498284</c:v>
                </c:pt>
                <c:pt idx="3438">
                  <c:v>50.550461361014982</c:v>
                </c:pt>
                <c:pt idx="3439">
                  <c:v>49.462514417531736</c:v>
                </c:pt>
                <c:pt idx="3440">
                  <c:v>50.374567474048433</c:v>
                </c:pt>
                <c:pt idx="3441">
                  <c:v>51.286620530565187</c:v>
                </c:pt>
                <c:pt idx="3442">
                  <c:v>50.198673587081885</c:v>
                </c:pt>
                <c:pt idx="3443">
                  <c:v>49.110726643598639</c:v>
                </c:pt>
                <c:pt idx="3444">
                  <c:v>50.022779700115336</c:v>
                </c:pt>
                <c:pt idx="3445">
                  <c:v>49.93483275663209</c:v>
                </c:pt>
                <c:pt idx="3446">
                  <c:v>48.846885813148788</c:v>
                </c:pt>
                <c:pt idx="3447">
                  <c:v>49.758938869665485</c:v>
                </c:pt>
                <c:pt idx="3448">
                  <c:v>48.670991926182239</c:v>
                </c:pt>
                <c:pt idx="3449">
                  <c:v>49.583044982698937</c:v>
                </c:pt>
                <c:pt idx="3450">
                  <c:v>49.495098039215691</c:v>
                </c:pt>
                <c:pt idx="3451">
                  <c:v>49.407151095732388</c:v>
                </c:pt>
                <c:pt idx="3452">
                  <c:v>50.319204152249142</c:v>
                </c:pt>
                <c:pt idx="3453">
                  <c:v>50.23125720876584</c:v>
                </c:pt>
                <c:pt idx="3454">
                  <c:v>49.143310265282594</c:v>
                </c:pt>
                <c:pt idx="3455">
                  <c:v>49.055363321799291</c:v>
                </c:pt>
                <c:pt idx="3456">
                  <c:v>47.967416378316045</c:v>
                </c:pt>
                <c:pt idx="3457">
                  <c:v>48.879469434832743</c:v>
                </c:pt>
                <c:pt idx="3458">
                  <c:v>47.791522491349497</c:v>
                </c:pt>
                <c:pt idx="3459">
                  <c:v>48.703575547866194</c:v>
                </c:pt>
                <c:pt idx="3460">
                  <c:v>48.615628604382948</c:v>
                </c:pt>
                <c:pt idx="3461">
                  <c:v>48.527681660899646</c:v>
                </c:pt>
                <c:pt idx="3462">
                  <c:v>48.4397347174164</c:v>
                </c:pt>
                <c:pt idx="3463">
                  <c:v>48.351787773933097</c:v>
                </c:pt>
                <c:pt idx="3464">
                  <c:v>48.263840830449851</c:v>
                </c:pt>
                <c:pt idx="3465">
                  <c:v>48.175893886966549</c:v>
                </c:pt>
                <c:pt idx="3466">
                  <c:v>47.087946943483303</c:v>
                </c:pt>
                <c:pt idx="3467">
                  <c:v>48</c:v>
                </c:pt>
                <c:pt idx="3468">
                  <c:v>47.912053056516697</c:v>
                </c:pt>
                <c:pt idx="3469">
                  <c:v>47.824106113033451</c:v>
                </c:pt>
                <c:pt idx="3470">
                  <c:v>47.736159169550149</c:v>
                </c:pt>
                <c:pt idx="3471">
                  <c:v>47.648212226066903</c:v>
                </c:pt>
                <c:pt idx="3472">
                  <c:v>47.5602652825836</c:v>
                </c:pt>
                <c:pt idx="3473">
                  <c:v>47.472318339100354</c:v>
                </c:pt>
                <c:pt idx="3474">
                  <c:v>47.384371395617052</c:v>
                </c:pt>
                <c:pt idx="3475">
                  <c:v>47.296424452133806</c:v>
                </c:pt>
                <c:pt idx="3476">
                  <c:v>47.208477508650503</c:v>
                </c:pt>
                <c:pt idx="3477">
                  <c:v>46.120530565167257</c:v>
                </c:pt>
                <c:pt idx="3478">
                  <c:v>47.032583621683955</c:v>
                </c:pt>
                <c:pt idx="3479">
                  <c:v>46.944636678200709</c:v>
                </c:pt>
                <c:pt idx="3480">
                  <c:v>46.856689734717406</c:v>
                </c:pt>
                <c:pt idx="3481">
                  <c:v>45.76874279123416</c:v>
                </c:pt>
                <c:pt idx="3482">
                  <c:v>46.680795847750858</c:v>
                </c:pt>
                <c:pt idx="3483">
                  <c:v>47.592848904267612</c:v>
                </c:pt>
                <c:pt idx="3484">
                  <c:v>48.504901960784309</c:v>
                </c:pt>
                <c:pt idx="3485">
                  <c:v>47.416955017301063</c:v>
                </c:pt>
                <c:pt idx="3486">
                  <c:v>47.329008073817761</c:v>
                </c:pt>
                <c:pt idx="3487">
                  <c:v>46.241061130334515</c:v>
                </c:pt>
                <c:pt idx="3488">
                  <c:v>47.153114186851212</c:v>
                </c:pt>
                <c:pt idx="3489">
                  <c:v>46.06516724336791</c:v>
                </c:pt>
                <c:pt idx="3490">
                  <c:v>46.977220299884664</c:v>
                </c:pt>
                <c:pt idx="3491">
                  <c:v>46.889273356401361</c:v>
                </c:pt>
                <c:pt idx="3492">
                  <c:v>45.801326412918115</c:v>
                </c:pt>
                <c:pt idx="3493">
                  <c:v>44.713379469434813</c:v>
                </c:pt>
                <c:pt idx="3494">
                  <c:v>45.625432525951567</c:v>
                </c:pt>
                <c:pt idx="3495">
                  <c:v>46.537485582468264</c:v>
                </c:pt>
                <c:pt idx="3496">
                  <c:v>47.449538638985018</c:v>
                </c:pt>
                <c:pt idx="3497">
                  <c:v>46.361591695501716</c:v>
                </c:pt>
                <c:pt idx="3498">
                  <c:v>46.27364475201847</c:v>
                </c:pt>
                <c:pt idx="3499">
                  <c:v>45.185697808535167</c:v>
                </c:pt>
                <c:pt idx="3500">
                  <c:v>46.097750865051921</c:v>
                </c:pt>
                <c:pt idx="3501">
                  <c:v>46.009803921568619</c:v>
                </c:pt>
                <c:pt idx="3502">
                  <c:v>46.921856978085373</c:v>
                </c:pt>
                <c:pt idx="3503">
                  <c:v>46.83391003460207</c:v>
                </c:pt>
                <c:pt idx="3504">
                  <c:v>45.745963091118824</c:v>
                </c:pt>
                <c:pt idx="3505">
                  <c:v>46.658016147635522</c:v>
                </c:pt>
                <c:pt idx="3506">
                  <c:v>45.570069204152276</c:v>
                </c:pt>
                <c:pt idx="3507">
                  <c:v>46.482122260668973</c:v>
                </c:pt>
                <c:pt idx="3508">
                  <c:v>45.39417531718567</c:v>
                </c:pt>
                <c:pt idx="3509">
                  <c:v>46.306228373702425</c:v>
                </c:pt>
                <c:pt idx="3510">
                  <c:v>45.218281430219122</c:v>
                </c:pt>
                <c:pt idx="3511">
                  <c:v>46.130334486735876</c:v>
                </c:pt>
                <c:pt idx="3512">
                  <c:v>45.042387543252573</c:v>
                </c:pt>
                <c:pt idx="3513">
                  <c:v>45.954440599769327</c:v>
                </c:pt>
                <c:pt idx="3514">
                  <c:v>44.866493656286025</c:v>
                </c:pt>
                <c:pt idx="3515">
                  <c:v>45.778546712802779</c:v>
                </c:pt>
                <c:pt idx="3516">
                  <c:v>46.690599769319476</c:v>
                </c:pt>
                <c:pt idx="3517">
                  <c:v>46.60265282583623</c:v>
                </c:pt>
                <c:pt idx="3518">
                  <c:v>45.514705882352928</c:v>
                </c:pt>
                <c:pt idx="3519">
                  <c:v>44.426758938869682</c:v>
                </c:pt>
                <c:pt idx="3520">
                  <c:v>45.338811995386379</c:v>
                </c:pt>
                <c:pt idx="3521">
                  <c:v>45.250865051903133</c:v>
                </c:pt>
                <c:pt idx="3522">
                  <c:v>45.162918108419831</c:v>
                </c:pt>
                <c:pt idx="3523">
                  <c:v>45.074971164936585</c:v>
                </c:pt>
                <c:pt idx="3524">
                  <c:v>44.987024221453282</c:v>
                </c:pt>
                <c:pt idx="3525">
                  <c:v>44.899077277970036</c:v>
                </c:pt>
                <c:pt idx="3526">
                  <c:v>44.811130334486734</c:v>
                </c:pt>
                <c:pt idx="3527">
                  <c:v>44.723183391003488</c:v>
                </c:pt>
                <c:pt idx="3528">
                  <c:v>43.635236447520185</c:v>
                </c:pt>
                <c:pt idx="3529">
                  <c:v>44.547289504036883</c:v>
                </c:pt>
                <c:pt idx="3530">
                  <c:v>45.459342560553637</c:v>
                </c:pt>
                <c:pt idx="3531">
                  <c:v>44.371395617070334</c:v>
                </c:pt>
                <c:pt idx="3532">
                  <c:v>44.283448673587088</c:v>
                </c:pt>
                <c:pt idx="3533">
                  <c:v>45.195501730103786</c:v>
                </c:pt>
                <c:pt idx="3534">
                  <c:v>44.10755478662054</c:v>
                </c:pt>
                <c:pt idx="3535">
                  <c:v>45.019607843137237</c:v>
                </c:pt>
                <c:pt idx="3536">
                  <c:v>45.931660899653991</c:v>
                </c:pt>
                <c:pt idx="3537">
                  <c:v>44.843713956170689</c:v>
                </c:pt>
                <c:pt idx="3538">
                  <c:v>44.755767012687443</c:v>
                </c:pt>
                <c:pt idx="3539">
                  <c:v>44.66782006920414</c:v>
                </c:pt>
                <c:pt idx="3540">
                  <c:v>43.579873125720894</c:v>
                </c:pt>
                <c:pt idx="3541">
                  <c:v>43.491926182237592</c:v>
                </c:pt>
                <c:pt idx="3542">
                  <c:v>44.403979238754346</c:v>
                </c:pt>
                <c:pt idx="3543">
                  <c:v>45.316032295271043</c:v>
                </c:pt>
                <c:pt idx="3544">
                  <c:v>44.228085351787797</c:v>
                </c:pt>
                <c:pt idx="3545">
                  <c:v>43.140138408304495</c:v>
                </c:pt>
                <c:pt idx="3546">
                  <c:v>44.052191464821249</c:v>
                </c:pt>
                <c:pt idx="3547">
                  <c:v>44.964244521337946</c:v>
                </c:pt>
                <c:pt idx="3548">
                  <c:v>45.876297577854643</c:v>
                </c:pt>
                <c:pt idx="3549">
                  <c:v>46.788350634371398</c:v>
                </c:pt>
                <c:pt idx="3550">
                  <c:v>47.700403690888095</c:v>
                </c:pt>
                <c:pt idx="3551">
                  <c:v>48.612456747404849</c:v>
                </c:pt>
                <c:pt idx="3552">
                  <c:v>47.524509803921546</c:v>
                </c:pt>
                <c:pt idx="3553">
                  <c:v>46.436562860438301</c:v>
                </c:pt>
                <c:pt idx="3554">
                  <c:v>45.348615916954998</c:v>
                </c:pt>
                <c:pt idx="3555">
                  <c:v>44.260668973471752</c:v>
                </c:pt>
                <c:pt idx="3556">
                  <c:v>43.172722029988449</c:v>
                </c:pt>
                <c:pt idx="3557">
                  <c:v>42.084775086505203</c:v>
                </c:pt>
                <c:pt idx="3558">
                  <c:v>42.996828143021901</c:v>
                </c:pt>
                <c:pt idx="3559">
                  <c:v>43.908881199538655</c:v>
                </c:pt>
                <c:pt idx="3560">
                  <c:v>42.820934256055352</c:v>
                </c:pt>
                <c:pt idx="3561">
                  <c:v>41.732987312572106</c:v>
                </c:pt>
                <c:pt idx="3562">
                  <c:v>42.645040369088804</c:v>
                </c:pt>
                <c:pt idx="3563">
                  <c:v>41.557093425605558</c:v>
                </c:pt>
                <c:pt idx="3564">
                  <c:v>42.469146482122255</c:v>
                </c:pt>
                <c:pt idx="3565">
                  <c:v>43.381199538639009</c:v>
                </c:pt>
                <c:pt idx="3566">
                  <c:v>43.293252595155707</c:v>
                </c:pt>
                <c:pt idx="3567">
                  <c:v>42.205305651672461</c:v>
                </c:pt>
                <c:pt idx="3568">
                  <c:v>42.117358708189158</c:v>
                </c:pt>
                <c:pt idx="3569">
                  <c:v>41.029411764705856</c:v>
                </c:pt>
                <c:pt idx="3570">
                  <c:v>41.94146482122261</c:v>
                </c:pt>
                <c:pt idx="3571">
                  <c:v>40.853517877739307</c:v>
                </c:pt>
                <c:pt idx="3572">
                  <c:v>41.765570934256061</c:v>
                </c:pt>
                <c:pt idx="3573">
                  <c:v>40.677623990772759</c:v>
                </c:pt>
                <c:pt idx="3574">
                  <c:v>41.589677047289513</c:v>
                </c:pt>
                <c:pt idx="3575">
                  <c:v>42.50173010380621</c:v>
                </c:pt>
                <c:pt idx="3576">
                  <c:v>43.413783160322964</c:v>
                </c:pt>
                <c:pt idx="3577">
                  <c:v>42.325836216839662</c:v>
                </c:pt>
                <c:pt idx="3578">
                  <c:v>42.237889273356416</c:v>
                </c:pt>
                <c:pt idx="3579">
                  <c:v>42.149942329873113</c:v>
                </c:pt>
                <c:pt idx="3580">
                  <c:v>42.061995386389867</c:v>
                </c:pt>
                <c:pt idx="3581">
                  <c:v>42.974048442906565</c:v>
                </c:pt>
                <c:pt idx="3582">
                  <c:v>42.886101499423319</c:v>
                </c:pt>
                <c:pt idx="3583">
                  <c:v>43.798154555940016</c:v>
                </c:pt>
                <c:pt idx="3584">
                  <c:v>43.71020761245677</c:v>
                </c:pt>
                <c:pt idx="3585">
                  <c:v>43.622260668973468</c:v>
                </c:pt>
                <c:pt idx="3586">
                  <c:v>43.534313725490222</c:v>
                </c:pt>
                <c:pt idx="3587">
                  <c:v>44.446366782006919</c:v>
                </c:pt>
                <c:pt idx="3588">
                  <c:v>45.358419838523616</c:v>
                </c:pt>
                <c:pt idx="3589">
                  <c:v>46.270472895040371</c:v>
                </c:pt>
                <c:pt idx="3590">
                  <c:v>45.182525951557068</c:v>
                </c:pt>
                <c:pt idx="3591">
                  <c:v>45.094579008073822</c:v>
                </c:pt>
                <c:pt idx="3592">
                  <c:v>45.006632064590519</c:v>
                </c:pt>
                <c:pt idx="3593">
                  <c:v>44.918685121107274</c:v>
                </c:pt>
                <c:pt idx="3594">
                  <c:v>44.830738177623971</c:v>
                </c:pt>
                <c:pt idx="3595">
                  <c:v>44.742791234140725</c:v>
                </c:pt>
                <c:pt idx="3596">
                  <c:v>43.654844290657422</c:v>
                </c:pt>
                <c:pt idx="3597">
                  <c:v>44.566897347174177</c:v>
                </c:pt>
                <c:pt idx="3598">
                  <c:v>43.478950403690874</c:v>
                </c:pt>
                <c:pt idx="3599">
                  <c:v>42.391003460207628</c:v>
                </c:pt>
                <c:pt idx="3600">
                  <c:v>41.303056516724325</c:v>
                </c:pt>
                <c:pt idx="3601">
                  <c:v>40.215109573241079</c:v>
                </c:pt>
                <c:pt idx="3602">
                  <c:v>39.127162629757777</c:v>
                </c:pt>
                <c:pt idx="3603">
                  <c:v>39.039215686274531</c:v>
                </c:pt>
                <c:pt idx="3604">
                  <c:v>39.951268742791228</c:v>
                </c:pt>
                <c:pt idx="3605">
                  <c:v>38.863321799307982</c:v>
                </c:pt>
                <c:pt idx="3606">
                  <c:v>39.77537485582468</c:v>
                </c:pt>
                <c:pt idx="3607">
                  <c:v>39.687427912341434</c:v>
                </c:pt>
                <c:pt idx="3608">
                  <c:v>39.599480968858131</c:v>
                </c:pt>
                <c:pt idx="3609">
                  <c:v>40.511534025374829</c:v>
                </c:pt>
                <c:pt idx="3610">
                  <c:v>39.423587081891583</c:v>
                </c:pt>
                <c:pt idx="3611">
                  <c:v>40.33564013840828</c:v>
                </c:pt>
                <c:pt idx="3612">
                  <c:v>39.247693194925034</c:v>
                </c:pt>
                <c:pt idx="3613">
                  <c:v>40.159746251441732</c:v>
                </c:pt>
                <c:pt idx="3614">
                  <c:v>40.071799307958486</c:v>
                </c:pt>
                <c:pt idx="3615">
                  <c:v>39.983852364475183</c:v>
                </c:pt>
                <c:pt idx="3616">
                  <c:v>39.895905420991937</c:v>
                </c:pt>
                <c:pt idx="3617">
                  <c:v>40.807958477508635</c:v>
                </c:pt>
                <c:pt idx="3618">
                  <c:v>40.720011534025389</c:v>
                </c:pt>
                <c:pt idx="3619">
                  <c:v>39.632064590542086</c:v>
                </c:pt>
                <c:pt idx="3620">
                  <c:v>38.54411764705884</c:v>
                </c:pt>
                <c:pt idx="3621">
                  <c:v>39.456170703575538</c:v>
                </c:pt>
                <c:pt idx="3622">
                  <c:v>38.368223760092292</c:v>
                </c:pt>
                <c:pt idx="3623">
                  <c:v>39.280276816608989</c:v>
                </c:pt>
                <c:pt idx="3624">
                  <c:v>38.192329873125743</c:v>
                </c:pt>
                <c:pt idx="3625">
                  <c:v>39.104382929642441</c:v>
                </c:pt>
                <c:pt idx="3626">
                  <c:v>38.016435986159195</c:v>
                </c:pt>
                <c:pt idx="3627">
                  <c:v>36.928489042675892</c:v>
                </c:pt>
                <c:pt idx="3628">
                  <c:v>37.840542099192646</c:v>
                </c:pt>
                <c:pt idx="3629">
                  <c:v>36.752595155709344</c:v>
                </c:pt>
                <c:pt idx="3630">
                  <c:v>37.664648212226041</c:v>
                </c:pt>
                <c:pt idx="3631">
                  <c:v>37.576701268742795</c:v>
                </c:pt>
                <c:pt idx="3632">
                  <c:v>36.488754325259492</c:v>
                </c:pt>
                <c:pt idx="3633">
                  <c:v>37.400807381776247</c:v>
                </c:pt>
                <c:pt idx="3634">
                  <c:v>38.312860438292944</c:v>
                </c:pt>
                <c:pt idx="3635">
                  <c:v>39.224913494809698</c:v>
                </c:pt>
                <c:pt idx="3636">
                  <c:v>39.136966551326395</c:v>
                </c:pt>
                <c:pt idx="3637">
                  <c:v>39.04901960784315</c:v>
                </c:pt>
                <c:pt idx="3638">
                  <c:v>39.961072664359847</c:v>
                </c:pt>
                <c:pt idx="3639">
                  <c:v>40.873125720876601</c:v>
                </c:pt>
                <c:pt idx="3640">
                  <c:v>41.785178777393298</c:v>
                </c:pt>
                <c:pt idx="3641">
                  <c:v>42.697231833910053</c:v>
                </c:pt>
                <c:pt idx="3642">
                  <c:v>43.60928489042675</c:v>
                </c:pt>
                <c:pt idx="3643">
                  <c:v>44.521337946943504</c:v>
                </c:pt>
                <c:pt idx="3644">
                  <c:v>44.433391003460201</c:v>
                </c:pt>
                <c:pt idx="3645">
                  <c:v>43.345444059976955</c:v>
                </c:pt>
                <c:pt idx="3646">
                  <c:v>43.257497116493653</c:v>
                </c:pt>
                <c:pt idx="3647">
                  <c:v>43.169550173010407</c:v>
                </c:pt>
                <c:pt idx="3648">
                  <c:v>43.081603229527104</c:v>
                </c:pt>
                <c:pt idx="3649">
                  <c:v>42.993656286043802</c:v>
                </c:pt>
                <c:pt idx="3650">
                  <c:v>41.905709342560556</c:v>
                </c:pt>
                <c:pt idx="3651">
                  <c:v>40.817762399077253</c:v>
                </c:pt>
                <c:pt idx="3652">
                  <c:v>39.729815455594007</c:v>
                </c:pt>
                <c:pt idx="3653">
                  <c:v>38.641868512110705</c:v>
                </c:pt>
                <c:pt idx="3654">
                  <c:v>37.553921568627459</c:v>
                </c:pt>
                <c:pt idx="3655">
                  <c:v>38.465974625144156</c:v>
                </c:pt>
                <c:pt idx="3656">
                  <c:v>37.37802768166091</c:v>
                </c:pt>
                <c:pt idx="3657">
                  <c:v>38.290080738177608</c:v>
                </c:pt>
                <c:pt idx="3658">
                  <c:v>39.202133794694362</c:v>
                </c:pt>
                <c:pt idx="3659">
                  <c:v>39.114186851211059</c:v>
                </c:pt>
                <c:pt idx="3660">
                  <c:v>39.026239907727813</c:v>
                </c:pt>
                <c:pt idx="3661">
                  <c:v>38.938292964244511</c:v>
                </c:pt>
                <c:pt idx="3662">
                  <c:v>38.850346020761265</c:v>
                </c:pt>
                <c:pt idx="3663">
                  <c:v>39.762399077277962</c:v>
                </c:pt>
                <c:pt idx="3664">
                  <c:v>40.674452133794716</c:v>
                </c:pt>
                <c:pt idx="3665">
                  <c:v>40.586505190311414</c:v>
                </c:pt>
                <c:pt idx="3666">
                  <c:v>40.498558246828168</c:v>
                </c:pt>
                <c:pt idx="3667">
                  <c:v>40.410611303344865</c:v>
                </c:pt>
                <c:pt idx="3668">
                  <c:v>40.322664359861619</c:v>
                </c:pt>
                <c:pt idx="3669">
                  <c:v>41.234717416378317</c:v>
                </c:pt>
                <c:pt idx="3670">
                  <c:v>40.146770472895014</c:v>
                </c:pt>
                <c:pt idx="3671">
                  <c:v>40.058823529411768</c:v>
                </c:pt>
                <c:pt idx="3672">
                  <c:v>39.970876585928465</c:v>
                </c:pt>
                <c:pt idx="3673">
                  <c:v>40.88292964244522</c:v>
                </c:pt>
                <c:pt idx="3674">
                  <c:v>39.794982698961917</c:v>
                </c:pt>
                <c:pt idx="3675">
                  <c:v>38.707035755478671</c:v>
                </c:pt>
                <c:pt idx="3676">
                  <c:v>37.619088811995368</c:v>
                </c:pt>
                <c:pt idx="3677">
                  <c:v>38.531141868512123</c:v>
                </c:pt>
                <c:pt idx="3678">
                  <c:v>38.44319492502882</c:v>
                </c:pt>
                <c:pt idx="3679">
                  <c:v>38.355247981545574</c:v>
                </c:pt>
                <c:pt idx="3680">
                  <c:v>38.267301038062271</c:v>
                </c:pt>
                <c:pt idx="3681">
                  <c:v>38.179354094579026</c:v>
                </c:pt>
                <c:pt idx="3682">
                  <c:v>38.091407151095723</c:v>
                </c:pt>
                <c:pt idx="3683">
                  <c:v>38.003460207612477</c:v>
                </c:pt>
                <c:pt idx="3684">
                  <c:v>37.915513264129174</c:v>
                </c:pt>
                <c:pt idx="3685">
                  <c:v>38.827566320645928</c:v>
                </c:pt>
                <c:pt idx="3686">
                  <c:v>37.739619377162626</c:v>
                </c:pt>
                <c:pt idx="3687">
                  <c:v>38.65167243367938</c:v>
                </c:pt>
                <c:pt idx="3688">
                  <c:v>37.563725490196077</c:v>
                </c:pt>
                <c:pt idx="3689">
                  <c:v>37.475778546712775</c:v>
                </c:pt>
                <c:pt idx="3690">
                  <c:v>37.387831603229529</c:v>
                </c:pt>
                <c:pt idx="3691">
                  <c:v>38.299884659746226</c:v>
                </c:pt>
                <c:pt idx="3692">
                  <c:v>38.21193771626298</c:v>
                </c:pt>
                <c:pt idx="3693">
                  <c:v>38.123990772779678</c:v>
                </c:pt>
                <c:pt idx="3694">
                  <c:v>37.036043829296432</c:v>
                </c:pt>
                <c:pt idx="3695">
                  <c:v>37.948096885813129</c:v>
                </c:pt>
                <c:pt idx="3696">
                  <c:v>36.860149942329883</c:v>
                </c:pt>
                <c:pt idx="3697">
                  <c:v>37.772202998846581</c:v>
                </c:pt>
                <c:pt idx="3698">
                  <c:v>38.684256055363335</c:v>
                </c:pt>
                <c:pt idx="3699">
                  <c:v>39.596309111880032</c:v>
                </c:pt>
                <c:pt idx="3700">
                  <c:v>40.508362168396786</c:v>
                </c:pt>
                <c:pt idx="3701">
                  <c:v>41.420415224913484</c:v>
                </c:pt>
                <c:pt idx="3702">
                  <c:v>40.332468281430238</c:v>
                </c:pt>
                <c:pt idx="3703">
                  <c:v>39.244521337946935</c:v>
                </c:pt>
                <c:pt idx="3704">
                  <c:v>38.156574394463689</c:v>
                </c:pt>
                <c:pt idx="3705">
                  <c:v>37.068627450980387</c:v>
                </c:pt>
                <c:pt idx="3706">
                  <c:v>35.980680507497141</c:v>
                </c:pt>
                <c:pt idx="3707">
                  <c:v>34.892733564013838</c:v>
                </c:pt>
                <c:pt idx="3708">
                  <c:v>33.804786620530592</c:v>
                </c:pt>
                <c:pt idx="3709">
                  <c:v>33.71683967704729</c:v>
                </c:pt>
                <c:pt idx="3710">
                  <c:v>34.628892733563987</c:v>
                </c:pt>
                <c:pt idx="3711">
                  <c:v>33.540945790080741</c:v>
                </c:pt>
                <c:pt idx="3712">
                  <c:v>33.452998846597438</c:v>
                </c:pt>
                <c:pt idx="3713">
                  <c:v>33.365051903114193</c:v>
                </c:pt>
                <c:pt idx="3714">
                  <c:v>33.27710495963089</c:v>
                </c:pt>
                <c:pt idx="3715">
                  <c:v>34.189158016147644</c:v>
                </c:pt>
                <c:pt idx="3716">
                  <c:v>33.101211072664341</c:v>
                </c:pt>
                <c:pt idx="3717">
                  <c:v>33.013264129181096</c:v>
                </c:pt>
                <c:pt idx="3718">
                  <c:v>33.925317185697793</c:v>
                </c:pt>
                <c:pt idx="3719">
                  <c:v>32.837370242214547</c:v>
                </c:pt>
                <c:pt idx="3720">
                  <c:v>31.749423298731244</c:v>
                </c:pt>
                <c:pt idx="3721">
                  <c:v>32.661476355247999</c:v>
                </c:pt>
                <c:pt idx="3722">
                  <c:v>33.573529411764696</c:v>
                </c:pt>
                <c:pt idx="3723">
                  <c:v>34.48558246828145</c:v>
                </c:pt>
                <c:pt idx="3724">
                  <c:v>35.397635524798147</c:v>
                </c:pt>
                <c:pt idx="3725">
                  <c:v>34.309688581314902</c:v>
                </c:pt>
                <c:pt idx="3726">
                  <c:v>33.221741637831599</c:v>
                </c:pt>
                <c:pt idx="3727">
                  <c:v>34.133794694348353</c:v>
                </c:pt>
                <c:pt idx="3728">
                  <c:v>33.04584775086505</c:v>
                </c:pt>
                <c:pt idx="3729">
                  <c:v>32.957900807381804</c:v>
                </c:pt>
                <c:pt idx="3730">
                  <c:v>33.869953863898502</c:v>
                </c:pt>
                <c:pt idx="3731">
                  <c:v>33.782006920415199</c:v>
                </c:pt>
                <c:pt idx="3732">
                  <c:v>33.694059976931953</c:v>
                </c:pt>
                <c:pt idx="3733">
                  <c:v>33.606113033448651</c:v>
                </c:pt>
                <c:pt idx="3734">
                  <c:v>33.518166089965405</c:v>
                </c:pt>
                <c:pt idx="3735">
                  <c:v>32.430219146482102</c:v>
                </c:pt>
                <c:pt idx="3736">
                  <c:v>33.342272202998856</c:v>
                </c:pt>
                <c:pt idx="3737">
                  <c:v>32.254325259515554</c:v>
                </c:pt>
                <c:pt idx="3738">
                  <c:v>33.166378316032308</c:v>
                </c:pt>
                <c:pt idx="3739">
                  <c:v>32.078431372549005</c:v>
                </c:pt>
                <c:pt idx="3740">
                  <c:v>32.990484429065759</c:v>
                </c:pt>
                <c:pt idx="3741">
                  <c:v>31.902537485582457</c:v>
                </c:pt>
                <c:pt idx="3742">
                  <c:v>30.814590542099211</c:v>
                </c:pt>
                <c:pt idx="3743">
                  <c:v>31.726643598615908</c:v>
                </c:pt>
                <c:pt idx="3744">
                  <c:v>32.638696655132662</c:v>
                </c:pt>
                <c:pt idx="3745">
                  <c:v>33.55074971164936</c:v>
                </c:pt>
                <c:pt idx="3746">
                  <c:v>32.462802768166114</c:v>
                </c:pt>
                <c:pt idx="3747">
                  <c:v>31.374855824682811</c:v>
                </c:pt>
                <c:pt idx="3748">
                  <c:v>30.286908881199565</c:v>
                </c:pt>
                <c:pt idx="3749">
                  <c:v>31.198961937716263</c:v>
                </c:pt>
                <c:pt idx="3750">
                  <c:v>30.11101499423296</c:v>
                </c:pt>
                <c:pt idx="3751">
                  <c:v>31.023068050749714</c:v>
                </c:pt>
                <c:pt idx="3752">
                  <c:v>31.935121107266411</c:v>
                </c:pt>
                <c:pt idx="3753">
                  <c:v>30.847174163783166</c:v>
                </c:pt>
                <c:pt idx="3754">
                  <c:v>31.759227220299863</c:v>
                </c:pt>
                <c:pt idx="3755">
                  <c:v>30.671280276816617</c:v>
                </c:pt>
                <c:pt idx="3756">
                  <c:v>30.583333333333314</c:v>
                </c:pt>
                <c:pt idx="3757">
                  <c:v>31.495386389850069</c:v>
                </c:pt>
                <c:pt idx="3758">
                  <c:v>30.407439446366766</c:v>
                </c:pt>
                <c:pt idx="3759">
                  <c:v>30.31949250288352</c:v>
                </c:pt>
                <c:pt idx="3760">
                  <c:v>31.231545559400217</c:v>
                </c:pt>
                <c:pt idx="3761">
                  <c:v>32.143598615916972</c:v>
                </c:pt>
                <c:pt idx="3762">
                  <c:v>31.055651672433669</c:v>
                </c:pt>
                <c:pt idx="3763">
                  <c:v>30.967704728950423</c:v>
                </c:pt>
                <c:pt idx="3764">
                  <c:v>31.87975778546712</c:v>
                </c:pt>
                <c:pt idx="3765">
                  <c:v>32.791810841983875</c:v>
                </c:pt>
                <c:pt idx="3766">
                  <c:v>32.703863898500572</c:v>
                </c:pt>
                <c:pt idx="3767">
                  <c:v>31.615916955017326</c:v>
                </c:pt>
                <c:pt idx="3768">
                  <c:v>30.527970011534023</c:v>
                </c:pt>
                <c:pt idx="3769">
                  <c:v>29.440023068050778</c:v>
                </c:pt>
                <c:pt idx="3770">
                  <c:v>30.352076124567475</c:v>
                </c:pt>
                <c:pt idx="3771">
                  <c:v>31.264129181084172</c:v>
                </c:pt>
                <c:pt idx="3772">
                  <c:v>32.176182237600926</c:v>
                </c:pt>
                <c:pt idx="3773">
                  <c:v>33.088235294117624</c:v>
                </c:pt>
                <c:pt idx="3774">
                  <c:v>34.000288350634378</c:v>
                </c:pt>
                <c:pt idx="3775">
                  <c:v>34.912341407151075</c:v>
                </c:pt>
                <c:pt idx="3776">
                  <c:v>34.824394463667829</c:v>
                </c:pt>
                <c:pt idx="3777">
                  <c:v>34.736447520184527</c:v>
                </c:pt>
                <c:pt idx="3778">
                  <c:v>34.648500576701281</c:v>
                </c:pt>
                <c:pt idx="3779">
                  <c:v>34.560553633217978</c:v>
                </c:pt>
                <c:pt idx="3780">
                  <c:v>34.472606689734732</c:v>
                </c:pt>
                <c:pt idx="3781">
                  <c:v>34.38465974625143</c:v>
                </c:pt>
                <c:pt idx="3782">
                  <c:v>35.296712802768184</c:v>
                </c:pt>
                <c:pt idx="3783">
                  <c:v>36.208765859284881</c:v>
                </c:pt>
                <c:pt idx="3784">
                  <c:v>37.120818915801635</c:v>
                </c:pt>
                <c:pt idx="3785">
                  <c:v>37.032871972318333</c:v>
                </c:pt>
                <c:pt idx="3786">
                  <c:v>35.944925028835087</c:v>
                </c:pt>
                <c:pt idx="3787">
                  <c:v>34.856978085351784</c:v>
                </c:pt>
                <c:pt idx="3788">
                  <c:v>34.769031141868538</c:v>
                </c:pt>
                <c:pt idx="3789">
                  <c:v>34.681084198385236</c:v>
                </c:pt>
                <c:pt idx="3790">
                  <c:v>34.593137254901933</c:v>
                </c:pt>
                <c:pt idx="3791">
                  <c:v>35.505190311418687</c:v>
                </c:pt>
                <c:pt idx="3792">
                  <c:v>35.417243367935384</c:v>
                </c:pt>
                <c:pt idx="3793">
                  <c:v>35.329296424452139</c:v>
                </c:pt>
                <c:pt idx="3794">
                  <c:v>34.241349480968836</c:v>
                </c:pt>
                <c:pt idx="3795">
                  <c:v>34.15340253748559</c:v>
                </c:pt>
                <c:pt idx="3796">
                  <c:v>35.065455594002287</c:v>
                </c:pt>
                <c:pt idx="3797">
                  <c:v>33.977508650519042</c:v>
                </c:pt>
                <c:pt idx="3798">
                  <c:v>34.889561707035739</c:v>
                </c:pt>
                <c:pt idx="3799">
                  <c:v>33.801614763552493</c:v>
                </c:pt>
                <c:pt idx="3800">
                  <c:v>33.71366782006919</c:v>
                </c:pt>
                <c:pt idx="3801">
                  <c:v>33.625720876585945</c:v>
                </c:pt>
                <c:pt idx="3802">
                  <c:v>34.537773933102642</c:v>
                </c:pt>
                <c:pt idx="3803">
                  <c:v>35.449826989619396</c:v>
                </c:pt>
                <c:pt idx="3804">
                  <c:v>34.361880046136093</c:v>
                </c:pt>
                <c:pt idx="3805">
                  <c:v>33.273933102652848</c:v>
                </c:pt>
                <c:pt idx="3806">
                  <c:v>33.185986159169545</c:v>
                </c:pt>
                <c:pt idx="3807">
                  <c:v>34.098039215686299</c:v>
                </c:pt>
                <c:pt idx="3808">
                  <c:v>35.010092272202996</c:v>
                </c:pt>
                <c:pt idx="3809">
                  <c:v>33.922145328719751</c:v>
                </c:pt>
                <c:pt idx="3810">
                  <c:v>32.834198385236448</c:v>
                </c:pt>
                <c:pt idx="3811">
                  <c:v>32.746251441753145</c:v>
                </c:pt>
                <c:pt idx="3812">
                  <c:v>31.658304498269899</c:v>
                </c:pt>
                <c:pt idx="3813">
                  <c:v>31.570357554786597</c:v>
                </c:pt>
                <c:pt idx="3814">
                  <c:v>30.482410611303351</c:v>
                </c:pt>
                <c:pt idx="3815">
                  <c:v>30.394463667820048</c:v>
                </c:pt>
                <c:pt idx="3816">
                  <c:v>30.306516724336802</c:v>
                </c:pt>
                <c:pt idx="3817">
                  <c:v>31.2185697808535</c:v>
                </c:pt>
                <c:pt idx="3818">
                  <c:v>31.130622837370254</c:v>
                </c:pt>
                <c:pt idx="3819">
                  <c:v>32.042675893886951</c:v>
                </c:pt>
                <c:pt idx="3820">
                  <c:v>30.954728950403705</c:v>
                </c:pt>
                <c:pt idx="3821">
                  <c:v>31.866782006920403</c:v>
                </c:pt>
                <c:pt idx="3822">
                  <c:v>32.778835063437157</c:v>
                </c:pt>
                <c:pt idx="3823">
                  <c:v>32.690888119953854</c:v>
                </c:pt>
                <c:pt idx="3824">
                  <c:v>32.602941176470608</c:v>
                </c:pt>
                <c:pt idx="3825">
                  <c:v>33.514994232987306</c:v>
                </c:pt>
                <c:pt idx="3826">
                  <c:v>33.42704728950406</c:v>
                </c:pt>
                <c:pt idx="3827">
                  <c:v>32.339100346020757</c:v>
                </c:pt>
                <c:pt idx="3828">
                  <c:v>31.251153402537511</c:v>
                </c:pt>
                <c:pt idx="3829">
                  <c:v>30.163206459054209</c:v>
                </c:pt>
                <c:pt idx="3830">
                  <c:v>30.075259515570906</c:v>
                </c:pt>
                <c:pt idx="3831">
                  <c:v>30.98731257208766</c:v>
                </c:pt>
                <c:pt idx="3832">
                  <c:v>30.899365628604357</c:v>
                </c:pt>
                <c:pt idx="3833">
                  <c:v>30.811418685121112</c:v>
                </c:pt>
                <c:pt idx="3834">
                  <c:v>30.723471741637809</c:v>
                </c:pt>
                <c:pt idx="3835">
                  <c:v>29.635524798154563</c:v>
                </c:pt>
                <c:pt idx="3836">
                  <c:v>29.54757785467126</c:v>
                </c:pt>
                <c:pt idx="3837">
                  <c:v>29.459630911188015</c:v>
                </c:pt>
                <c:pt idx="3838">
                  <c:v>29.371683967704712</c:v>
                </c:pt>
                <c:pt idx="3839">
                  <c:v>29.283737024221466</c:v>
                </c:pt>
                <c:pt idx="3840">
                  <c:v>29.195790080738163</c:v>
                </c:pt>
                <c:pt idx="3841">
                  <c:v>28.107843137254918</c:v>
                </c:pt>
                <c:pt idx="3842">
                  <c:v>28.019896193771615</c:v>
                </c:pt>
                <c:pt idx="3843">
                  <c:v>28.931949250288369</c:v>
                </c:pt>
                <c:pt idx="3844">
                  <c:v>29.844002306805066</c:v>
                </c:pt>
                <c:pt idx="3845">
                  <c:v>28.756055363321821</c:v>
                </c:pt>
                <c:pt idx="3846">
                  <c:v>28.668108419838518</c:v>
                </c:pt>
                <c:pt idx="3847">
                  <c:v>28.580161476355272</c:v>
                </c:pt>
                <c:pt idx="3848">
                  <c:v>29.492214532871969</c:v>
                </c:pt>
                <c:pt idx="3849">
                  <c:v>28.404267589388724</c:v>
                </c:pt>
                <c:pt idx="3850">
                  <c:v>29.316320645905421</c:v>
                </c:pt>
                <c:pt idx="3851">
                  <c:v>30.228373702422118</c:v>
                </c:pt>
                <c:pt idx="3852">
                  <c:v>31.140426758938872</c:v>
                </c:pt>
                <c:pt idx="3853">
                  <c:v>30.05247981545557</c:v>
                </c:pt>
                <c:pt idx="3854">
                  <c:v>30.964532871972324</c:v>
                </c:pt>
                <c:pt idx="3855">
                  <c:v>29.876585928489021</c:v>
                </c:pt>
                <c:pt idx="3856">
                  <c:v>30.788638985005775</c:v>
                </c:pt>
                <c:pt idx="3857">
                  <c:v>31.700692041522473</c:v>
                </c:pt>
                <c:pt idx="3858">
                  <c:v>32.612745098039227</c:v>
                </c:pt>
                <c:pt idx="3859">
                  <c:v>33.524798154555924</c:v>
                </c:pt>
                <c:pt idx="3860">
                  <c:v>34.436851211072678</c:v>
                </c:pt>
                <c:pt idx="3861">
                  <c:v>35.348904267589376</c:v>
                </c:pt>
                <c:pt idx="3862">
                  <c:v>34.26095732410613</c:v>
                </c:pt>
                <c:pt idx="3863">
                  <c:v>34.173010380622827</c:v>
                </c:pt>
                <c:pt idx="3864">
                  <c:v>33.085063437139581</c:v>
                </c:pt>
                <c:pt idx="3865">
                  <c:v>31.997116493656279</c:v>
                </c:pt>
                <c:pt idx="3866">
                  <c:v>30.909169550173033</c:v>
                </c:pt>
                <c:pt idx="3867">
                  <c:v>30.82122260668973</c:v>
                </c:pt>
                <c:pt idx="3868">
                  <c:v>30.733275663206484</c:v>
                </c:pt>
                <c:pt idx="3869">
                  <c:v>30.645328719723182</c:v>
                </c:pt>
                <c:pt idx="3870">
                  <c:v>30.557381776239936</c:v>
                </c:pt>
                <c:pt idx="3871">
                  <c:v>31.469434832756633</c:v>
                </c:pt>
                <c:pt idx="3872">
                  <c:v>30.38148788927333</c:v>
                </c:pt>
                <c:pt idx="3873">
                  <c:v>31.293540945790085</c:v>
                </c:pt>
                <c:pt idx="3874">
                  <c:v>32.205594002306782</c:v>
                </c:pt>
                <c:pt idx="3875">
                  <c:v>31.117647058823536</c:v>
                </c:pt>
                <c:pt idx="3876">
                  <c:v>30.029700115340233</c:v>
                </c:pt>
                <c:pt idx="3877">
                  <c:v>29.941753171856988</c:v>
                </c:pt>
                <c:pt idx="3878">
                  <c:v>29.853806228373685</c:v>
                </c:pt>
                <c:pt idx="3879">
                  <c:v>29.765859284890439</c:v>
                </c:pt>
                <c:pt idx="3880">
                  <c:v>28.677912341407136</c:v>
                </c:pt>
                <c:pt idx="3881">
                  <c:v>27.589965397923891</c:v>
                </c:pt>
                <c:pt idx="3882">
                  <c:v>27.502018454440588</c:v>
                </c:pt>
                <c:pt idx="3883">
                  <c:v>26.414071510957342</c:v>
                </c:pt>
                <c:pt idx="3884">
                  <c:v>25.326124567474039</c:v>
                </c:pt>
                <c:pt idx="3885">
                  <c:v>24.238177623990794</c:v>
                </c:pt>
                <c:pt idx="3886">
                  <c:v>23.150230680507491</c:v>
                </c:pt>
                <c:pt idx="3887">
                  <c:v>24.062283737024245</c:v>
                </c:pt>
                <c:pt idx="3888">
                  <c:v>24.974336793540942</c:v>
                </c:pt>
                <c:pt idx="3889">
                  <c:v>23.886389850057697</c:v>
                </c:pt>
                <c:pt idx="3890">
                  <c:v>24.798442906574394</c:v>
                </c:pt>
                <c:pt idx="3891">
                  <c:v>24.710495963091091</c:v>
                </c:pt>
                <c:pt idx="3892">
                  <c:v>24.622549019607845</c:v>
                </c:pt>
                <c:pt idx="3893">
                  <c:v>23.534602076124543</c:v>
                </c:pt>
                <c:pt idx="3894">
                  <c:v>24.446655132641297</c:v>
                </c:pt>
                <c:pt idx="3895">
                  <c:v>23.358708189157994</c:v>
                </c:pt>
                <c:pt idx="3896">
                  <c:v>24.270761245674748</c:v>
                </c:pt>
                <c:pt idx="3897">
                  <c:v>23.182814302191446</c:v>
                </c:pt>
                <c:pt idx="3898">
                  <c:v>24.0948673587082</c:v>
                </c:pt>
                <c:pt idx="3899">
                  <c:v>25.006920415224897</c:v>
                </c:pt>
                <c:pt idx="3900">
                  <c:v>25.918973471741651</c:v>
                </c:pt>
                <c:pt idx="3901">
                  <c:v>26.831026528258349</c:v>
                </c:pt>
                <c:pt idx="3902">
                  <c:v>26.743079584775103</c:v>
                </c:pt>
                <c:pt idx="3903">
                  <c:v>26.6551326412918</c:v>
                </c:pt>
                <c:pt idx="3904">
                  <c:v>26.567185697808554</c:v>
                </c:pt>
                <c:pt idx="3905">
                  <c:v>25.479238754325252</c:v>
                </c:pt>
                <c:pt idx="3906">
                  <c:v>24.391291810842006</c:v>
                </c:pt>
                <c:pt idx="3907">
                  <c:v>23.303344867358703</c:v>
                </c:pt>
                <c:pt idx="3908">
                  <c:v>22.215397923875457</c:v>
                </c:pt>
                <c:pt idx="3909">
                  <c:v>23.127450980392155</c:v>
                </c:pt>
                <c:pt idx="3910">
                  <c:v>23.039504036908909</c:v>
                </c:pt>
                <c:pt idx="3911">
                  <c:v>21.951557093425606</c:v>
                </c:pt>
                <c:pt idx="3912">
                  <c:v>22.863610149942303</c:v>
                </c:pt>
                <c:pt idx="3913">
                  <c:v>23.775663206459058</c:v>
                </c:pt>
                <c:pt idx="3914">
                  <c:v>24.687716262975755</c:v>
                </c:pt>
                <c:pt idx="3915">
                  <c:v>25.599769319492509</c:v>
                </c:pt>
                <c:pt idx="3916">
                  <c:v>26.511822376009206</c:v>
                </c:pt>
                <c:pt idx="3917">
                  <c:v>25.423875432525961</c:v>
                </c:pt>
                <c:pt idx="3918">
                  <c:v>26.335928489042658</c:v>
                </c:pt>
                <c:pt idx="3919">
                  <c:v>26.247981545559412</c:v>
                </c:pt>
                <c:pt idx="3920">
                  <c:v>26.160034602076109</c:v>
                </c:pt>
                <c:pt idx="3921">
                  <c:v>26.072087658592864</c:v>
                </c:pt>
                <c:pt idx="3922">
                  <c:v>25.984140715109561</c:v>
                </c:pt>
                <c:pt idx="3923">
                  <c:v>25.896193771626315</c:v>
                </c:pt>
                <c:pt idx="3924">
                  <c:v>24.808246828143012</c:v>
                </c:pt>
                <c:pt idx="3925">
                  <c:v>23.720299884659767</c:v>
                </c:pt>
                <c:pt idx="3926">
                  <c:v>22.632352941176464</c:v>
                </c:pt>
                <c:pt idx="3927">
                  <c:v>22.544405997693218</c:v>
                </c:pt>
                <c:pt idx="3928">
                  <c:v>22.456459054209915</c:v>
                </c:pt>
                <c:pt idx="3929">
                  <c:v>23.36851211072667</c:v>
                </c:pt>
                <c:pt idx="3930">
                  <c:v>24.280565167243367</c:v>
                </c:pt>
                <c:pt idx="3931">
                  <c:v>24.192618223760064</c:v>
                </c:pt>
                <c:pt idx="3932">
                  <c:v>23.104671280276818</c:v>
                </c:pt>
                <c:pt idx="3933">
                  <c:v>24.016724336793516</c:v>
                </c:pt>
                <c:pt idx="3934">
                  <c:v>24.92877739331027</c:v>
                </c:pt>
                <c:pt idx="3935">
                  <c:v>24.840830449826967</c:v>
                </c:pt>
                <c:pt idx="3936">
                  <c:v>24.752883506343721</c:v>
                </c:pt>
                <c:pt idx="3937">
                  <c:v>25.664936562860419</c:v>
                </c:pt>
                <c:pt idx="3938">
                  <c:v>26.576989619377173</c:v>
                </c:pt>
                <c:pt idx="3939">
                  <c:v>25.48904267589387</c:v>
                </c:pt>
                <c:pt idx="3940">
                  <c:v>24.401095732410624</c:v>
                </c:pt>
                <c:pt idx="3941">
                  <c:v>23.313148788927322</c:v>
                </c:pt>
                <c:pt idx="3942">
                  <c:v>24.225201845444076</c:v>
                </c:pt>
                <c:pt idx="3943">
                  <c:v>24.137254901960773</c:v>
                </c:pt>
                <c:pt idx="3944">
                  <c:v>24.049307958477527</c:v>
                </c:pt>
                <c:pt idx="3945">
                  <c:v>24.961361014994225</c:v>
                </c:pt>
                <c:pt idx="3946">
                  <c:v>24.873414071510979</c:v>
                </c:pt>
                <c:pt idx="3947">
                  <c:v>24.785467128027676</c:v>
                </c:pt>
                <c:pt idx="3948">
                  <c:v>23.69752018454443</c:v>
                </c:pt>
                <c:pt idx="3949">
                  <c:v>22.609573241061128</c:v>
                </c:pt>
                <c:pt idx="3950">
                  <c:v>23.521626297577882</c:v>
                </c:pt>
                <c:pt idx="3951">
                  <c:v>22.433679354094579</c:v>
                </c:pt>
                <c:pt idx="3952">
                  <c:v>23.345732410611276</c:v>
                </c:pt>
                <c:pt idx="3953">
                  <c:v>24.257785467128031</c:v>
                </c:pt>
                <c:pt idx="3954">
                  <c:v>24.169838523644728</c:v>
                </c:pt>
                <c:pt idx="3955">
                  <c:v>25.081891580161482</c:v>
                </c:pt>
                <c:pt idx="3956">
                  <c:v>24.993944636678179</c:v>
                </c:pt>
                <c:pt idx="3957">
                  <c:v>25.905997693194934</c:v>
                </c:pt>
                <c:pt idx="3958">
                  <c:v>26.818050749711631</c:v>
                </c:pt>
                <c:pt idx="3959">
                  <c:v>26.730103806228385</c:v>
                </c:pt>
                <c:pt idx="3960">
                  <c:v>26.642156862745082</c:v>
                </c:pt>
                <c:pt idx="3961">
                  <c:v>25.554209919261837</c:v>
                </c:pt>
                <c:pt idx="3962">
                  <c:v>26.466262975778534</c:v>
                </c:pt>
                <c:pt idx="3963">
                  <c:v>26.378316032295288</c:v>
                </c:pt>
                <c:pt idx="3964">
                  <c:v>25.290369088811985</c:v>
                </c:pt>
                <c:pt idx="3965">
                  <c:v>26.20242214532874</c:v>
                </c:pt>
                <c:pt idx="3966">
                  <c:v>25.114475201845437</c:v>
                </c:pt>
                <c:pt idx="3967">
                  <c:v>26.026528258362191</c:v>
                </c:pt>
                <c:pt idx="3968">
                  <c:v>26.938581314878888</c:v>
                </c:pt>
                <c:pt idx="3969">
                  <c:v>26.850634371395643</c:v>
                </c:pt>
                <c:pt idx="3970">
                  <c:v>27.76268742791234</c:v>
                </c:pt>
                <c:pt idx="3971">
                  <c:v>28.674740484429094</c:v>
                </c:pt>
                <c:pt idx="3972">
                  <c:v>27.586793540945791</c:v>
                </c:pt>
                <c:pt idx="3973">
                  <c:v>28.498846597462489</c:v>
                </c:pt>
                <c:pt idx="3974">
                  <c:v>29.410899653979243</c:v>
                </c:pt>
                <c:pt idx="3975">
                  <c:v>29.32295271049594</c:v>
                </c:pt>
                <c:pt idx="3976">
                  <c:v>28.235005767012694</c:v>
                </c:pt>
                <c:pt idx="3977">
                  <c:v>29.147058823529392</c:v>
                </c:pt>
                <c:pt idx="3978">
                  <c:v>30.059111880046146</c:v>
                </c:pt>
                <c:pt idx="3979">
                  <c:v>30.971164936562843</c:v>
                </c:pt>
                <c:pt idx="3980">
                  <c:v>31.883217993079597</c:v>
                </c:pt>
                <c:pt idx="3981">
                  <c:v>31.795271049596295</c:v>
                </c:pt>
                <c:pt idx="3982">
                  <c:v>31.707324106113049</c:v>
                </c:pt>
                <c:pt idx="3983">
                  <c:v>32.619377162629746</c:v>
                </c:pt>
                <c:pt idx="3984">
                  <c:v>31.5314302191465</c:v>
                </c:pt>
                <c:pt idx="3985">
                  <c:v>30.443483275663198</c:v>
                </c:pt>
                <c:pt idx="3986">
                  <c:v>29.355536332179952</c:v>
                </c:pt>
                <c:pt idx="3987">
                  <c:v>29.267589388696649</c:v>
                </c:pt>
                <c:pt idx="3988">
                  <c:v>28.179642445213403</c:v>
                </c:pt>
                <c:pt idx="3989">
                  <c:v>29.091695501730101</c:v>
                </c:pt>
                <c:pt idx="3990">
                  <c:v>28.003748558246855</c:v>
                </c:pt>
                <c:pt idx="3991">
                  <c:v>28.915801614763552</c:v>
                </c:pt>
                <c:pt idx="3992">
                  <c:v>29.827854671280249</c:v>
                </c:pt>
                <c:pt idx="3993">
                  <c:v>30.739907727797004</c:v>
                </c:pt>
                <c:pt idx="3994">
                  <c:v>29.651960784313701</c:v>
                </c:pt>
                <c:pt idx="3995">
                  <c:v>29.564013840830455</c:v>
                </c:pt>
                <c:pt idx="3996">
                  <c:v>29.476066897347152</c:v>
                </c:pt>
                <c:pt idx="3997">
                  <c:v>28.388119953863907</c:v>
                </c:pt>
                <c:pt idx="3998">
                  <c:v>29.300173010380604</c:v>
                </c:pt>
                <c:pt idx="3999">
                  <c:v>30.212226066897358</c:v>
                </c:pt>
                <c:pt idx="4000">
                  <c:v>30.124279123414055</c:v>
                </c:pt>
                <c:pt idx="4001">
                  <c:v>31.03633217993081</c:v>
                </c:pt>
                <c:pt idx="4002">
                  <c:v>29.948385236447507</c:v>
                </c:pt>
                <c:pt idx="4003">
                  <c:v>28.860438292964261</c:v>
                </c:pt>
                <c:pt idx="4004">
                  <c:v>29.772491349480958</c:v>
                </c:pt>
                <c:pt idx="4005">
                  <c:v>29.684544405997713</c:v>
                </c:pt>
                <c:pt idx="4006">
                  <c:v>30.59659746251441</c:v>
                </c:pt>
                <c:pt idx="4007">
                  <c:v>29.508650519031164</c:v>
                </c:pt>
                <c:pt idx="4008">
                  <c:v>29.420703575547861</c:v>
                </c:pt>
                <c:pt idx="4009">
                  <c:v>30.332756632064616</c:v>
                </c:pt>
                <c:pt idx="4010">
                  <c:v>31.244809688581313</c:v>
                </c:pt>
                <c:pt idx="4011">
                  <c:v>30.156862745098067</c:v>
                </c:pt>
                <c:pt idx="4012">
                  <c:v>29.068915801614764</c:v>
                </c:pt>
                <c:pt idx="4013">
                  <c:v>29.980968858131462</c:v>
                </c:pt>
                <c:pt idx="4014">
                  <c:v>28.893021914648216</c:v>
                </c:pt>
                <c:pt idx="4015">
                  <c:v>29.805074971164913</c:v>
                </c:pt>
                <c:pt idx="4016">
                  <c:v>28.717128027681667</c:v>
                </c:pt>
                <c:pt idx="4017">
                  <c:v>29.629181084198365</c:v>
                </c:pt>
                <c:pt idx="4018">
                  <c:v>28.541234140715119</c:v>
                </c:pt>
                <c:pt idx="4019">
                  <c:v>29.453287197231816</c:v>
                </c:pt>
                <c:pt idx="4020">
                  <c:v>28.36534025374857</c:v>
                </c:pt>
                <c:pt idx="4021">
                  <c:v>29.277393310265268</c:v>
                </c:pt>
                <c:pt idx="4022">
                  <c:v>28.189446366782022</c:v>
                </c:pt>
                <c:pt idx="4023">
                  <c:v>29.101499423298719</c:v>
                </c:pt>
                <c:pt idx="4024">
                  <c:v>30.013552479815473</c:v>
                </c:pt>
                <c:pt idx="4025">
                  <c:v>28.925605536332171</c:v>
                </c:pt>
                <c:pt idx="4026">
                  <c:v>28.837658592848925</c:v>
                </c:pt>
                <c:pt idx="4027">
                  <c:v>29.749711649365622</c:v>
                </c:pt>
                <c:pt idx="4028">
                  <c:v>29.661764705882376</c:v>
                </c:pt>
                <c:pt idx="4029">
                  <c:v>28.573817762399074</c:v>
                </c:pt>
                <c:pt idx="4030">
                  <c:v>27.485870818915828</c:v>
                </c:pt>
                <c:pt idx="4031">
                  <c:v>28.397923875432525</c:v>
                </c:pt>
                <c:pt idx="4032">
                  <c:v>28.309976931949222</c:v>
                </c:pt>
                <c:pt idx="4033">
                  <c:v>28.222029988465977</c:v>
                </c:pt>
                <c:pt idx="4034">
                  <c:v>27.134083044982674</c:v>
                </c:pt>
                <c:pt idx="4035">
                  <c:v>28.046136101499428</c:v>
                </c:pt>
                <c:pt idx="4036">
                  <c:v>26.958189158016125</c:v>
                </c:pt>
                <c:pt idx="4037">
                  <c:v>27.87024221453288</c:v>
                </c:pt>
                <c:pt idx="4038">
                  <c:v>28.782295271049577</c:v>
                </c:pt>
                <c:pt idx="4039">
                  <c:v>28.694348327566331</c:v>
                </c:pt>
                <c:pt idx="4040">
                  <c:v>29.606401384083028</c:v>
                </c:pt>
                <c:pt idx="4041">
                  <c:v>30.518454440599783</c:v>
                </c:pt>
                <c:pt idx="4042">
                  <c:v>30.43050749711648</c:v>
                </c:pt>
                <c:pt idx="4043">
                  <c:v>30.342560553633234</c:v>
                </c:pt>
                <c:pt idx="4044">
                  <c:v>30.254613610149931</c:v>
                </c:pt>
                <c:pt idx="4045">
                  <c:v>30.166666666666686</c:v>
                </c:pt>
                <c:pt idx="4046">
                  <c:v>30.078719723183383</c:v>
                </c:pt>
                <c:pt idx="4047">
                  <c:v>29.990772779700137</c:v>
                </c:pt>
                <c:pt idx="4048">
                  <c:v>29.902825836216834</c:v>
                </c:pt>
                <c:pt idx="4049">
                  <c:v>29.814878892733589</c:v>
                </c:pt>
                <c:pt idx="4050">
                  <c:v>29.726931949250286</c:v>
                </c:pt>
                <c:pt idx="4051">
                  <c:v>29.63898500576704</c:v>
                </c:pt>
                <c:pt idx="4052">
                  <c:v>30.551038062283737</c:v>
                </c:pt>
                <c:pt idx="4053">
                  <c:v>31.463091118800435</c:v>
                </c:pt>
                <c:pt idx="4054">
                  <c:v>32.375144175317189</c:v>
                </c:pt>
                <c:pt idx="4055">
                  <c:v>33.287197231833886</c:v>
                </c:pt>
                <c:pt idx="4056">
                  <c:v>33.19925028835064</c:v>
                </c:pt>
                <c:pt idx="4057">
                  <c:v>33.111303344867338</c:v>
                </c:pt>
                <c:pt idx="4058">
                  <c:v>33.023356401384092</c:v>
                </c:pt>
                <c:pt idx="4059">
                  <c:v>32.935409457900789</c:v>
                </c:pt>
                <c:pt idx="4060">
                  <c:v>32.847462514417543</c:v>
                </c:pt>
                <c:pt idx="4061">
                  <c:v>31.759515570934241</c:v>
                </c:pt>
                <c:pt idx="4062">
                  <c:v>30.671568627450995</c:v>
                </c:pt>
                <c:pt idx="4063">
                  <c:v>31.583621683967692</c:v>
                </c:pt>
                <c:pt idx="4064">
                  <c:v>30.495674740484446</c:v>
                </c:pt>
                <c:pt idx="4065">
                  <c:v>31.407727797001144</c:v>
                </c:pt>
                <c:pt idx="4066">
                  <c:v>31.319780853517898</c:v>
                </c:pt>
                <c:pt idx="4067">
                  <c:v>32.231833910034595</c:v>
                </c:pt>
                <c:pt idx="4068">
                  <c:v>32.143886966551349</c:v>
                </c:pt>
                <c:pt idx="4069">
                  <c:v>32.055940023068047</c:v>
                </c:pt>
                <c:pt idx="4070">
                  <c:v>31.967993079584801</c:v>
                </c:pt>
                <c:pt idx="4071">
                  <c:v>31.880046136101498</c:v>
                </c:pt>
                <c:pt idx="4072">
                  <c:v>31.792099192618196</c:v>
                </c:pt>
                <c:pt idx="4073">
                  <c:v>30.70415224913495</c:v>
                </c:pt>
                <c:pt idx="4074">
                  <c:v>30.616205305651647</c:v>
                </c:pt>
                <c:pt idx="4075">
                  <c:v>31.528258362168401</c:v>
                </c:pt>
                <c:pt idx="4076">
                  <c:v>32.440311418685098</c:v>
                </c:pt>
                <c:pt idx="4077">
                  <c:v>31.352364475201853</c:v>
                </c:pt>
                <c:pt idx="4078">
                  <c:v>32.26441753171855</c:v>
                </c:pt>
                <c:pt idx="4079">
                  <c:v>33.176470588235304</c:v>
                </c:pt>
                <c:pt idx="4080">
                  <c:v>34.088523644752001</c:v>
                </c:pt>
                <c:pt idx="4081">
                  <c:v>35.000576701268756</c:v>
                </c:pt>
                <c:pt idx="4082">
                  <c:v>35.912629757785453</c:v>
                </c:pt>
                <c:pt idx="4083">
                  <c:v>36.824682814302207</c:v>
                </c:pt>
                <c:pt idx="4084">
                  <c:v>37.736735870818904</c:v>
                </c:pt>
                <c:pt idx="4085">
                  <c:v>38.648788927335659</c:v>
                </c:pt>
                <c:pt idx="4086">
                  <c:v>39.560841983852356</c:v>
                </c:pt>
                <c:pt idx="4087">
                  <c:v>40.47289504036911</c:v>
                </c:pt>
                <c:pt idx="4088">
                  <c:v>39.384948096885807</c:v>
                </c:pt>
                <c:pt idx="4089">
                  <c:v>38.297001153402562</c:v>
                </c:pt>
                <c:pt idx="4090">
                  <c:v>37.209054209919259</c:v>
                </c:pt>
                <c:pt idx="4091">
                  <c:v>36.121107266436013</c:v>
                </c:pt>
                <c:pt idx="4092">
                  <c:v>35.03316032295271</c:v>
                </c:pt>
                <c:pt idx="4093">
                  <c:v>33.945213379469408</c:v>
                </c:pt>
                <c:pt idx="4094">
                  <c:v>32.857266435986162</c:v>
                </c:pt>
                <c:pt idx="4095">
                  <c:v>31.769319492502859</c:v>
                </c:pt>
                <c:pt idx="4096">
                  <c:v>30.681372549019613</c:v>
                </c:pt>
                <c:pt idx="4097">
                  <c:v>29.593425605536311</c:v>
                </c:pt>
                <c:pt idx="4098">
                  <c:v>30.505478662053065</c:v>
                </c:pt>
                <c:pt idx="4099">
                  <c:v>30.417531718569762</c:v>
                </c:pt>
                <c:pt idx="4100">
                  <c:v>30.329584775086516</c:v>
                </c:pt>
                <c:pt idx="4101">
                  <c:v>29.241637831603214</c:v>
                </c:pt>
                <c:pt idx="4102">
                  <c:v>30.153690888119968</c:v>
                </c:pt>
                <c:pt idx="4103">
                  <c:v>31.065743944636665</c:v>
                </c:pt>
                <c:pt idx="4104">
                  <c:v>29.977797001153419</c:v>
                </c:pt>
                <c:pt idx="4105">
                  <c:v>30.889850057670117</c:v>
                </c:pt>
                <c:pt idx="4106">
                  <c:v>31.801903114186871</c:v>
                </c:pt>
                <c:pt idx="4107">
                  <c:v>32.713956170703568</c:v>
                </c:pt>
                <c:pt idx="4108">
                  <c:v>32.626009227220322</c:v>
                </c:pt>
                <c:pt idx="4109">
                  <c:v>31.53806228373702</c:v>
                </c:pt>
                <c:pt idx="4110">
                  <c:v>30.450115340253774</c:v>
                </c:pt>
                <c:pt idx="4111">
                  <c:v>31.362168396770471</c:v>
                </c:pt>
                <c:pt idx="4112">
                  <c:v>32.274221453287225</c:v>
                </c:pt>
                <c:pt idx="4113">
                  <c:v>33.186274509803923</c:v>
                </c:pt>
                <c:pt idx="4114">
                  <c:v>33.09832756632062</c:v>
                </c:pt>
                <c:pt idx="4115">
                  <c:v>33.010380622837374</c:v>
                </c:pt>
                <c:pt idx="4116">
                  <c:v>32.922433679354072</c:v>
                </c:pt>
                <c:pt idx="4117">
                  <c:v>32.834486735870826</c:v>
                </c:pt>
                <c:pt idx="4118">
                  <c:v>31.746539792387523</c:v>
                </c:pt>
                <c:pt idx="4119">
                  <c:v>31.658592848904277</c:v>
                </c:pt>
                <c:pt idx="4120">
                  <c:v>32.570645905420974</c:v>
                </c:pt>
                <c:pt idx="4121">
                  <c:v>31.482698961937729</c:v>
                </c:pt>
                <c:pt idx="4122">
                  <c:v>32.394752018454426</c:v>
                </c:pt>
                <c:pt idx="4123">
                  <c:v>31.30680507497118</c:v>
                </c:pt>
                <c:pt idx="4124">
                  <c:v>32.218858131487877</c:v>
                </c:pt>
                <c:pt idx="4125">
                  <c:v>31.130911188004632</c:v>
                </c:pt>
                <c:pt idx="4126">
                  <c:v>30.042964244521329</c:v>
                </c:pt>
                <c:pt idx="4127">
                  <c:v>30.955017301038083</c:v>
                </c:pt>
                <c:pt idx="4128">
                  <c:v>30.86707035755478</c:v>
                </c:pt>
                <c:pt idx="4129">
                  <c:v>30.779123414071535</c:v>
                </c:pt>
                <c:pt idx="4130">
                  <c:v>31.691176470588232</c:v>
                </c:pt>
                <c:pt idx="4131">
                  <c:v>31.603229527104986</c:v>
                </c:pt>
                <c:pt idx="4132">
                  <c:v>31.515282583621683</c:v>
                </c:pt>
                <c:pt idx="4133">
                  <c:v>30.427335640138381</c:v>
                </c:pt>
                <c:pt idx="4134">
                  <c:v>31.339388696655135</c:v>
                </c:pt>
                <c:pt idx="4135">
                  <c:v>31.251441753171832</c:v>
                </c:pt>
                <c:pt idx="4136">
                  <c:v>31.163494809688586</c:v>
                </c:pt>
                <c:pt idx="4137">
                  <c:v>32.075547866205284</c:v>
                </c:pt>
                <c:pt idx="4138">
                  <c:v>32.987600922722038</c:v>
                </c:pt>
                <c:pt idx="4139">
                  <c:v>32.899653979238735</c:v>
                </c:pt>
                <c:pt idx="4140">
                  <c:v>32.811707035755489</c:v>
                </c:pt>
                <c:pt idx="4141">
                  <c:v>32.723760092272187</c:v>
                </c:pt>
                <c:pt idx="4142">
                  <c:v>32.635813148788941</c:v>
                </c:pt>
                <c:pt idx="4143">
                  <c:v>32.547866205305638</c:v>
                </c:pt>
                <c:pt idx="4144">
                  <c:v>32.459919261822392</c:v>
                </c:pt>
                <c:pt idx="4145">
                  <c:v>33.37197231833909</c:v>
                </c:pt>
                <c:pt idx="4146">
                  <c:v>33.284025374855844</c:v>
                </c:pt>
                <c:pt idx="4147">
                  <c:v>33.196078431372541</c:v>
                </c:pt>
                <c:pt idx="4148">
                  <c:v>33.108131487889295</c:v>
                </c:pt>
                <c:pt idx="4149">
                  <c:v>33.020184544405993</c:v>
                </c:pt>
                <c:pt idx="4150">
                  <c:v>32.932237600922747</c:v>
                </c:pt>
                <c:pt idx="4151">
                  <c:v>32.844290657439444</c:v>
                </c:pt>
                <c:pt idx="4152">
                  <c:v>33.756343713956198</c:v>
                </c:pt>
                <c:pt idx="4153">
                  <c:v>32.668396770472896</c:v>
                </c:pt>
                <c:pt idx="4154">
                  <c:v>33.580449826989593</c:v>
                </c:pt>
                <c:pt idx="4155">
                  <c:v>32.492502883506347</c:v>
                </c:pt>
                <c:pt idx="4156">
                  <c:v>33.404555940023045</c:v>
                </c:pt>
                <c:pt idx="4157">
                  <c:v>34.316608996539799</c:v>
                </c:pt>
                <c:pt idx="4158">
                  <c:v>35.228662053056496</c:v>
                </c:pt>
                <c:pt idx="4159">
                  <c:v>34.14071510957325</c:v>
                </c:pt>
                <c:pt idx="4160">
                  <c:v>33.052768166089947</c:v>
                </c:pt>
                <c:pt idx="4161">
                  <c:v>32.964821222606702</c:v>
                </c:pt>
                <c:pt idx="4162">
                  <c:v>32.876874279123399</c:v>
                </c:pt>
                <c:pt idx="4163">
                  <c:v>32.788927335640153</c:v>
                </c:pt>
                <c:pt idx="4164">
                  <c:v>31.70098039215685</c:v>
                </c:pt>
                <c:pt idx="4165">
                  <c:v>31.613033448673605</c:v>
                </c:pt>
                <c:pt idx="4166">
                  <c:v>31.525086505190302</c:v>
                </c:pt>
                <c:pt idx="4167">
                  <c:v>31.437139561707056</c:v>
                </c:pt>
                <c:pt idx="4168">
                  <c:v>31.349192618223753</c:v>
                </c:pt>
                <c:pt idx="4169">
                  <c:v>30.261245674740508</c:v>
                </c:pt>
                <c:pt idx="4170">
                  <c:v>30.173298731257205</c:v>
                </c:pt>
                <c:pt idx="4171">
                  <c:v>30.085351787773959</c:v>
                </c:pt>
                <c:pt idx="4172">
                  <c:v>28.997404844290656</c:v>
                </c:pt>
                <c:pt idx="4173">
                  <c:v>27.909457900807354</c:v>
                </c:pt>
                <c:pt idx="4174">
                  <c:v>26.821510957324108</c:v>
                </c:pt>
                <c:pt idx="4175">
                  <c:v>27.733564013840805</c:v>
                </c:pt>
                <c:pt idx="4176">
                  <c:v>28.645617070357559</c:v>
                </c:pt>
                <c:pt idx="4177">
                  <c:v>28.557670126874257</c:v>
                </c:pt>
                <c:pt idx="4178">
                  <c:v>27.469723183391011</c:v>
                </c:pt>
                <c:pt idx="4179">
                  <c:v>28.381776239907708</c:v>
                </c:pt>
                <c:pt idx="4180">
                  <c:v>29.293829296424462</c:v>
                </c:pt>
                <c:pt idx="4181">
                  <c:v>30.20588235294116</c:v>
                </c:pt>
                <c:pt idx="4182">
                  <c:v>29.117935409457914</c:v>
                </c:pt>
                <c:pt idx="4183">
                  <c:v>28.029988465974611</c:v>
                </c:pt>
                <c:pt idx="4184">
                  <c:v>26.942041522491365</c:v>
                </c:pt>
                <c:pt idx="4185">
                  <c:v>27.854094579008063</c:v>
                </c:pt>
                <c:pt idx="4186">
                  <c:v>27.766147635524817</c:v>
                </c:pt>
                <c:pt idx="4187">
                  <c:v>27.678200692041514</c:v>
                </c:pt>
                <c:pt idx="4188">
                  <c:v>27.590253748558268</c:v>
                </c:pt>
                <c:pt idx="4189">
                  <c:v>26.502306805074966</c:v>
                </c:pt>
                <c:pt idx="4190">
                  <c:v>27.41435986159172</c:v>
                </c:pt>
                <c:pt idx="4191">
                  <c:v>26.326412918108417</c:v>
                </c:pt>
                <c:pt idx="4192">
                  <c:v>27.238465974625171</c:v>
                </c:pt>
                <c:pt idx="4193">
                  <c:v>26.150519031141869</c:v>
                </c:pt>
                <c:pt idx="4194">
                  <c:v>27.062572087658566</c:v>
                </c:pt>
                <c:pt idx="4195">
                  <c:v>27.97462514417532</c:v>
                </c:pt>
                <c:pt idx="4196">
                  <c:v>27.886678200692018</c:v>
                </c:pt>
                <c:pt idx="4197">
                  <c:v>27.798731257208772</c:v>
                </c:pt>
                <c:pt idx="4198">
                  <c:v>27.710784313725469</c:v>
                </c:pt>
                <c:pt idx="4199">
                  <c:v>27.622837370242223</c:v>
                </c:pt>
                <c:pt idx="4200">
                  <c:v>27.534890426758921</c:v>
                </c:pt>
                <c:pt idx="4201">
                  <c:v>26.446943483275675</c:v>
                </c:pt>
                <c:pt idx="4202">
                  <c:v>27.358996539792372</c:v>
                </c:pt>
                <c:pt idx="4203">
                  <c:v>28.271049596309126</c:v>
                </c:pt>
                <c:pt idx="4204">
                  <c:v>29.183102652825823</c:v>
                </c:pt>
                <c:pt idx="4205">
                  <c:v>28.095155709342578</c:v>
                </c:pt>
                <c:pt idx="4206">
                  <c:v>29.007208765859275</c:v>
                </c:pt>
                <c:pt idx="4207">
                  <c:v>27.919261822376029</c:v>
                </c:pt>
                <c:pt idx="4208">
                  <c:v>28.831314878892726</c:v>
                </c:pt>
                <c:pt idx="4209">
                  <c:v>28.743367935409481</c:v>
                </c:pt>
                <c:pt idx="4210">
                  <c:v>28.655420991926178</c:v>
                </c:pt>
                <c:pt idx="4211">
                  <c:v>28.567474048442932</c:v>
                </c:pt>
                <c:pt idx="4212">
                  <c:v>28.479527104959629</c:v>
                </c:pt>
                <c:pt idx="4213">
                  <c:v>28.391580161476384</c:v>
                </c:pt>
                <c:pt idx="4214">
                  <c:v>28.303633217993081</c:v>
                </c:pt>
                <c:pt idx="4215">
                  <c:v>28.215686274509778</c:v>
                </c:pt>
                <c:pt idx="4216">
                  <c:v>28.127739331026532</c:v>
                </c:pt>
                <c:pt idx="4217">
                  <c:v>29.03979238754323</c:v>
                </c:pt>
                <c:pt idx="4218">
                  <c:v>28.951845444059984</c:v>
                </c:pt>
                <c:pt idx="4219">
                  <c:v>28.863898500576681</c:v>
                </c:pt>
                <c:pt idx="4220">
                  <c:v>28.775951557093435</c:v>
                </c:pt>
                <c:pt idx="4221">
                  <c:v>28.688004613610133</c:v>
                </c:pt>
                <c:pt idx="4222">
                  <c:v>28.600057670126887</c:v>
                </c:pt>
                <c:pt idx="4223">
                  <c:v>28.512110726643584</c:v>
                </c:pt>
                <c:pt idx="4224">
                  <c:v>28.424163783160338</c:v>
                </c:pt>
                <c:pt idx="4225">
                  <c:v>28.336216839677036</c:v>
                </c:pt>
                <c:pt idx="4226">
                  <c:v>28.24826989619379</c:v>
                </c:pt>
                <c:pt idx="4227">
                  <c:v>28.160322952710487</c:v>
                </c:pt>
                <c:pt idx="4228">
                  <c:v>28.072376009227241</c:v>
                </c:pt>
                <c:pt idx="4229">
                  <c:v>26.984429065743939</c:v>
                </c:pt>
                <c:pt idx="4230">
                  <c:v>27.896482122260693</c:v>
                </c:pt>
                <c:pt idx="4231">
                  <c:v>28.80853517877739</c:v>
                </c:pt>
                <c:pt idx="4232">
                  <c:v>27.720588235294144</c:v>
                </c:pt>
                <c:pt idx="4233">
                  <c:v>26.632641291810842</c:v>
                </c:pt>
                <c:pt idx="4234">
                  <c:v>27.544694348327539</c:v>
                </c:pt>
                <c:pt idx="4235">
                  <c:v>28.456747404844293</c:v>
                </c:pt>
                <c:pt idx="4236">
                  <c:v>29.368800461360991</c:v>
                </c:pt>
                <c:pt idx="4237">
                  <c:v>30.280853517877745</c:v>
                </c:pt>
                <c:pt idx="4238">
                  <c:v>31.192906574394442</c:v>
                </c:pt>
                <c:pt idx="4239">
                  <c:v>32.104959630911196</c:v>
                </c:pt>
                <c:pt idx="4240">
                  <c:v>33.017012687427894</c:v>
                </c:pt>
                <c:pt idx="4241">
                  <c:v>32.929065743944648</c:v>
                </c:pt>
                <c:pt idx="4242">
                  <c:v>31.841118800461345</c:v>
                </c:pt>
                <c:pt idx="4243">
                  <c:v>30.753171856978099</c:v>
                </c:pt>
                <c:pt idx="4244">
                  <c:v>29.665224913494797</c:v>
                </c:pt>
                <c:pt idx="4245">
                  <c:v>30.577277970011551</c:v>
                </c:pt>
                <c:pt idx="4246">
                  <c:v>31.489331026528248</c:v>
                </c:pt>
                <c:pt idx="4247">
                  <c:v>32.401384083045002</c:v>
                </c:pt>
                <c:pt idx="4248">
                  <c:v>33.313437139561699</c:v>
                </c:pt>
                <c:pt idx="4249">
                  <c:v>34.225490196078454</c:v>
                </c:pt>
                <c:pt idx="4250">
                  <c:v>35.137543252595151</c:v>
                </c:pt>
                <c:pt idx="4251">
                  <c:v>36.049596309111905</c:v>
                </c:pt>
                <c:pt idx="4252">
                  <c:v>36.961649365628602</c:v>
                </c:pt>
                <c:pt idx="4253">
                  <c:v>37.873702422145357</c:v>
                </c:pt>
                <c:pt idx="4254">
                  <c:v>36.785755478662054</c:v>
                </c:pt>
                <c:pt idx="4255">
                  <c:v>37.697808535178751</c:v>
                </c:pt>
                <c:pt idx="4256">
                  <c:v>37.609861591695505</c:v>
                </c:pt>
                <c:pt idx="4257">
                  <c:v>37.521914648212203</c:v>
                </c:pt>
                <c:pt idx="4258">
                  <c:v>36.433967704728957</c:v>
                </c:pt>
                <c:pt idx="4259">
                  <c:v>37.346020761245654</c:v>
                </c:pt>
                <c:pt idx="4260">
                  <c:v>38.258073817762408</c:v>
                </c:pt>
                <c:pt idx="4261">
                  <c:v>39.170126874279106</c:v>
                </c:pt>
                <c:pt idx="4262">
                  <c:v>40.08217993079586</c:v>
                </c:pt>
                <c:pt idx="4263">
                  <c:v>40.994232987312557</c:v>
                </c:pt>
                <c:pt idx="4264">
                  <c:v>41.906286043829311</c:v>
                </c:pt>
                <c:pt idx="4265">
                  <c:v>42.818339100346009</c:v>
                </c:pt>
                <c:pt idx="4266">
                  <c:v>42.730392156862763</c:v>
                </c:pt>
                <c:pt idx="4267">
                  <c:v>42.64244521337946</c:v>
                </c:pt>
                <c:pt idx="4268">
                  <c:v>41.554498269896214</c:v>
                </c:pt>
                <c:pt idx="4269">
                  <c:v>40.466551326412912</c:v>
                </c:pt>
                <c:pt idx="4270">
                  <c:v>39.378604382929666</c:v>
                </c:pt>
                <c:pt idx="4271">
                  <c:v>39.290657439446363</c:v>
                </c:pt>
                <c:pt idx="4272">
                  <c:v>38.202710495963117</c:v>
                </c:pt>
                <c:pt idx="4273">
                  <c:v>38.114763552479815</c:v>
                </c:pt>
                <c:pt idx="4274">
                  <c:v>37.026816608996512</c:v>
                </c:pt>
                <c:pt idx="4275">
                  <c:v>36.938869665513266</c:v>
                </c:pt>
                <c:pt idx="4276">
                  <c:v>35.850922722029964</c:v>
                </c:pt>
                <c:pt idx="4277">
                  <c:v>35.762975778546718</c:v>
                </c:pt>
                <c:pt idx="4278">
                  <c:v>35.675028835063415</c:v>
                </c:pt>
                <c:pt idx="4279">
                  <c:v>35.587081891580169</c:v>
                </c:pt>
                <c:pt idx="4280">
                  <c:v>34.499134948096867</c:v>
                </c:pt>
                <c:pt idx="4281">
                  <c:v>34.411188004613621</c:v>
                </c:pt>
                <c:pt idx="4282">
                  <c:v>34.323241061130318</c:v>
                </c:pt>
                <c:pt idx="4283">
                  <c:v>34.235294117647072</c:v>
                </c:pt>
                <c:pt idx="4284">
                  <c:v>33.14734717416377</c:v>
                </c:pt>
                <c:pt idx="4285">
                  <c:v>33.059400230680524</c:v>
                </c:pt>
                <c:pt idx="4286">
                  <c:v>32.971453287197221</c:v>
                </c:pt>
                <c:pt idx="4287">
                  <c:v>32.883506343713975</c:v>
                </c:pt>
                <c:pt idx="4288">
                  <c:v>31.795559400230673</c:v>
                </c:pt>
                <c:pt idx="4289">
                  <c:v>31.707612456747427</c:v>
                </c:pt>
                <c:pt idx="4290">
                  <c:v>30.619665513264124</c:v>
                </c:pt>
                <c:pt idx="4291">
                  <c:v>29.531718569780878</c:v>
                </c:pt>
                <c:pt idx="4292">
                  <c:v>28.443771626297575</c:v>
                </c:pt>
                <c:pt idx="4293">
                  <c:v>28.35582468281433</c:v>
                </c:pt>
                <c:pt idx="4294">
                  <c:v>29.267877739331027</c:v>
                </c:pt>
                <c:pt idx="4295">
                  <c:v>30.179930795847724</c:v>
                </c:pt>
                <c:pt idx="4296">
                  <c:v>29.091983852364478</c:v>
                </c:pt>
                <c:pt idx="4297">
                  <c:v>30.004036908881176</c:v>
                </c:pt>
                <c:pt idx="4298">
                  <c:v>29.91608996539793</c:v>
                </c:pt>
                <c:pt idx="4299">
                  <c:v>29.828143021914627</c:v>
                </c:pt>
                <c:pt idx="4300">
                  <c:v>29.740196078431381</c:v>
                </c:pt>
                <c:pt idx="4301">
                  <c:v>30.652249134948079</c:v>
                </c:pt>
                <c:pt idx="4302">
                  <c:v>31.564302191464833</c:v>
                </c:pt>
                <c:pt idx="4303">
                  <c:v>31.47635524798153</c:v>
                </c:pt>
                <c:pt idx="4304">
                  <c:v>31.388408304498284</c:v>
                </c:pt>
                <c:pt idx="4305">
                  <c:v>30.300461361014982</c:v>
                </c:pt>
                <c:pt idx="4306">
                  <c:v>30.212514417531736</c:v>
                </c:pt>
                <c:pt idx="4307">
                  <c:v>30.124567474048433</c:v>
                </c:pt>
                <c:pt idx="4308">
                  <c:v>30.036620530565187</c:v>
                </c:pt>
                <c:pt idx="4309">
                  <c:v>29.948673587081885</c:v>
                </c:pt>
                <c:pt idx="4310">
                  <c:v>29.860726643598639</c:v>
                </c:pt>
                <c:pt idx="4311">
                  <c:v>29.772779700115336</c:v>
                </c:pt>
                <c:pt idx="4312">
                  <c:v>30.68483275663209</c:v>
                </c:pt>
                <c:pt idx="4313">
                  <c:v>31.596885813148788</c:v>
                </c:pt>
                <c:pt idx="4314">
                  <c:v>30.508938869665485</c:v>
                </c:pt>
                <c:pt idx="4315">
                  <c:v>31.420991926182239</c:v>
                </c:pt>
                <c:pt idx="4316">
                  <c:v>30.333044982698937</c:v>
                </c:pt>
                <c:pt idx="4317">
                  <c:v>31.245098039215691</c:v>
                </c:pt>
                <c:pt idx="4318">
                  <c:v>32.157151095732388</c:v>
                </c:pt>
                <c:pt idx="4319">
                  <c:v>33.069204152249142</c:v>
                </c:pt>
                <c:pt idx="4320">
                  <c:v>32.98125720876584</c:v>
                </c:pt>
                <c:pt idx="4321">
                  <c:v>33.893310265282594</c:v>
                </c:pt>
                <c:pt idx="4322">
                  <c:v>33.805363321799291</c:v>
                </c:pt>
                <c:pt idx="4323">
                  <c:v>33.717416378316045</c:v>
                </c:pt>
                <c:pt idx="4324">
                  <c:v>33.629469434832743</c:v>
                </c:pt>
                <c:pt idx="4325">
                  <c:v>33.541522491349497</c:v>
                </c:pt>
                <c:pt idx="4326">
                  <c:v>33.453575547866194</c:v>
                </c:pt>
                <c:pt idx="4327">
                  <c:v>33.365628604382948</c:v>
                </c:pt>
                <c:pt idx="4328">
                  <c:v>32.277681660899646</c:v>
                </c:pt>
                <c:pt idx="4329">
                  <c:v>32.1897347174164</c:v>
                </c:pt>
                <c:pt idx="4330">
                  <c:v>32.101787773933097</c:v>
                </c:pt>
                <c:pt idx="4331">
                  <c:v>32.013840830449851</c:v>
                </c:pt>
                <c:pt idx="4332">
                  <c:v>31.925893886966549</c:v>
                </c:pt>
                <c:pt idx="4333">
                  <c:v>32.837946943483303</c:v>
                </c:pt>
                <c:pt idx="4334">
                  <c:v>31.75</c:v>
                </c:pt>
                <c:pt idx="4335">
                  <c:v>31.662053056516697</c:v>
                </c:pt>
                <c:pt idx="4336">
                  <c:v>32.574106113033451</c:v>
                </c:pt>
                <c:pt idx="4337">
                  <c:v>33.486159169550149</c:v>
                </c:pt>
                <c:pt idx="4338">
                  <c:v>34.398212226066903</c:v>
                </c:pt>
                <c:pt idx="4339">
                  <c:v>35.3102652825836</c:v>
                </c:pt>
                <c:pt idx="4340">
                  <c:v>36.222318339100354</c:v>
                </c:pt>
                <c:pt idx="4341">
                  <c:v>35.134371395617052</c:v>
                </c:pt>
                <c:pt idx="4342">
                  <c:v>34.046424452133806</c:v>
                </c:pt>
                <c:pt idx="4343">
                  <c:v>32.958477508650503</c:v>
                </c:pt>
                <c:pt idx="4344">
                  <c:v>31.870530565167257</c:v>
                </c:pt>
                <c:pt idx="4345">
                  <c:v>30.782583621683955</c:v>
                </c:pt>
                <c:pt idx="4346">
                  <c:v>29.694636678200709</c:v>
                </c:pt>
                <c:pt idx="4347">
                  <c:v>28.606689734717406</c:v>
                </c:pt>
                <c:pt idx="4348">
                  <c:v>27.51874279123416</c:v>
                </c:pt>
                <c:pt idx="4349">
                  <c:v>26.430795847750858</c:v>
                </c:pt>
                <c:pt idx="4350">
                  <c:v>25.342848904267612</c:v>
                </c:pt>
                <c:pt idx="4351">
                  <c:v>24.254901960784309</c:v>
                </c:pt>
                <c:pt idx="4352">
                  <c:v>25.166955017301063</c:v>
                </c:pt>
                <c:pt idx="4353">
                  <c:v>25.079008073817761</c:v>
                </c:pt>
                <c:pt idx="4354">
                  <c:v>25.991061130334515</c:v>
                </c:pt>
                <c:pt idx="4355">
                  <c:v>26.903114186851212</c:v>
                </c:pt>
                <c:pt idx="4356">
                  <c:v>27.81516724336791</c:v>
                </c:pt>
                <c:pt idx="4357">
                  <c:v>27.727220299884664</c:v>
                </c:pt>
                <c:pt idx="4358">
                  <c:v>28.639273356401361</c:v>
                </c:pt>
                <c:pt idx="4359">
                  <c:v>27.551326412918115</c:v>
                </c:pt>
                <c:pt idx="4360">
                  <c:v>27.463379469434813</c:v>
                </c:pt>
                <c:pt idx="4361">
                  <c:v>27.375432525951567</c:v>
                </c:pt>
                <c:pt idx="4362">
                  <c:v>28.287485582468264</c:v>
                </c:pt>
                <c:pt idx="4363">
                  <c:v>29.199538638985018</c:v>
                </c:pt>
                <c:pt idx="4364">
                  <c:v>28.111591695501716</c:v>
                </c:pt>
                <c:pt idx="4365">
                  <c:v>29.02364475201847</c:v>
                </c:pt>
                <c:pt idx="4366">
                  <c:v>27.935697808535167</c:v>
                </c:pt>
                <c:pt idx="4367">
                  <c:v>27.847750865051921</c:v>
                </c:pt>
                <c:pt idx="4368">
                  <c:v>28.759803921568619</c:v>
                </c:pt>
                <c:pt idx="4369">
                  <c:v>29.671856978085373</c:v>
                </c:pt>
                <c:pt idx="4370">
                  <c:v>30.58391003460207</c:v>
                </c:pt>
                <c:pt idx="4371">
                  <c:v>30.495963091118824</c:v>
                </c:pt>
                <c:pt idx="4372">
                  <c:v>30.408016147635522</c:v>
                </c:pt>
                <c:pt idx="4373">
                  <c:v>30.320069204152276</c:v>
                </c:pt>
                <c:pt idx="4374">
                  <c:v>30.232122260668973</c:v>
                </c:pt>
                <c:pt idx="4375">
                  <c:v>30.14417531718567</c:v>
                </c:pt>
                <c:pt idx="4376">
                  <c:v>30.056228373702425</c:v>
                </c:pt>
                <c:pt idx="4377">
                  <c:v>29.968281430219122</c:v>
                </c:pt>
                <c:pt idx="4378">
                  <c:v>29.880334486735876</c:v>
                </c:pt>
                <c:pt idx="4379">
                  <c:v>30.792387543252573</c:v>
                </c:pt>
                <c:pt idx="4380">
                  <c:v>30.704440599769327</c:v>
                </c:pt>
                <c:pt idx="4381">
                  <c:v>30.616493656286025</c:v>
                </c:pt>
                <c:pt idx="4382">
                  <c:v>29.528546712802779</c:v>
                </c:pt>
                <c:pt idx="4383">
                  <c:v>28.440599769319476</c:v>
                </c:pt>
                <c:pt idx="4384">
                  <c:v>28.35265282583623</c:v>
                </c:pt>
                <c:pt idx="4385">
                  <c:v>29.264705882352928</c:v>
                </c:pt>
                <c:pt idx="4386">
                  <c:v>28.176758938869682</c:v>
                </c:pt>
                <c:pt idx="4387">
                  <c:v>29.088811995386379</c:v>
                </c:pt>
                <c:pt idx="4388">
                  <c:v>28.000865051903133</c:v>
                </c:pt>
                <c:pt idx="4389">
                  <c:v>28.912918108419831</c:v>
                </c:pt>
                <c:pt idx="4390">
                  <c:v>29.824971164936585</c:v>
                </c:pt>
                <c:pt idx="4391">
                  <c:v>28.737024221453282</c:v>
                </c:pt>
                <c:pt idx="4392">
                  <c:v>28.649077277970036</c:v>
                </c:pt>
                <c:pt idx="4393">
                  <c:v>27.561130334486734</c:v>
                </c:pt>
                <c:pt idx="4394">
                  <c:v>27.473183391003488</c:v>
                </c:pt>
                <c:pt idx="4395">
                  <c:v>27.385236447520185</c:v>
                </c:pt>
                <c:pt idx="4396">
                  <c:v>27.297289504036883</c:v>
                </c:pt>
                <c:pt idx="4397">
                  <c:v>27.209342560553637</c:v>
                </c:pt>
                <c:pt idx="4398">
                  <c:v>28.121395617070334</c:v>
                </c:pt>
                <c:pt idx="4399">
                  <c:v>28.033448673587088</c:v>
                </c:pt>
                <c:pt idx="4400">
                  <c:v>27.945501730103786</c:v>
                </c:pt>
                <c:pt idx="4401">
                  <c:v>27.85755478662054</c:v>
                </c:pt>
                <c:pt idx="4402">
                  <c:v>27.769607843137237</c:v>
                </c:pt>
                <c:pt idx="4403">
                  <c:v>26.681660899653991</c:v>
                </c:pt>
                <c:pt idx="4404">
                  <c:v>27.593713956170689</c:v>
                </c:pt>
                <c:pt idx="4405">
                  <c:v>27.505767012687443</c:v>
                </c:pt>
                <c:pt idx="4406">
                  <c:v>27.41782006920414</c:v>
                </c:pt>
                <c:pt idx="4407">
                  <c:v>26.329873125720894</c:v>
                </c:pt>
                <c:pt idx="4408">
                  <c:v>26.241926182237592</c:v>
                </c:pt>
                <c:pt idx="4409">
                  <c:v>26.153979238754346</c:v>
                </c:pt>
                <c:pt idx="4410">
                  <c:v>25.066032295271043</c:v>
                </c:pt>
                <c:pt idx="4411">
                  <c:v>25.978085351787797</c:v>
                </c:pt>
                <c:pt idx="4412">
                  <c:v>26.890138408304495</c:v>
                </c:pt>
                <c:pt idx="4413">
                  <c:v>27.802191464821249</c:v>
                </c:pt>
                <c:pt idx="4414">
                  <c:v>28.714244521337946</c:v>
                </c:pt>
                <c:pt idx="4415">
                  <c:v>27.626297577854643</c:v>
                </c:pt>
                <c:pt idx="4416">
                  <c:v>28.538350634371398</c:v>
                </c:pt>
                <c:pt idx="4417">
                  <c:v>27.450403690888095</c:v>
                </c:pt>
                <c:pt idx="4418">
                  <c:v>28.362456747404849</c:v>
                </c:pt>
                <c:pt idx="4419">
                  <c:v>27.274509803921546</c:v>
                </c:pt>
                <c:pt idx="4420">
                  <c:v>28.186562860438301</c:v>
                </c:pt>
                <c:pt idx="4421">
                  <c:v>28.098615916954998</c:v>
                </c:pt>
                <c:pt idx="4422">
                  <c:v>29.010668973471752</c:v>
                </c:pt>
                <c:pt idx="4423">
                  <c:v>27.922722029988449</c:v>
                </c:pt>
                <c:pt idx="4424">
                  <c:v>28.834775086505203</c:v>
                </c:pt>
                <c:pt idx="4425">
                  <c:v>28.746828143021901</c:v>
                </c:pt>
                <c:pt idx="4426">
                  <c:v>28.658881199538655</c:v>
                </c:pt>
                <c:pt idx="4427">
                  <c:v>28.570934256055352</c:v>
                </c:pt>
                <c:pt idx="4428">
                  <c:v>27.482987312572106</c:v>
                </c:pt>
                <c:pt idx="4429">
                  <c:v>28.395040369088804</c:v>
                </c:pt>
                <c:pt idx="4430">
                  <c:v>27.307093425605558</c:v>
                </c:pt>
                <c:pt idx="4431">
                  <c:v>28.219146482122255</c:v>
                </c:pt>
                <c:pt idx="4432">
                  <c:v>29.131199538639009</c:v>
                </c:pt>
                <c:pt idx="4433">
                  <c:v>30.043252595155707</c:v>
                </c:pt>
                <c:pt idx="4434">
                  <c:v>28.955305651672461</c:v>
                </c:pt>
                <c:pt idx="4435">
                  <c:v>28.867358708189158</c:v>
                </c:pt>
                <c:pt idx="4436">
                  <c:v>29.779411764705856</c:v>
                </c:pt>
                <c:pt idx="4437">
                  <c:v>28.69146482122261</c:v>
                </c:pt>
                <c:pt idx="4438">
                  <c:v>29.603517877739307</c:v>
                </c:pt>
                <c:pt idx="4439">
                  <c:v>28.515570934256061</c:v>
                </c:pt>
                <c:pt idx="4440">
                  <c:v>28.427623990772759</c:v>
                </c:pt>
                <c:pt idx="4441">
                  <c:v>27.339677047289513</c:v>
                </c:pt>
                <c:pt idx="4442">
                  <c:v>28.25173010380621</c:v>
                </c:pt>
                <c:pt idx="4443">
                  <c:v>29.163783160322964</c:v>
                </c:pt>
                <c:pt idx="4444">
                  <c:v>28.075836216839662</c:v>
                </c:pt>
                <c:pt idx="4445">
                  <c:v>26.987889273356416</c:v>
                </c:pt>
                <c:pt idx="4446">
                  <c:v>27.899942329873113</c:v>
                </c:pt>
                <c:pt idx="4447">
                  <c:v>28.811995386389867</c:v>
                </c:pt>
                <c:pt idx="4448">
                  <c:v>29.724048442906565</c:v>
                </c:pt>
                <c:pt idx="4449">
                  <c:v>30.636101499423319</c:v>
                </c:pt>
                <c:pt idx="4450">
                  <c:v>29.548154555940016</c:v>
                </c:pt>
                <c:pt idx="4451">
                  <c:v>28.46020761245677</c:v>
                </c:pt>
                <c:pt idx="4452">
                  <c:v>27.372260668973468</c:v>
                </c:pt>
                <c:pt idx="4453">
                  <c:v>26.284313725490222</c:v>
                </c:pt>
                <c:pt idx="4454">
                  <c:v>27.196366782006919</c:v>
                </c:pt>
                <c:pt idx="4455">
                  <c:v>26.108419838523616</c:v>
                </c:pt>
                <c:pt idx="4456">
                  <c:v>27.020472895040371</c:v>
                </c:pt>
                <c:pt idx="4457">
                  <c:v>25.932525951557068</c:v>
                </c:pt>
                <c:pt idx="4458">
                  <c:v>26.844579008073822</c:v>
                </c:pt>
                <c:pt idx="4459">
                  <c:v>25.756632064590519</c:v>
                </c:pt>
                <c:pt idx="4460">
                  <c:v>25.668685121107274</c:v>
                </c:pt>
                <c:pt idx="4461">
                  <c:v>25.580738177623971</c:v>
                </c:pt>
                <c:pt idx="4462">
                  <c:v>24.492791234140725</c:v>
                </c:pt>
                <c:pt idx="4463">
                  <c:v>23.404844290657422</c:v>
                </c:pt>
                <c:pt idx="4464">
                  <c:v>22.316897347174177</c:v>
                </c:pt>
                <c:pt idx="4465">
                  <c:v>23.228950403690874</c:v>
                </c:pt>
                <c:pt idx="4466">
                  <c:v>24.141003460207628</c:v>
                </c:pt>
                <c:pt idx="4467">
                  <c:v>25.053056516724325</c:v>
                </c:pt>
                <c:pt idx="4468">
                  <c:v>25.965109573241079</c:v>
                </c:pt>
                <c:pt idx="4469">
                  <c:v>24.877162629757777</c:v>
                </c:pt>
                <c:pt idx="4470">
                  <c:v>23.789215686274531</c:v>
                </c:pt>
                <c:pt idx="4471">
                  <c:v>24.701268742791228</c:v>
                </c:pt>
                <c:pt idx="4472">
                  <c:v>24.613321799307982</c:v>
                </c:pt>
                <c:pt idx="4473">
                  <c:v>25.52537485582468</c:v>
                </c:pt>
                <c:pt idx="4474">
                  <c:v>24.437427912341434</c:v>
                </c:pt>
                <c:pt idx="4475">
                  <c:v>25.349480968858131</c:v>
                </c:pt>
                <c:pt idx="4476">
                  <c:v>24.261534025374829</c:v>
                </c:pt>
                <c:pt idx="4477">
                  <c:v>23.173587081891583</c:v>
                </c:pt>
                <c:pt idx="4478">
                  <c:v>24.08564013840828</c:v>
                </c:pt>
                <c:pt idx="4479">
                  <c:v>22.997693194925034</c:v>
                </c:pt>
                <c:pt idx="4480">
                  <c:v>23.909746251441732</c:v>
                </c:pt>
                <c:pt idx="4481">
                  <c:v>24.821799307958486</c:v>
                </c:pt>
                <c:pt idx="4482">
                  <c:v>23.733852364475183</c:v>
                </c:pt>
                <c:pt idx="4483">
                  <c:v>22.645905420991937</c:v>
                </c:pt>
                <c:pt idx="4484">
                  <c:v>22.557958477508635</c:v>
                </c:pt>
                <c:pt idx="4485">
                  <c:v>22.470011534025389</c:v>
                </c:pt>
                <c:pt idx="4486">
                  <c:v>23.382064590542086</c:v>
                </c:pt>
                <c:pt idx="4487">
                  <c:v>24.29411764705884</c:v>
                </c:pt>
                <c:pt idx="4488">
                  <c:v>24.206170703575538</c:v>
                </c:pt>
                <c:pt idx="4489">
                  <c:v>23.118223760092292</c:v>
                </c:pt>
                <c:pt idx="4490">
                  <c:v>23.030276816608989</c:v>
                </c:pt>
                <c:pt idx="4491">
                  <c:v>23.942329873125743</c:v>
                </c:pt>
                <c:pt idx="4492">
                  <c:v>24.854382929642441</c:v>
                </c:pt>
                <c:pt idx="4493">
                  <c:v>24.766435986159195</c:v>
                </c:pt>
                <c:pt idx="4494">
                  <c:v>25.678489042675892</c:v>
                </c:pt>
                <c:pt idx="4495">
                  <c:v>24.590542099192646</c:v>
                </c:pt>
                <c:pt idx="4496">
                  <c:v>24.502595155709344</c:v>
                </c:pt>
                <c:pt idx="4497">
                  <c:v>25.414648212226041</c:v>
                </c:pt>
                <c:pt idx="4498">
                  <c:v>26.326701268742795</c:v>
                </c:pt>
                <c:pt idx="4499">
                  <c:v>26.238754325259492</c:v>
                </c:pt>
                <c:pt idx="4500">
                  <c:v>26.150807381776247</c:v>
                </c:pt>
                <c:pt idx="4501">
                  <c:v>26.062860438292944</c:v>
                </c:pt>
                <c:pt idx="4502">
                  <c:v>26.974913494809698</c:v>
                </c:pt>
                <c:pt idx="4503">
                  <c:v>26.886966551326395</c:v>
                </c:pt>
                <c:pt idx="4504">
                  <c:v>26.79901960784315</c:v>
                </c:pt>
                <c:pt idx="4505">
                  <c:v>25.711072664359847</c:v>
                </c:pt>
                <c:pt idx="4506">
                  <c:v>26.623125720876601</c:v>
                </c:pt>
                <c:pt idx="4507">
                  <c:v>25.535178777393298</c:v>
                </c:pt>
                <c:pt idx="4508">
                  <c:v>26.447231833910053</c:v>
                </c:pt>
                <c:pt idx="4509">
                  <c:v>27.35928489042675</c:v>
                </c:pt>
                <c:pt idx="4510">
                  <c:v>26.271337946943504</c:v>
                </c:pt>
                <c:pt idx="4511">
                  <c:v>27.183391003460201</c:v>
                </c:pt>
                <c:pt idx="4512">
                  <c:v>28.095444059976955</c:v>
                </c:pt>
                <c:pt idx="4513">
                  <c:v>28.007497116493653</c:v>
                </c:pt>
                <c:pt idx="4514">
                  <c:v>27.919550173010407</c:v>
                </c:pt>
                <c:pt idx="4515">
                  <c:v>27.831603229527104</c:v>
                </c:pt>
                <c:pt idx="4516">
                  <c:v>26.743656286043802</c:v>
                </c:pt>
                <c:pt idx="4517">
                  <c:v>26.655709342560556</c:v>
                </c:pt>
                <c:pt idx="4518">
                  <c:v>27.567762399077253</c:v>
                </c:pt>
                <c:pt idx="4519">
                  <c:v>26.479815455594007</c:v>
                </c:pt>
                <c:pt idx="4520">
                  <c:v>26.391868512110705</c:v>
                </c:pt>
                <c:pt idx="4521">
                  <c:v>26.303921568627459</c:v>
                </c:pt>
                <c:pt idx="4522">
                  <c:v>25.215974625144156</c:v>
                </c:pt>
                <c:pt idx="4523">
                  <c:v>25.12802768166091</c:v>
                </c:pt>
                <c:pt idx="4524">
                  <c:v>25.040080738177608</c:v>
                </c:pt>
                <c:pt idx="4525">
                  <c:v>24.952133794694362</c:v>
                </c:pt>
                <c:pt idx="4526">
                  <c:v>25.864186851211059</c:v>
                </c:pt>
                <c:pt idx="4527">
                  <c:v>24.776239907727813</c:v>
                </c:pt>
                <c:pt idx="4528">
                  <c:v>24.688292964244511</c:v>
                </c:pt>
                <c:pt idx="4529">
                  <c:v>25.600346020761265</c:v>
                </c:pt>
                <c:pt idx="4530">
                  <c:v>24.512399077277962</c:v>
                </c:pt>
                <c:pt idx="4531">
                  <c:v>23.424452133794716</c:v>
                </c:pt>
                <c:pt idx="4532">
                  <c:v>23.336505190311414</c:v>
                </c:pt>
                <c:pt idx="4533">
                  <c:v>22.248558246828168</c:v>
                </c:pt>
                <c:pt idx="4534">
                  <c:v>21.160611303344865</c:v>
                </c:pt>
                <c:pt idx="4535">
                  <c:v>20.072664359861619</c:v>
                </c:pt>
                <c:pt idx="4536">
                  <c:v>18.984717416378317</c:v>
                </c:pt>
                <c:pt idx="4537">
                  <c:v>18.896770472895014</c:v>
                </c:pt>
                <c:pt idx="4538">
                  <c:v>19.808823529411768</c:v>
                </c:pt>
                <c:pt idx="4539">
                  <c:v>18.720876585928465</c:v>
                </c:pt>
                <c:pt idx="4540">
                  <c:v>19.63292964244522</c:v>
                </c:pt>
                <c:pt idx="4541">
                  <c:v>18.544982698961917</c:v>
                </c:pt>
                <c:pt idx="4542">
                  <c:v>19.457035755478671</c:v>
                </c:pt>
                <c:pt idx="4543">
                  <c:v>18.369088811995368</c:v>
                </c:pt>
                <c:pt idx="4544">
                  <c:v>19.281141868512123</c:v>
                </c:pt>
                <c:pt idx="4545">
                  <c:v>19.19319492502882</c:v>
                </c:pt>
                <c:pt idx="4546">
                  <c:v>19.105247981545574</c:v>
                </c:pt>
                <c:pt idx="4547">
                  <c:v>20.017301038062271</c:v>
                </c:pt>
                <c:pt idx="4548">
                  <c:v>18.929354094579026</c:v>
                </c:pt>
                <c:pt idx="4549">
                  <c:v>19.841407151095723</c:v>
                </c:pt>
                <c:pt idx="4550">
                  <c:v>18.753460207612477</c:v>
                </c:pt>
                <c:pt idx="4551">
                  <c:v>19.665513264129174</c:v>
                </c:pt>
                <c:pt idx="4552">
                  <c:v>18.577566320645928</c:v>
                </c:pt>
                <c:pt idx="4553">
                  <c:v>19.489619377162626</c:v>
                </c:pt>
                <c:pt idx="4554">
                  <c:v>18.40167243367938</c:v>
                </c:pt>
                <c:pt idx="4555">
                  <c:v>19.313725490196077</c:v>
                </c:pt>
                <c:pt idx="4556">
                  <c:v>18.225778546712775</c:v>
                </c:pt>
                <c:pt idx="4557">
                  <c:v>19.137831603229529</c:v>
                </c:pt>
                <c:pt idx="4558">
                  <c:v>18.049884659746226</c:v>
                </c:pt>
                <c:pt idx="4559">
                  <c:v>18.96193771626298</c:v>
                </c:pt>
                <c:pt idx="4560">
                  <c:v>19.873990772779678</c:v>
                </c:pt>
                <c:pt idx="4561">
                  <c:v>20.786043829296432</c:v>
                </c:pt>
                <c:pt idx="4562">
                  <c:v>19.698096885813129</c:v>
                </c:pt>
                <c:pt idx="4563">
                  <c:v>18.610149942329883</c:v>
                </c:pt>
                <c:pt idx="4564">
                  <c:v>19.522202998846581</c:v>
                </c:pt>
                <c:pt idx="4565">
                  <c:v>20.434256055363335</c:v>
                </c:pt>
                <c:pt idx="4566">
                  <c:v>19.346309111880032</c:v>
                </c:pt>
                <c:pt idx="4567">
                  <c:v>20.258362168396786</c:v>
                </c:pt>
                <c:pt idx="4568">
                  <c:v>20.170415224913484</c:v>
                </c:pt>
                <c:pt idx="4569">
                  <c:v>20.082468281430238</c:v>
                </c:pt>
                <c:pt idx="4570">
                  <c:v>18.994521337946935</c:v>
                </c:pt>
                <c:pt idx="4571">
                  <c:v>17.906574394463689</c:v>
                </c:pt>
                <c:pt idx="4572">
                  <c:v>16.818627450980387</c:v>
                </c:pt>
                <c:pt idx="4573">
                  <c:v>17.730680507497141</c:v>
                </c:pt>
                <c:pt idx="4574">
                  <c:v>17.642733564013838</c:v>
                </c:pt>
                <c:pt idx="4575">
                  <c:v>18.554786620530592</c:v>
                </c:pt>
                <c:pt idx="4576">
                  <c:v>17.46683967704729</c:v>
                </c:pt>
                <c:pt idx="4577">
                  <c:v>18.378892733563987</c:v>
                </c:pt>
                <c:pt idx="4578">
                  <c:v>17.290945790080741</c:v>
                </c:pt>
                <c:pt idx="4579">
                  <c:v>18.202998846597438</c:v>
                </c:pt>
                <c:pt idx="4580">
                  <c:v>19.115051903114193</c:v>
                </c:pt>
                <c:pt idx="4581">
                  <c:v>18.02710495963089</c:v>
                </c:pt>
                <c:pt idx="4582">
                  <c:v>18.939158016147644</c:v>
                </c:pt>
                <c:pt idx="4583">
                  <c:v>19.851211072664341</c:v>
                </c:pt>
                <c:pt idx="4584">
                  <c:v>20.763264129181096</c:v>
                </c:pt>
                <c:pt idx="4585">
                  <c:v>21.675317185697793</c:v>
                </c:pt>
                <c:pt idx="4586">
                  <c:v>21.587370242214547</c:v>
                </c:pt>
                <c:pt idx="4587">
                  <c:v>21.499423298731244</c:v>
                </c:pt>
                <c:pt idx="4588">
                  <c:v>22.411476355247999</c:v>
                </c:pt>
                <c:pt idx="4589">
                  <c:v>23.323529411764696</c:v>
                </c:pt>
                <c:pt idx="4590">
                  <c:v>22.23558246828145</c:v>
                </c:pt>
                <c:pt idx="4591">
                  <c:v>21.147635524798147</c:v>
                </c:pt>
                <c:pt idx="4592">
                  <c:v>22.059688581314902</c:v>
                </c:pt>
                <c:pt idx="4593">
                  <c:v>22.971741637831599</c:v>
                </c:pt>
                <c:pt idx="4594">
                  <c:v>23.883794694348353</c:v>
                </c:pt>
                <c:pt idx="4595">
                  <c:v>22.79584775086505</c:v>
                </c:pt>
                <c:pt idx="4596">
                  <c:v>21.707900807381804</c:v>
                </c:pt>
                <c:pt idx="4597">
                  <c:v>20.619953863898502</c:v>
                </c:pt>
                <c:pt idx="4598">
                  <c:v>20.532006920415199</c:v>
                </c:pt>
                <c:pt idx="4599">
                  <c:v>19.444059976931953</c:v>
                </c:pt>
                <c:pt idx="4600">
                  <c:v>18.356113033448651</c:v>
                </c:pt>
                <c:pt idx="4601">
                  <c:v>17.268166089965405</c:v>
                </c:pt>
                <c:pt idx="4602">
                  <c:v>18.180219146482102</c:v>
                </c:pt>
                <c:pt idx="4603">
                  <c:v>19.092272202998856</c:v>
                </c:pt>
                <c:pt idx="4604">
                  <c:v>20.004325259515554</c:v>
                </c:pt>
                <c:pt idx="4605">
                  <c:v>20.916378316032308</c:v>
                </c:pt>
                <c:pt idx="4606">
                  <c:v>20.828431372549005</c:v>
                </c:pt>
                <c:pt idx="4607">
                  <c:v>20.740484429065759</c:v>
                </c:pt>
                <c:pt idx="4608">
                  <c:v>21.652537485582457</c:v>
                </c:pt>
                <c:pt idx="4609">
                  <c:v>22.564590542099211</c:v>
                </c:pt>
                <c:pt idx="4610">
                  <c:v>23.476643598615908</c:v>
                </c:pt>
                <c:pt idx="4611">
                  <c:v>24.388696655132662</c:v>
                </c:pt>
                <c:pt idx="4612">
                  <c:v>25.30074971164936</c:v>
                </c:pt>
                <c:pt idx="4613">
                  <c:v>26.212802768166114</c:v>
                </c:pt>
                <c:pt idx="4614">
                  <c:v>27.124855824682811</c:v>
                </c:pt>
                <c:pt idx="4615">
                  <c:v>27.036908881199565</c:v>
                </c:pt>
                <c:pt idx="4616">
                  <c:v>25.948961937716263</c:v>
                </c:pt>
                <c:pt idx="4617">
                  <c:v>25.86101499423296</c:v>
                </c:pt>
                <c:pt idx="4618">
                  <c:v>24.773068050749714</c:v>
                </c:pt>
                <c:pt idx="4619">
                  <c:v>23.685121107266411</c:v>
                </c:pt>
                <c:pt idx="4620">
                  <c:v>24.597174163783166</c:v>
                </c:pt>
                <c:pt idx="4621">
                  <c:v>23.509227220299863</c:v>
                </c:pt>
                <c:pt idx="4622">
                  <c:v>24.421280276816617</c:v>
                </c:pt>
                <c:pt idx="4623">
                  <c:v>23.333333333333314</c:v>
                </c:pt>
                <c:pt idx="4624">
                  <c:v>24.245386389850069</c:v>
                </c:pt>
                <c:pt idx="4625">
                  <c:v>25.157439446366766</c:v>
                </c:pt>
                <c:pt idx="4626">
                  <c:v>24.06949250288352</c:v>
                </c:pt>
                <c:pt idx="4627">
                  <c:v>22.981545559400217</c:v>
                </c:pt>
                <c:pt idx="4628">
                  <c:v>23.893598615916972</c:v>
                </c:pt>
                <c:pt idx="4629">
                  <c:v>22.805651672433669</c:v>
                </c:pt>
                <c:pt idx="4630">
                  <c:v>23.717704728950423</c:v>
                </c:pt>
                <c:pt idx="4631">
                  <c:v>24.62975778546712</c:v>
                </c:pt>
                <c:pt idx="4632">
                  <c:v>25.541810841983875</c:v>
                </c:pt>
                <c:pt idx="4633">
                  <c:v>25.453863898500572</c:v>
                </c:pt>
                <c:pt idx="4634">
                  <c:v>24.365916955017326</c:v>
                </c:pt>
                <c:pt idx="4635">
                  <c:v>25.277970011534023</c:v>
                </c:pt>
                <c:pt idx="4636">
                  <c:v>24.190023068050778</c:v>
                </c:pt>
                <c:pt idx="4637">
                  <c:v>23.102076124567475</c:v>
                </c:pt>
                <c:pt idx="4638">
                  <c:v>24.014129181084172</c:v>
                </c:pt>
                <c:pt idx="4639">
                  <c:v>24.926182237600926</c:v>
                </c:pt>
                <c:pt idx="4640">
                  <c:v>25.838235294117624</c:v>
                </c:pt>
                <c:pt idx="4641">
                  <c:v>25.750288350634378</c:v>
                </c:pt>
                <c:pt idx="4642">
                  <c:v>25.662341407151075</c:v>
                </c:pt>
                <c:pt idx="4643">
                  <c:v>25.574394463667829</c:v>
                </c:pt>
                <c:pt idx="4644">
                  <c:v>25.486447520184527</c:v>
                </c:pt>
                <c:pt idx="4645">
                  <c:v>25.398500576701281</c:v>
                </c:pt>
                <c:pt idx="4646">
                  <c:v>26.310553633217978</c:v>
                </c:pt>
                <c:pt idx="4647">
                  <c:v>26.222606689734732</c:v>
                </c:pt>
                <c:pt idx="4648">
                  <c:v>26.13465974625143</c:v>
                </c:pt>
                <c:pt idx="4649">
                  <c:v>25.046712802768184</c:v>
                </c:pt>
                <c:pt idx="4650">
                  <c:v>23.958765859284881</c:v>
                </c:pt>
                <c:pt idx="4651">
                  <c:v>22.870818915801635</c:v>
                </c:pt>
                <c:pt idx="4652">
                  <c:v>21.782871972318333</c:v>
                </c:pt>
                <c:pt idx="4653">
                  <c:v>22.694925028835087</c:v>
                </c:pt>
                <c:pt idx="4654">
                  <c:v>21.606978085351784</c:v>
                </c:pt>
                <c:pt idx="4655">
                  <c:v>22.519031141868538</c:v>
                </c:pt>
                <c:pt idx="4656">
                  <c:v>23.431084198385236</c:v>
                </c:pt>
                <c:pt idx="4657">
                  <c:v>22.343137254901933</c:v>
                </c:pt>
                <c:pt idx="4658">
                  <c:v>23.255190311418687</c:v>
                </c:pt>
                <c:pt idx="4659">
                  <c:v>22.167243367935384</c:v>
                </c:pt>
                <c:pt idx="4660">
                  <c:v>23.079296424452139</c:v>
                </c:pt>
                <c:pt idx="4661">
                  <c:v>23.991349480968836</c:v>
                </c:pt>
                <c:pt idx="4662">
                  <c:v>23.90340253748559</c:v>
                </c:pt>
                <c:pt idx="4663">
                  <c:v>23.815455594002287</c:v>
                </c:pt>
                <c:pt idx="4664">
                  <c:v>23.727508650519042</c:v>
                </c:pt>
                <c:pt idx="4665">
                  <c:v>23.639561707035739</c:v>
                </c:pt>
                <c:pt idx="4666">
                  <c:v>23.551614763552493</c:v>
                </c:pt>
                <c:pt idx="4667">
                  <c:v>23.46366782006919</c:v>
                </c:pt>
                <c:pt idx="4668">
                  <c:v>24.375720876585945</c:v>
                </c:pt>
                <c:pt idx="4669">
                  <c:v>25.287773933102642</c:v>
                </c:pt>
                <c:pt idx="4670">
                  <c:v>26.199826989619396</c:v>
                </c:pt>
                <c:pt idx="4671">
                  <c:v>27.111880046136093</c:v>
                </c:pt>
                <c:pt idx="4672">
                  <c:v>28.023933102652848</c:v>
                </c:pt>
                <c:pt idx="4673">
                  <c:v>26.935986159169545</c:v>
                </c:pt>
                <c:pt idx="4674">
                  <c:v>25.848039215686299</c:v>
                </c:pt>
                <c:pt idx="4675">
                  <c:v>24.760092272202996</c:v>
                </c:pt>
                <c:pt idx="4676">
                  <c:v>23.672145328719751</c:v>
                </c:pt>
                <c:pt idx="4677">
                  <c:v>24.584198385236448</c:v>
                </c:pt>
                <c:pt idx="4678">
                  <c:v>24.496251441753145</c:v>
                </c:pt>
                <c:pt idx="4679">
                  <c:v>23.408304498269899</c:v>
                </c:pt>
                <c:pt idx="4680">
                  <c:v>24.320357554786597</c:v>
                </c:pt>
                <c:pt idx="4681">
                  <c:v>25.232410611303351</c:v>
                </c:pt>
                <c:pt idx="4682">
                  <c:v>26.144463667820048</c:v>
                </c:pt>
                <c:pt idx="4683">
                  <c:v>27.056516724336802</c:v>
                </c:pt>
                <c:pt idx="4684">
                  <c:v>27.9685697808535</c:v>
                </c:pt>
                <c:pt idx="4685">
                  <c:v>28.880622837370254</c:v>
                </c:pt>
                <c:pt idx="4686">
                  <c:v>29.792675893886951</c:v>
                </c:pt>
                <c:pt idx="4687">
                  <c:v>30.704728950403705</c:v>
                </c:pt>
                <c:pt idx="4688">
                  <c:v>31.616782006920403</c:v>
                </c:pt>
                <c:pt idx="4689">
                  <c:v>32.528835063437157</c:v>
                </c:pt>
                <c:pt idx="4690">
                  <c:v>33.440888119953854</c:v>
                </c:pt>
                <c:pt idx="4691">
                  <c:v>34.352941176470608</c:v>
                </c:pt>
                <c:pt idx="4692">
                  <c:v>34.264994232987306</c:v>
                </c:pt>
                <c:pt idx="4693">
                  <c:v>33.17704728950406</c:v>
                </c:pt>
                <c:pt idx="4694">
                  <c:v>34.089100346020757</c:v>
                </c:pt>
                <c:pt idx="4695">
                  <c:v>33.001153402537511</c:v>
                </c:pt>
                <c:pt idx="4696">
                  <c:v>31.913206459054209</c:v>
                </c:pt>
                <c:pt idx="4697">
                  <c:v>30.825259515570906</c:v>
                </c:pt>
                <c:pt idx="4698">
                  <c:v>29.73731257208766</c:v>
                </c:pt>
                <c:pt idx="4699">
                  <c:v>28.649365628604357</c:v>
                </c:pt>
                <c:pt idx="4700">
                  <c:v>27.561418685121112</c:v>
                </c:pt>
                <c:pt idx="4701">
                  <c:v>26.473471741637809</c:v>
                </c:pt>
                <c:pt idx="4702">
                  <c:v>27.385524798154563</c:v>
                </c:pt>
                <c:pt idx="4703">
                  <c:v>26.29757785467126</c:v>
                </c:pt>
                <c:pt idx="4704">
                  <c:v>27.209630911188015</c:v>
                </c:pt>
                <c:pt idx="4705">
                  <c:v>26.121683967704712</c:v>
                </c:pt>
                <c:pt idx="4706">
                  <c:v>27.033737024221466</c:v>
                </c:pt>
                <c:pt idx="4707">
                  <c:v>26.945790080738163</c:v>
                </c:pt>
                <c:pt idx="4708">
                  <c:v>26.857843137254918</c:v>
                </c:pt>
                <c:pt idx="4709">
                  <c:v>25.769896193771615</c:v>
                </c:pt>
                <c:pt idx="4710">
                  <c:v>26.681949250288369</c:v>
                </c:pt>
                <c:pt idx="4711">
                  <c:v>25.594002306805066</c:v>
                </c:pt>
                <c:pt idx="4712">
                  <c:v>26.506055363321821</c:v>
                </c:pt>
                <c:pt idx="4713">
                  <c:v>25.418108419838518</c:v>
                </c:pt>
                <c:pt idx="4714">
                  <c:v>26.330161476355272</c:v>
                </c:pt>
                <c:pt idx="4715">
                  <c:v>25.242214532871969</c:v>
                </c:pt>
                <c:pt idx="4716">
                  <c:v>26.154267589388724</c:v>
                </c:pt>
                <c:pt idx="4717">
                  <c:v>25.066320645905421</c:v>
                </c:pt>
                <c:pt idx="4718">
                  <c:v>25.978373702422118</c:v>
                </c:pt>
                <c:pt idx="4719">
                  <c:v>25.890426758938872</c:v>
                </c:pt>
                <c:pt idx="4720">
                  <c:v>26.80247981545557</c:v>
                </c:pt>
                <c:pt idx="4721">
                  <c:v>27.714532871972324</c:v>
                </c:pt>
                <c:pt idx="4722">
                  <c:v>27.626585928489021</c:v>
                </c:pt>
                <c:pt idx="4723">
                  <c:v>27.538638985005775</c:v>
                </c:pt>
                <c:pt idx="4724">
                  <c:v>27.450692041522473</c:v>
                </c:pt>
                <c:pt idx="4725">
                  <c:v>26.362745098039227</c:v>
                </c:pt>
                <c:pt idx="4726">
                  <c:v>25.274798154555924</c:v>
                </c:pt>
                <c:pt idx="4727">
                  <c:v>24.186851211072678</c:v>
                </c:pt>
                <c:pt idx="4728">
                  <c:v>25.098904267589376</c:v>
                </c:pt>
                <c:pt idx="4729">
                  <c:v>26.01095732410613</c:v>
                </c:pt>
                <c:pt idx="4730">
                  <c:v>26.923010380622827</c:v>
                </c:pt>
                <c:pt idx="4731">
                  <c:v>25.835063437139581</c:v>
                </c:pt>
                <c:pt idx="4732">
                  <c:v>24.747116493656279</c:v>
                </c:pt>
                <c:pt idx="4733">
                  <c:v>25.659169550173033</c:v>
                </c:pt>
                <c:pt idx="4734">
                  <c:v>24.57122260668973</c:v>
                </c:pt>
                <c:pt idx="4735">
                  <c:v>23.483275663206484</c:v>
                </c:pt>
                <c:pt idx="4736">
                  <c:v>24.395328719723182</c:v>
                </c:pt>
                <c:pt idx="4737">
                  <c:v>25.307381776239936</c:v>
                </c:pt>
                <c:pt idx="4738">
                  <c:v>24.219434832756633</c:v>
                </c:pt>
                <c:pt idx="4739">
                  <c:v>25.13148788927333</c:v>
                </c:pt>
                <c:pt idx="4740">
                  <c:v>24.043540945790085</c:v>
                </c:pt>
                <c:pt idx="4741">
                  <c:v>24.955594002306782</c:v>
                </c:pt>
                <c:pt idx="4742">
                  <c:v>23.867647058823536</c:v>
                </c:pt>
                <c:pt idx="4743">
                  <c:v>24.779700115340233</c:v>
                </c:pt>
                <c:pt idx="4744">
                  <c:v>25.691753171856988</c:v>
                </c:pt>
                <c:pt idx="4745">
                  <c:v>25.603806228373685</c:v>
                </c:pt>
                <c:pt idx="4746">
                  <c:v>24.515859284890439</c:v>
                </c:pt>
                <c:pt idx="4747">
                  <c:v>23.427912341407136</c:v>
                </c:pt>
                <c:pt idx="4748">
                  <c:v>24.339965397923891</c:v>
                </c:pt>
                <c:pt idx="4749">
                  <c:v>25.252018454440588</c:v>
                </c:pt>
                <c:pt idx="4750">
                  <c:v>26.164071510957342</c:v>
                </c:pt>
                <c:pt idx="4751">
                  <c:v>27.076124567474039</c:v>
                </c:pt>
                <c:pt idx="4752">
                  <c:v>27.988177623990794</c:v>
                </c:pt>
                <c:pt idx="4753">
                  <c:v>26.900230680507491</c:v>
                </c:pt>
                <c:pt idx="4754">
                  <c:v>26.812283737024245</c:v>
                </c:pt>
                <c:pt idx="4755">
                  <c:v>25.724336793540942</c:v>
                </c:pt>
                <c:pt idx="4756">
                  <c:v>24.636389850057697</c:v>
                </c:pt>
                <c:pt idx="4757">
                  <c:v>23.548442906574394</c:v>
                </c:pt>
                <c:pt idx="4758">
                  <c:v>22.460495963091091</c:v>
                </c:pt>
                <c:pt idx="4759">
                  <c:v>22.372549019607845</c:v>
                </c:pt>
                <c:pt idx="4760">
                  <c:v>23.284602076124543</c:v>
                </c:pt>
                <c:pt idx="4761">
                  <c:v>24.196655132641297</c:v>
                </c:pt>
                <c:pt idx="4762">
                  <c:v>25.108708189157994</c:v>
                </c:pt>
                <c:pt idx="4763">
                  <c:v>24.020761245674748</c:v>
                </c:pt>
                <c:pt idx="4764">
                  <c:v>22.932814302191446</c:v>
                </c:pt>
                <c:pt idx="4765">
                  <c:v>21.8448673587082</c:v>
                </c:pt>
                <c:pt idx="4766">
                  <c:v>22.756920415224897</c:v>
                </c:pt>
                <c:pt idx="4767">
                  <c:v>23.668973471741651</c:v>
                </c:pt>
                <c:pt idx="4768">
                  <c:v>24.581026528258349</c:v>
                </c:pt>
                <c:pt idx="4769">
                  <c:v>23.493079584775103</c:v>
                </c:pt>
                <c:pt idx="4770">
                  <c:v>22.4051326412918</c:v>
                </c:pt>
                <c:pt idx="4771">
                  <c:v>23.317185697808554</c:v>
                </c:pt>
                <c:pt idx="4772">
                  <c:v>22.229238754325252</c:v>
                </c:pt>
                <c:pt idx="4773">
                  <c:v>23.141291810842006</c:v>
                </c:pt>
                <c:pt idx="4774">
                  <c:v>24.053344867358703</c:v>
                </c:pt>
                <c:pt idx="4775">
                  <c:v>22.965397923875457</c:v>
                </c:pt>
                <c:pt idx="4776">
                  <c:v>21.877450980392155</c:v>
                </c:pt>
                <c:pt idx="4777">
                  <c:v>20.789504036908909</c:v>
                </c:pt>
                <c:pt idx="4778">
                  <c:v>21.701557093425606</c:v>
                </c:pt>
                <c:pt idx="4779">
                  <c:v>21.613610149942303</c:v>
                </c:pt>
                <c:pt idx="4780">
                  <c:v>21.525663206459058</c:v>
                </c:pt>
                <c:pt idx="4781">
                  <c:v>21.437716262975755</c:v>
                </c:pt>
                <c:pt idx="4782">
                  <c:v>21.349769319492509</c:v>
                </c:pt>
                <c:pt idx="4783">
                  <c:v>20.261822376009206</c:v>
                </c:pt>
                <c:pt idx="4784">
                  <c:v>21.173875432525961</c:v>
                </c:pt>
                <c:pt idx="4785">
                  <c:v>22.085928489042658</c:v>
                </c:pt>
                <c:pt idx="4786">
                  <c:v>20.997981545559412</c:v>
                </c:pt>
                <c:pt idx="4787">
                  <c:v>19.910034602076109</c:v>
                </c:pt>
                <c:pt idx="4788">
                  <c:v>20.822087658592864</c:v>
                </c:pt>
                <c:pt idx="4789">
                  <c:v>21.734140715109561</c:v>
                </c:pt>
                <c:pt idx="4790">
                  <c:v>22.646193771626315</c:v>
                </c:pt>
                <c:pt idx="4791">
                  <c:v>21.558246828143012</c:v>
                </c:pt>
                <c:pt idx="4792">
                  <c:v>20.470299884659767</c:v>
                </c:pt>
                <c:pt idx="4793">
                  <c:v>19.382352941176464</c:v>
                </c:pt>
                <c:pt idx="4794">
                  <c:v>20.294405997693218</c:v>
                </c:pt>
                <c:pt idx="4795">
                  <c:v>21.206459054209915</c:v>
                </c:pt>
                <c:pt idx="4796">
                  <c:v>22.11851211072667</c:v>
                </c:pt>
                <c:pt idx="4797">
                  <c:v>21.030565167243367</c:v>
                </c:pt>
                <c:pt idx="4798">
                  <c:v>19.942618223760064</c:v>
                </c:pt>
                <c:pt idx="4799">
                  <c:v>18.854671280276818</c:v>
                </c:pt>
                <c:pt idx="4800">
                  <c:v>19.766724336793516</c:v>
                </c:pt>
                <c:pt idx="4801">
                  <c:v>20.67877739331027</c:v>
                </c:pt>
                <c:pt idx="4802">
                  <c:v>21.590830449826967</c:v>
                </c:pt>
                <c:pt idx="4803">
                  <c:v>20.502883506343721</c:v>
                </c:pt>
                <c:pt idx="4804">
                  <c:v>19.414936562860419</c:v>
                </c:pt>
                <c:pt idx="4805">
                  <c:v>18.326989619377173</c:v>
                </c:pt>
                <c:pt idx="4806">
                  <c:v>19.23904267589387</c:v>
                </c:pt>
                <c:pt idx="4807">
                  <c:v>20.151095732410624</c:v>
                </c:pt>
                <c:pt idx="4808">
                  <c:v>21.063148788927322</c:v>
                </c:pt>
                <c:pt idx="4809">
                  <c:v>19.975201845444076</c:v>
                </c:pt>
                <c:pt idx="4810">
                  <c:v>18.887254901960773</c:v>
                </c:pt>
                <c:pt idx="4811">
                  <c:v>17.799307958477527</c:v>
                </c:pt>
                <c:pt idx="4812">
                  <c:v>18.711361014994225</c:v>
                </c:pt>
                <c:pt idx="4813">
                  <c:v>19.623414071510979</c:v>
                </c:pt>
                <c:pt idx="4814">
                  <c:v>18.535467128027676</c:v>
                </c:pt>
                <c:pt idx="4815">
                  <c:v>17.44752018454443</c:v>
                </c:pt>
                <c:pt idx="4816">
                  <c:v>18.359573241061128</c:v>
                </c:pt>
                <c:pt idx="4817">
                  <c:v>17.271626297577882</c:v>
                </c:pt>
                <c:pt idx="4818">
                  <c:v>18.183679354094579</c:v>
                </c:pt>
                <c:pt idx="4819">
                  <c:v>19.095732410611276</c:v>
                </c:pt>
                <c:pt idx="4820">
                  <c:v>20.007785467128031</c:v>
                </c:pt>
                <c:pt idx="4821">
                  <c:v>18.919838523644728</c:v>
                </c:pt>
                <c:pt idx="4822">
                  <c:v>17.831891580161482</c:v>
                </c:pt>
                <c:pt idx="4823">
                  <c:v>16.743944636678179</c:v>
                </c:pt>
                <c:pt idx="4824">
                  <c:v>17.655997693194934</c:v>
                </c:pt>
                <c:pt idx="4825">
                  <c:v>18.568050749711631</c:v>
                </c:pt>
                <c:pt idx="4826">
                  <c:v>19.480103806228385</c:v>
                </c:pt>
                <c:pt idx="4827">
                  <c:v>20.392156862745082</c:v>
                </c:pt>
                <c:pt idx="4828">
                  <c:v>21.304209919261837</c:v>
                </c:pt>
                <c:pt idx="4829">
                  <c:v>20.216262975778534</c:v>
                </c:pt>
                <c:pt idx="4830">
                  <c:v>19.128316032295288</c:v>
                </c:pt>
                <c:pt idx="4831">
                  <c:v>18.040369088811985</c:v>
                </c:pt>
                <c:pt idx="4832">
                  <c:v>16.95242214532874</c:v>
                </c:pt>
                <c:pt idx="4833">
                  <c:v>15.864475201845437</c:v>
                </c:pt>
                <c:pt idx="4834">
                  <c:v>16.776528258362191</c:v>
                </c:pt>
                <c:pt idx="4835">
                  <c:v>17.688581314878888</c:v>
                </c:pt>
                <c:pt idx="4836">
                  <c:v>18.600634371395643</c:v>
                </c:pt>
                <c:pt idx="4837">
                  <c:v>19.51268742791234</c:v>
                </c:pt>
                <c:pt idx="4838">
                  <c:v>19.424740484429094</c:v>
                </c:pt>
                <c:pt idx="4839">
                  <c:v>19.336793540945791</c:v>
                </c:pt>
                <c:pt idx="4840">
                  <c:v>19.248846597462489</c:v>
                </c:pt>
                <c:pt idx="4841">
                  <c:v>19.160899653979243</c:v>
                </c:pt>
                <c:pt idx="4842">
                  <c:v>19.07295271049594</c:v>
                </c:pt>
                <c:pt idx="4843">
                  <c:v>19.985005767012694</c:v>
                </c:pt>
                <c:pt idx="4844">
                  <c:v>20.897058823529392</c:v>
                </c:pt>
                <c:pt idx="4845">
                  <c:v>21.809111880046146</c:v>
                </c:pt>
                <c:pt idx="4846">
                  <c:v>20.721164936562843</c:v>
                </c:pt>
                <c:pt idx="4847">
                  <c:v>19.633217993079597</c:v>
                </c:pt>
                <c:pt idx="4848">
                  <c:v>18.545271049596295</c:v>
                </c:pt>
                <c:pt idx="4849">
                  <c:v>18.457324106113049</c:v>
                </c:pt>
                <c:pt idx="4850">
                  <c:v>19.369377162629746</c:v>
                </c:pt>
                <c:pt idx="4851">
                  <c:v>20.2814302191465</c:v>
                </c:pt>
                <c:pt idx="4852">
                  <c:v>20.193483275663198</c:v>
                </c:pt>
                <c:pt idx="4853">
                  <c:v>19.105536332179952</c:v>
                </c:pt>
                <c:pt idx="4854">
                  <c:v>20.017589388696649</c:v>
                </c:pt>
                <c:pt idx="4855">
                  <c:v>19.929642445213403</c:v>
                </c:pt>
                <c:pt idx="4856">
                  <c:v>19.841695501730101</c:v>
                </c:pt>
                <c:pt idx="4857">
                  <c:v>19.753748558246855</c:v>
                </c:pt>
                <c:pt idx="4858">
                  <c:v>19.665801614763552</c:v>
                </c:pt>
                <c:pt idx="4859">
                  <c:v>18.577854671280249</c:v>
                </c:pt>
                <c:pt idx="4860">
                  <c:v>18.489907727797004</c:v>
                </c:pt>
                <c:pt idx="4861">
                  <c:v>18.401960784313701</c:v>
                </c:pt>
                <c:pt idx="4862">
                  <c:v>18.314013840830455</c:v>
                </c:pt>
                <c:pt idx="4863">
                  <c:v>17.226066897347152</c:v>
                </c:pt>
                <c:pt idx="4864">
                  <c:v>17.138119953863907</c:v>
                </c:pt>
                <c:pt idx="4865">
                  <c:v>18.050173010380604</c:v>
                </c:pt>
                <c:pt idx="4866">
                  <c:v>17.962226066897358</c:v>
                </c:pt>
                <c:pt idx="4867">
                  <c:v>17.874279123414055</c:v>
                </c:pt>
                <c:pt idx="4868">
                  <c:v>17.78633217993081</c:v>
                </c:pt>
                <c:pt idx="4869">
                  <c:v>17.698385236447507</c:v>
                </c:pt>
                <c:pt idx="4870">
                  <c:v>17.610438292964261</c:v>
                </c:pt>
                <c:pt idx="4871">
                  <c:v>16.522491349480958</c:v>
                </c:pt>
                <c:pt idx="4872">
                  <c:v>15.434544405997713</c:v>
                </c:pt>
                <c:pt idx="4873">
                  <c:v>14.34659746251441</c:v>
                </c:pt>
                <c:pt idx="4874">
                  <c:v>14.258650519031164</c:v>
                </c:pt>
                <c:pt idx="4875">
                  <c:v>15.170703575547861</c:v>
                </c:pt>
                <c:pt idx="4876">
                  <c:v>16.082756632064616</c:v>
                </c:pt>
                <c:pt idx="4877">
                  <c:v>14.994809688581313</c:v>
                </c:pt>
                <c:pt idx="4878">
                  <c:v>15.906862745098067</c:v>
                </c:pt>
                <c:pt idx="4879">
                  <c:v>14.818915801614764</c:v>
                </c:pt>
                <c:pt idx="4880">
                  <c:v>13.730968858131462</c:v>
                </c:pt>
                <c:pt idx="4881">
                  <c:v>13.643021914648216</c:v>
                </c:pt>
                <c:pt idx="4882">
                  <c:v>14.555074971164913</c:v>
                </c:pt>
                <c:pt idx="4883">
                  <c:v>15.467128027681667</c:v>
                </c:pt>
                <c:pt idx="4884">
                  <c:v>16.379181084198365</c:v>
                </c:pt>
                <c:pt idx="4885">
                  <c:v>15.291234140715119</c:v>
                </c:pt>
                <c:pt idx="4886">
                  <c:v>14.203287197231816</c:v>
                </c:pt>
                <c:pt idx="4887">
                  <c:v>13.11534025374857</c:v>
                </c:pt>
                <c:pt idx="4888">
                  <c:v>13.027393310265268</c:v>
                </c:pt>
                <c:pt idx="4889">
                  <c:v>13.939446366782022</c:v>
                </c:pt>
                <c:pt idx="4890">
                  <c:v>14.851499423298719</c:v>
                </c:pt>
                <c:pt idx="4891">
                  <c:v>15.763552479815473</c:v>
                </c:pt>
                <c:pt idx="4892">
                  <c:v>16.675605536332171</c:v>
                </c:pt>
                <c:pt idx="4893">
                  <c:v>17.587658592848925</c:v>
                </c:pt>
                <c:pt idx="4894">
                  <c:v>17.499711649365622</c:v>
                </c:pt>
                <c:pt idx="4895">
                  <c:v>17.411764705882376</c:v>
                </c:pt>
                <c:pt idx="4896">
                  <c:v>17.323817762399074</c:v>
                </c:pt>
                <c:pt idx="4897">
                  <c:v>17.235870818915828</c:v>
                </c:pt>
                <c:pt idx="4898">
                  <c:v>18.147923875432525</c:v>
                </c:pt>
                <c:pt idx="4899">
                  <c:v>18.059976931949222</c:v>
                </c:pt>
                <c:pt idx="4900">
                  <c:v>17.972029988465977</c:v>
                </c:pt>
                <c:pt idx="4901">
                  <c:v>18.884083044982674</c:v>
                </c:pt>
                <c:pt idx="4902">
                  <c:v>17.796136101499428</c:v>
                </c:pt>
                <c:pt idx="4903">
                  <c:v>17.708189158016125</c:v>
                </c:pt>
                <c:pt idx="4904">
                  <c:v>17.62024221453288</c:v>
                </c:pt>
                <c:pt idx="4905">
                  <c:v>18.532295271049577</c:v>
                </c:pt>
                <c:pt idx="4906">
                  <c:v>18.444348327566331</c:v>
                </c:pt>
                <c:pt idx="4907">
                  <c:v>19.356401384083028</c:v>
                </c:pt>
                <c:pt idx="4908">
                  <c:v>20.268454440599783</c:v>
                </c:pt>
                <c:pt idx="4909">
                  <c:v>20.18050749711648</c:v>
                </c:pt>
                <c:pt idx="4910">
                  <c:v>20.092560553633234</c:v>
                </c:pt>
                <c:pt idx="4911">
                  <c:v>19.004613610149931</c:v>
                </c:pt>
                <c:pt idx="4912">
                  <c:v>17.916666666666686</c:v>
                </c:pt>
                <c:pt idx="4913">
                  <c:v>17.828719723183383</c:v>
                </c:pt>
                <c:pt idx="4914">
                  <c:v>17.740772779700137</c:v>
                </c:pt>
                <c:pt idx="4915">
                  <c:v>17.652825836216834</c:v>
                </c:pt>
                <c:pt idx="4916">
                  <c:v>17.564878892733589</c:v>
                </c:pt>
                <c:pt idx="4917">
                  <c:v>18.476931949250286</c:v>
                </c:pt>
                <c:pt idx="4918">
                  <c:v>19.38898500576704</c:v>
                </c:pt>
                <c:pt idx="4919">
                  <c:v>18.301038062283737</c:v>
                </c:pt>
                <c:pt idx="4920">
                  <c:v>17.213091118800435</c:v>
                </c:pt>
                <c:pt idx="4921">
                  <c:v>18.125144175317189</c:v>
                </c:pt>
                <c:pt idx="4922">
                  <c:v>18.037197231833886</c:v>
                </c:pt>
                <c:pt idx="4923">
                  <c:v>17.94925028835064</c:v>
                </c:pt>
                <c:pt idx="4924">
                  <c:v>17.861303344867338</c:v>
                </c:pt>
                <c:pt idx="4925">
                  <c:v>18.773356401384092</c:v>
                </c:pt>
                <c:pt idx="4926">
                  <c:v>17.685409457900789</c:v>
                </c:pt>
                <c:pt idx="4927">
                  <c:v>16.597462514417543</c:v>
                </c:pt>
                <c:pt idx="4928">
                  <c:v>15.509515570934241</c:v>
                </c:pt>
                <c:pt idx="4929">
                  <c:v>16.421568627450995</c:v>
                </c:pt>
                <c:pt idx="4930">
                  <c:v>17.333621683967692</c:v>
                </c:pt>
                <c:pt idx="4931">
                  <c:v>18.245674740484446</c:v>
                </c:pt>
                <c:pt idx="4932">
                  <c:v>17.157727797001144</c:v>
                </c:pt>
                <c:pt idx="4933">
                  <c:v>18.069780853517898</c:v>
                </c:pt>
                <c:pt idx="4934">
                  <c:v>18.981833910034595</c:v>
                </c:pt>
                <c:pt idx="4935">
                  <c:v>18.893886966551349</c:v>
                </c:pt>
                <c:pt idx="4936">
                  <c:v>18.805940023068047</c:v>
                </c:pt>
                <c:pt idx="4937">
                  <c:v>18.717993079584801</c:v>
                </c:pt>
                <c:pt idx="4938">
                  <c:v>18.630046136101498</c:v>
                </c:pt>
                <c:pt idx="4939">
                  <c:v>18.542099192618196</c:v>
                </c:pt>
                <c:pt idx="4940">
                  <c:v>17.45415224913495</c:v>
                </c:pt>
                <c:pt idx="4941">
                  <c:v>17.366205305651647</c:v>
                </c:pt>
                <c:pt idx="4942">
                  <c:v>16.278258362168401</c:v>
                </c:pt>
                <c:pt idx="4943">
                  <c:v>15.190311418685098</c:v>
                </c:pt>
                <c:pt idx="4944">
                  <c:v>15.102364475201853</c:v>
                </c:pt>
                <c:pt idx="4945">
                  <c:v>15.01441753171855</c:v>
                </c:pt>
                <c:pt idx="4946">
                  <c:v>14.926470588235304</c:v>
                </c:pt>
                <c:pt idx="4947">
                  <c:v>14.838523644752001</c:v>
                </c:pt>
                <c:pt idx="4948">
                  <c:v>14.750576701268756</c:v>
                </c:pt>
                <c:pt idx="4949">
                  <c:v>14.662629757785453</c:v>
                </c:pt>
                <c:pt idx="4950">
                  <c:v>15.574682814302207</c:v>
                </c:pt>
                <c:pt idx="4951">
                  <c:v>14.486735870818904</c:v>
                </c:pt>
                <c:pt idx="4952">
                  <c:v>15.398788927335659</c:v>
                </c:pt>
                <c:pt idx="4953">
                  <c:v>16.310841983852356</c:v>
                </c:pt>
                <c:pt idx="4954">
                  <c:v>17.22289504036911</c:v>
                </c:pt>
                <c:pt idx="4955">
                  <c:v>17.134948096885807</c:v>
                </c:pt>
                <c:pt idx="4956">
                  <c:v>18.047001153402562</c:v>
                </c:pt>
                <c:pt idx="4957">
                  <c:v>18.959054209919259</c:v>
                </c:pt>
                <c:pt idx="4958">
                  <c:v>19.871107266436013</c:v>
                </c:pt>
                <c:pt idx="4959">
                  <c:v>20.78316032295271</c:v>
                </c:pt>
                <c:pt idx="4960">
                  <c:v>19.695213379469408</c:v>
                </c:pt>
                <c:pt idx="4961">
                  <c:v>18.607266435986162</c:v>
                </c:pt>
                <c:pt idx="4962">
                  <c:v>17.519319492502859</c:v>
                </c:pt>
                <c:pt idx="4963">
                  <c:v>16.431372549019613</c:v>
                </c:pt>
                <c:pt idx="4964">
                  <c:v>15.343425605536311</c:v>
                </c:pt>
                <c:pt idx="4965">
                  <c:v>14.255478662053065</c:v>
                </c:pt>
                <c:pt idx="4966">
                  <c:v>13.167531718569762</c:v>
                </c:pt>
                <c:pt idx="4967">
                  <c:v>14.079584775086516</c:v>
                </c:pt>
                <c:pt idx="4968">
                  <c:v>14.991637831603214</c:v>
                </c:pt>
                <c:pt idx="4969">
                  <c:v>13.903690888119968</c:v>
                </c:pt>
                <c:pt idx="4970">
                  <c:v>13.815743944636665</c:v>
                </c:pt>
                <c:pt idx="4971">
                  <c:v>14.727797001153419</c:v>
                </c:pt>
                <c:pt idx="4972">
                  <c:v>13.639850057670117</c:v>
                </c:pt>
                <c:pt idx="4973">
                  <c:v>14.551903114186871</c:v>
                </c:pt>
                <c:pt idx="4974">
                  <c:v>15.463956170703568</c:v>
                </c:pt>
                <c:pt idx="4975">
                  <c:v>14.376009227220322</c:v>
                </c:pt>
                <c:pt idx="4976">
                  <c:v>15.28806228373702</c:v>
                </c:pt>
                <c:pt idx="4977">
                  <c:v>16.200115340253774</c:v>
                </c:pt>
                <c:pt idx="4978">
                  <c:v>16.112168396770471</c:v>
                </c:pt>
                <c:pt idx="4979">
                  <c:v>17.024221453287225</c:v>
                </c:pt>
                <c:pt idx="4980">
                  <c:v>16.936274509803923</c:v>
                </c:pt>
                <c:pt idx="4981">
                  <c:v>15.84832756632062</c:v>
                </c:pt>
                <c:pt idx="4982">
                  <c:v>14.760380622837374</c:v>
                </c:pt>
                <c:pt idx="4983">
                  <c:v>13.672433679354072</c:v>
                </c:pt>
                <c:pt idx="4984">
                  <c:v>14.584486735870826</c:v>
                </c:pt>
                <c:pt idx="4985">
                  <c:v>13.496539792387523</c:v>
                </c:pt>
                <c:pt idx="4986">
                  <c:v>13.408592848904277</c:v>
                </c:pt>
                <c:pt idx="4987">
                  <c:v>12.320645905420974</c:v>
                </c:pt>
                <c:pt idx="4988">
                  <c:v>11.232698961937729</c:v>
                </c:pt>
                <c:pt idx="4989">
                  <c:v>10.144752018454426</c:v>
                </c:pt>
                <c:pt idx="4990">
                  <c:v>9.0568050749711801</c:v>
                </c:pt>
                <c:pt idx="4991">
                  <c:v>7.9688581314878775</c:v>
                </c:pt>
                <c:pt idx="4992">
                  <c:v>6.8809111880046316</c:v>
                </c:pt>
                <c:pt idx="4993">
                  <c:v>5.792964244521329</c:v>
                </c:pt>
                <c:pt idx="4994">
                  <c:v>6.7050173010380831</c:v>
                </c:pt>
                <c:pt idx="4995">
                  <c:v>6.6170703575547805</c:v>
                </c:pt>
                <c:pt idx="4996">
                  <c:v>6.5291234140715346</c:v>
                </c:pt>
                <c:pt idx="4997">
                  <c:v>7.441176470588232</c:v>
                </c:pt>
                <c:pt idx="4998">
                  <c:v>8.3532295271049861</c:v>
                </c:pt>
                <c:pt idx="4999">
                  <c:v>7.2652825836216834</c:v>
                </c:pt>
                <c:pt idx="5000">
                  <c:v>6.1773356401383808</c:v>
                </c:pt>
                <c:pt idx="5001">
                  <c:v>5.0893886966551349</c:v>
                </c:pt>
                <c:pt idx="5002">
                  <c:v>6.0014417531718323</c:v>
                </c:pt>
                <c:pt idx="5003">
                  <c:v>6.9134948096885864</c:v>
                </c:pt>
                <c:pt idx="5004">
                  <c:v>6.8255478662052838</c:v>
                </c:pt>
                <c:pt idx="5005">
                  <c:v>7.7376009227220379</c:v>
                </c:pt>
                <c:pt idx="5006">
                  <c:v>7.6496539792387352</c:v>
                </c:pt>
                <c:pt idx="5007">
                  <c:v>7.5617070357554894</c:v>
                </c:pt>
                <c:pt idx="5008">
                  <c:v>8.4737600922721867</c:v>
                </c:pt>
                <c:pt idx="5009">
                  <c:v>9.3858131487889409</c:v>
                </c:pt>
                <c:pt idx="5010">
                  <c:v>8.2978662053056382</c:v>
                </c:pt>
                <c:pt idx="5011">
                  <c:v>9.2099192618223924</c:v>
                </c:pt>
                <c:pt idx="5012">
                  <c:v>10.12197231833909</c:v>
                </c:pt>
                <c:pt idx="5013">
                  <c:v>10.034025374855844</c:v>
                </c:pt>
                <c:pt idx="5014">
                  <c:v>8.9460784313725412</c:v>
                </c:pt>
                <c:pt idx="5015">
                  <c:v>7.8581314878892954</c:v>
                </c:pt>
                <c:pt idx="5016">
                  <c:v>8.7701845444059927</c:v>
                </c:pt>
                <c:pt idx="5017">
                  <c:v>7.6822376009227469</c:v>
                </c:pt>
                <c:pt idx="5018">
                  <c:v>8.5942906574394442</c:v>
                </c:pt>
                <c:pt idx="5019">
                  <c:v>7.5063437139561984</c:v>
                </c:pt>
                <c:pt idx="5020">
                  <c:v>7.4183967704728957</c:v>
                </c:pt>
                <c:pt idx="5021">
                  <c:v>6.330449826989593</c:v>
                </c:pt>
                <c:pt idx="5022">
                  <c:v>5.2425028835063472</c:v>
                </c:pt>
                <c:pt idx="5023">
                  <c:v>6.1545559400230445</c:v>
                </c:pt>
                <c:pt idx="5024">
                  <c:v>7.0666089965397987</c:v>
                </c:pt>
                <c:pt idx="5025">
                  <c:v>5.978662053056496</c:v>
                </c:pt>
                <c:pt idx="5026">
                  <c:v>4.8907151095732502</c:v>
                </c:pt>
                <c:pt idx="5027">
                  <c:v>5.8027681660899475</c:v>
                </c:pt>
                <c:pt idx="5028">
                  <c:v>6.7148212226067017</c:v>
                </c:pt>
                <c:pt idx="5029">
                  <c:v>6.626874279123399</c:v>
                </c:pt>
                <c:pt idx="5030">
                  <c:v>5.5389273356401532</c:v>
                </c:pt>
                <c:pt idx="5031">
                  <c:v>5.4509803921568505</c:v>
                </c:pt>
                <c:pt idx="5032">
                  <c:v>6.3630334486736047</c:v>
                </c:pt>
                <c:pt idx="5033">
                  <c:v>7.275086505190302</c:v>
                </c:pt>
                <c:pt idx="5034">
                  <c:v>8.1871395617070561</c:v>
                </c:pt>
                <c:pt idx="5035">
                  <c:v>7.0991926182237535</c:v>
                </c:pt>
                <c:pt idx="5036">
                  <c:v>7.0112456747405076</c:v>
                </c:pt>
                <c:pt idx="5037">
                  <c:v>6.923298731257205</c:v>
                </c:pt>
                <c:pt idx="5038">
                  <c:v>5.8353517877739591</c:v>
                </c:pt>
                <c:pt idx="5039">
                  <c:v>5.7474048442906565</c:v>
                </c:pt>
                <c:pt idx="5040">
                  <c:v>6.6594579008073538</c:v>
                </c:pt>
                <c:pt idx="5041">
                  <c:v>5.5715109573241079</c:v>
                </c:pt>
                <c:pt idx="5042">
                  <c:v>6.4835640138408053</c:v>
                </c:pt>
                <c:pt idx="5043">
                  <c:v>6.3956170703575594</c:v>
                </c:pt>
                <c:pt idx="5044">
                  <c:v>6.3076701268742568</c:v>
                </c:pt>
                <c:pt idx="5045">
                  <c:v>7.2197231833910109</c:v>
                </c:pt>
                <c:pt idx="5046">
                  <c:v>7.1317762399077083</c:v>
                </c:pt>
                <c:pt idx="5047">
                  <c:v>7.0438292964244624</c:v>
                </c:pt>
                <c:pt idx="5048">
                  <c:v>6.9558823529411598</c:v>
                </c:pt>
                <c:pt idx="5049">
                  <c:v>6.8679354094579139</c:v>
                </c:pt>
                <c:pt idx="5050">
                  <c:v>6.7799884659746112</c:v>
                </c:pt>
                <c:pt idx="5051">
                  <c:v>6.6920415224913654</c:v>
                </c:pt>
                <c:pt idx="5052">
                  <c:v>6.6040945790080627</c:v>
                </c:pt>
                <c:pt idx="5053">
                  <c:v>6.5161476355248169</c:v>
                </c:pt>
                <c:pt idx="5054">
                  <c:v>6.4282006920415142</c:v>
                </c:pt>
                <c:pt idx="5055">
                  <c:v>7.3402537485582684</c:v>
                </c:pt>
                <c:pt idx="5056">
                  <c:v>8.2523068050749657</c:v>
                </c:pt>
                <c:pt idx="5057">
                  <c:v>8.1643598615917199</c:v>
                </c:pt>
                <c:pt idx="5058">
                  <c:v>7.0764129181084172</c:v>
                </c:pt>
                <c:pt idx="5059">
                  <c:v>6.9884659746251714</c:v>
                </c:pt>
                <c:pt idx="5060">
                  <c:v>6.9005190311418687</c:v>
                </c:pt>
                <c:pt idx="5061">
                  <c:v>6.812572087658566</c:v>
                </c:pt>
                <c:pt idx="5062">
                  <c:v>6.7246251441753202</c:v>
                </c:pt>
                <c:pt idx="5063">
                  <c:v>6.6366782006920175</c:v>
                </c:pt>
                <c:pt idx="5064">
                  <c:v>6.5487312572087717</c:v>
                </c:pt>
                <c:pt idx="5065">
                  <c:v>6.460784313725469</c:v>
                </c:pt>
                <c:pt idx="5066">
                  <c:v>6.3728373702422232</c:v>
                </c:pt>
                <c:pt idx="5067">
                  <c:v>6.2848904267589205</c:v>
                </c:pt>
                <c:pt idx="5068">
                  <c:v>6.1969434832756747</c:v>
                </c:pt>
                <c:pt idx="5069">
                  <c:v>7.108996539792372</c:v>
                </c:pt>
                <c:pt idx="5070">
                  <c:v>6.0210495963091262</c:v>
                </c:pt>
                <c:pt idx="5071">
                  <c:v>6.9331026528258235</c:v>
                </c:pt>
                <c:pt idx="5072">
                  <c:v>6.8451557093425777</c:v>
                </c:pt>
                <c:pt idx="5073">
                  <c:v>6.757208765859275</c:v>
                </c:pt>
                <c:pt idx="5074">
                  <c:v>6.6692618223760292</c:v>
                </c:pt>
                <c:pt idx="5075">
                  <c:v>6.5813148788927265</c:v>
                </c:pt>
                <c:pt idx="5076">
                  <c:v>6.4933679354094807</c:v>
                </c:pt>
                <c:pt idx="5077">
                  <c:v>6.405420991926178</c:v>
                </c:pt>
                <c:pt idx="5078">
                  <c:v>7.3174740484429321</c:v>
                </c:pt>
                <c:pt idx="5079">
                  <c:v>6.2295271049596295</c:v>
                </c:pt>
                <c:pt idx="5080">
                  <c:v>6.1415801614763836</c:v>
                </c:pt>
                <c:pt idx="5081">
                  <c:v>6.053633217993081</c:v>
                </c:pt>
                <c:pt idx="5082">
                  <c:v>5.9656862745097783</c:v>
                </c:pt>
                <c:pt idx="5083">
                  <c:v>5.8777393310265325</c:v>
                </c:pt>
                <c:pt idx="5084">
                  <c:v>5.7897923875432298</c:v>
                </c:pt>
                <c:pt idx="5085">
                  <c:v>5.7018454440599839</c:v>
                </c:pt>
                <c:pt idx="5086">
                  <c:v>6.6138985005766813</c:v>
                </c:pt>
                <c:pt idx="5087">
                  <c:v>7.5259515570934354</c:v>
                </c:pt>
                <c:pt idx="5088">
                  <c:v>8.4380046136101328</c:v>
                </c:pt>
                <c:pt idx="5089">
                  <c:v>7.3500576701268869</c:v>
                </c:pt>
                <c:pt idx="5090">
                  <c:v>7.2621107266435843</c:v>
                </c:pt>
                <c:pt idx="5091">
                  <c:v>7.1741637831603384</c:v>
                </c:pt>
                <c:pt idx="5092">
                  <c:v>7.0862168396770358</c:v>
                </c:pt>
                <c:pt idx="5093">
                  <c:v>7.9982698961937899</c:v>
                </c:pt>
                <c:pt idx="5094">
                  <c:v>7.9103229527104872</c:v>
                </c:pt>
                <c:pt idx="5095">
                  <c:v>7.8223760092272414</c:v>
                </c:pt>
                <c:pt idx="5096">
                  <c:v>7.7344290657439387</c:v>
                </c:pt>
                <c:pt idx="5097">
                  <c:v>7.6464821222606929</c:v>
                </c:pt>
                <c:pt idx="5098">
                  <c:v>7.5585351787773902</c:v>
                </c:pt>
                <c:pt idx="5099">
                  <c:v>7.4705882352941444</c:v>
                </c:pt>
                <c:pt idx="5100">
                  <c:v>7.3826412918108417</c:v>
                </c:pt>
                <c:pt idx="5101">
                  <c:v>7.294694348327539</c:v>
                </c:pt>
                <c:pt idx="5102">
                  <c:v>6.2067474048442932</c:v>
                </c:pt>
                <c:pt idx="5103">
                  <c:v>6.1188004613609905</c:v>
                </c:pt>
                <c:pt idx="5104">
                  <c:v>5.0308535178777447</c:v>
                </c:pt>
                <c:pt idx="5105">
                  <c:v>4.942906574394442</c:v>
                </c:pt>
                <c:pt idx="5106">
                  <c:v>3.8549596309111962</c:v>
                </c:pt>
                <c:pt idx="5107">
                  <c:v>2.7670126874278935</c:v>
                </c:pt>
                <c:pt idx="5108">
                  <c:v>1.6790657439446477</c:v>
                </c:pt>
                <c:pt idx="5109">
                  <c:v>1.591118800461345</c:v>
                </c:pt>
                <c:pt idx="5110">
                  <c:v>1.5031718569780992</c:v>
                </c:pt>
                <c:pt idx="5111">
                  <c:v>0.41522491349479651</c:v>
                </c:pt>
                <c:pt idx="5112">
                  <c:v>0.32727797001155068</c:v>
                </c:pt>
                <c:pt idx="5113">
                  <c:v>0.239331026528248</c:v>
                </c:pt>
                <c:pt idx="5114">
                  <c:v>0.15138408304500217</c:v>
                </c:pt>
                <c:pt idx="5115">
                  <c:v>6.3437139561699496E-2</c:v>
                </c:pt>
                <c:pt idx="5116">
                  <c:v>-2.4509803921546336E-2</c:v>
                </c:pt>
                <c:pt idx="5117">
                  <c:v>-0.11245674740484901</c:v>
                </c:pt>
                <c:pt idx="5118">
                  <c:v>0.79959630911190516</c:v>
                </c:pt>
                <c:pt idx="5119">
                  <c:v>1.7116493656286025</c:v>
                </c:pt>
                <c:pt idx="5120">
                  <c:v>2.6237024221453566</c:v>
                </c:pt>
                <c:pt idx="5121">
                  <c:v>2.535755478662054</c:v>
                </c:pt>
                <c:pt idx="5122">
                  <c:v>2.4478085351787513</c:v>
                </c:pt>
                <c:pt idx="5123">
                  <c:v>2.3598615916955055</c:v>
                </c:pt>
                <c:pt idx="5124">
                  <c:v>3.2719146482122028</c:v>
                </c:pt>
                <c:pt idx="5125">
                  <c:v>2.183967704728957</c:v>
                </c:pt>
                <c:pt idx="5126">
                  <c:v>3.0960207612456543</c:v>
                </c:pt>
                <c:pt idx="5127">
                  <c:v>2.0080738177624085</c:v>
                </c:pt>
                <c:pt idx="5128">
                  <c:v>1.9201268742791058</c:v>
                </c:pt>
                <c:pt idx="5129">
                  <c:v>0.83217993079585995</c:v>
                </c:pt>
                <c:pt idx="5130">
                  <c:v>1.7442329873125573</c:v>
                </c:pt>
                <c:pt idx="5131">
                  <c:v>0.65628604382931144</c:v>
                </c:pt>
                <c:pt idx="5132">
                  <c:v>1.5683391003460088</c:v>
                </c:pt>
                <c:pt idx="5133">
                  <c:v>2.4803921568627629</c:v>
                </c:pt>
                <c:pt idx="5134">
                  <c:v>1.3924452133794603</c:v>
                </c:pt>
                <c:pt idx="5135">
                  <c:v>0.30449826989621442</c:v>
                </c:pt>
                <c:pt idx="5136">
                  <c:v>1.2165513264129117</c:v>
                </c:pt>
                <c:pt idx="5137">
                  <c:v>1.1286043829296659</c:v>
                </c:pt>
                <c:pt idx="5138">
                  <c:v>2.0406574394463632</c:v>
                </c:pt>
                <c:pt idx="5139">
                  <c:v>2.9527104959631174</c:v>
                </c:pt>
                <c:pt idx="5140">
                  <c:v>1.8647635524798147</c:v>
                </c:pt>
                <c:pt idx="5141">
                  <c:v>0.77681660899651206</c:v>
                </c:pt>
                <c:pt idx="5142">
                  <c:v>0.68886966551326623</c:v>
                </c:pt>
                <c:pt idx="5143">
                  <c:v>0.60092272202996355</c:v>
                </c:pt>
                <c:pt idx="5144">
                  <c:v>1.5129757785467177</c:v>
                </c:pt>
                <c:pt idx="5145">
                  <c:v>2.425028835063415</c:v>
                </c:pt>
                <c:pt idx="5146">
                  <c:v>2.3370818915801692</c:v>
                </c:pt>
                <c:pt idx="5147">
                  <c:v>2.2491349480968665</c:v>
                </c:pt>
                <c:pt idx="5148">
                  <c:v>2.1611880046136207</c:v>
                </c:pt>
                <c:pt idx="5149">
                  <c:v>1.073241061130318</c:v>
                </c:pt>
                <c:pt idx="5150">
                  <c:v>0.9852941176470722</c:v>
                </c:pt>
                <c:pt idx="5151">
                  <c:v>1.8973471741637695</c:v>
                </c:pt>
                <c:pt idx="5152">
                  <c:v>0.80940023068052369</c:v>
                </c:pt>
                <c:pt idx="5153">
                  <c:v>0.72145328719722102</c:v>
                </c:pt>
                <c:pt idx="5154">
                  <c:v>0.63350634371397518</c:v>
                </c:pt>
                <c:pt idx="5155">
                  <c:v>0.54555940023067251</c:v>
                </c:pt>
                <c:pt idx="5156">
                  <c:v>-0.54238754325257332</c:v>
                </c:pt>
                <c:pt idx="5157">
                  <c:v>-0.630334486735876</c:v>
                </c:pt>
                <c:pt idx="5158">
                  <c:v>-0.71828143021912183</c:v>
                </c:pt>
                <c:pt idx="5159">
                  <c:v>-0.80622837370242451</c:v>
                </c:pt>
                <c:pt idx="5160">
                  <c:v>0.10582468281432966</c:v>
                </c:pt>
                <c:pt idx="5161">
                  <c:v>-0.98212226066897301</c:v>
                </c:pt>
                <c:pt idx="5162">
                  <c:v>-1.0700692041522757</c:v>
                </c:pt>
                <c:pt idx="5163">
                  <c:v>-1.1580161476355215</c:v>
                </c:pt>
                <c:pt idx="5164">
                  <c:v>-1.2459630911188242</c:v>
                </c:pt>
                <c:pt idx="5165">
                  <c:v>-1.33391003460207</c:v>
                </c:pt>
                <c:pt idx="5166">
                  <c:v>-1.4218569780853727</c:v>
                </c:pt>
                <c:pt idx="5167">
                  <c:v>-0.50980392156861853</c:v>
                </c:pt>
                <c:pt idx="5168">
                  <c:v>0.40224913494807879</c:v>
                </c:pt>
                <c:pt idx="5169">
                  <c:v>1.314302191464833</c:v>
                </c:pt>
                <c:pt idx="5170">
                  <c:v>2.2263552479815303</c:v>
                </c:pt>
                <c:pt idx="5171">
                  <c:v>1.1384083044982845</c:v>
                </c:pt>
                <c:pt idx="5172">
                  <c:v>1.0504613610149818</c:v>
                </c:pt>
                <c:pt idx="5173">
                  <c:v>-3.7485582468264056E-2</c:v>
                </c:pt>
                <c:pt idx="5174">
                  <c:v>-0.12543252595156673</c:v>
                </c:pt>
                <c:pt idx="5175">
                  <c:v>0.78662053056518744</c:v>
                </c:pt>
                <c:pt idx="5176">
                  <c:v>1.6986735870818848</c:v>
                </c:pt>
                <c:pt idx="5177">
                  <c:v>2.6107266435986389</c:v>
                </c:pt>
                <c:pt idx="5178">
                  <c:v>1.5227797001153363</c:v>
                </c:pt>
                <c:pt idx="5179">
                  <c:v>0.43483275663209042</c:v>
                </c:pt>
                <c:pt idx="5180">
                  <c:v>-0.65311418685121225</c:v>
                </c:pt>
                <c:pt idx="5181">
                  <c:v>-1.7410611303345149</c:v>
                </c:pt>
                <c:pt idx="5182">
                  <c:v>-2.8290080738177608</c:v>
                </c:pt>
                <c:pt idx="5183">
                  <c:v>-3.9169550173010634</c:v>
                </c:pt>
                <c:pt idx="5184">
                  <c:v>-5.0049019607843093</c:v>
                </c:pt>
                <c:pt idx="5185">
                  <c:v>-4.0928489042676119</c:v>
                </c:pt>
                <c:pt idx="5186">
                  <c:v>-4.1807958477508578</c:v>
                </c:pt>
                <c:pt idx="5187">
                  <c:v>-4.2687427912341604</c:v>
                </c:pt>
                <c:pt idx="5188">
                  <c:v>-5.3566897347174063</c:v>
                </c:pt>
                <c:pt idx="5189">
                  <c:v>-4.444636678200709</c:v>
                </c:pt>
                <c:pt idx="5190">
                  <c:v>-3.5325836216839548</c:v>
                </c:pt>
                <c:pt idx="5191">
                  <c:v>-2.6205305651672575</c:v>
                </c:pt>
                <c:pt idx="5192">
                  <c:v>-2.7084775086505033</c:v>
                </c:pt>
                <c:pt idx="5193">
                  <c:v>-2.796424452133806</c:v>
                </c:pt>
                <c:pt idx="5194">
                  <c:v>-2.8843713956170518</c:v>
                </c:pt>
                <c:pt idx="5195">
                  <c:v>-2.9723183391003545</c:v>
                </c:pt>
                <c:pt idx="5196">
                  <c:v>-3.0602652825836003</c:v>
                </c:pt>
                <c:pt idx="5197">
                  <c:v>-3.148212226066903</c:v>
                </c:pt>
                <c:pt idx="5198">
                  <c:v>-3.2361591695501488</c:v>
                </c:pt>
                <c:pt idx="5199">
                  <c:v>-3.3241061130334515</c:v>
                </c:pt>
                <c:pt idx="5200">
                  <c:v>-2.4120530565166973</c:v>
                </c:pt>
                <c:pt idx="5201">
                  <c:v>-1.5</c:v>
                </c:pt>
                <c:pt idx="5202">
                  <c:v>-0.58794694348330268</c:v>
                </c:pt>
                <c:pt idx="5203">
                  <c:v>0.32410611303345149</c:v>
                </c:pt>
                <c:pt idx="5204">
                  <c:v>-0.76384083044985118</c:v>
                </c:pt>
                <c:pt idx="5205">
                  <c:v>0.14821222606690299</c:v>
                </c:pt>
                <c:pt idx="5206">
                  <c:v>1.0602652825836003</c:v>
                </c:pt>
                <c:pt idx="5207">
                  <c:v>1.9723183391003545</c:v>
                </c:pt>
                <c:pt idx="5208">
                  <c:v>0.8843713956170518</c:v>
                </c:pt>
                <c:pt idx="5209">
                  <c:v>1.796424452133806</c:v>
                </c:pt>
                <c:pt idx="5210">
                  <c:v>2.7084775086505033</c:v>
                </c:pt>
                <c:pt idx="5211">
                  <c:v>2.6205305651672575</c:v>
                </c:pt>
                <c:pt idx="5212">
                  <c:v>2.5325836216839548</c:v>
                </c:pt>
                <c:pt idx="5213">
                  <c:v>3.444636678200709</c:v>
                </c:pt>
                <c:pt idx="5214">
                  <c:v>4.3566897347174063</c:v>
                </c:pt>
                <c:pt idx="5215">
                  <c:v>3.2687427912341604</c:v>
                </c:pt>
                <c:pt idx="5216">
                  <c:v>2.1807958477508578</c:v>
                </c:pt>
                <c:pt idx="5217">
                  <c:v>3.0928489042676119</c:v>
                </c:pt>
                <c:pt idx="5218">
                  <c:v>2.0049019607843093</c:v>
                </c:pt>
                <c:pt idx="5219">
                  <c:v>2.9169550173010634</c:v>
                </c:pt>
                <c:pt idx="5220">
                  <c:v>2.8290080738177608</c:v>
                </c:pt>
                <c:pt idx="5221">
                  <c:v>2.7410611303345149</c:v>
                </c:pt>
                <c:pt idx="5222">
                  <c:v>2.6531141868512123</c:v>
                </c:pt>
                <c:pt idx="5223">
                  <c:v>3.5651672433679096</c:v>
                </c:pt>
                <c:pt idx="5224">
                  <c:v>2.4772202998846637</c:v>
                </c:pt>
                <c:pt idx="5225">
                  <c:v>1.3892733564013611</c:v>
                </c:pt>
                <c:pt idx="5226">
                  <c:v>2.3013264129181152</c:v>
                </c:pt>
                <c:pt idx="5227">
                  <c:v>1.2133794694348126</c:v>
                </c:pt>
                <c:pt idx="5228">
                  <c:v>2.1254325259515667</c:v>
                </c:pt>
                <c:pt idx="5229">
                  <c:v>3.0374855824682641</c:v>
                </c:pt>
                <c:pt idx="5230">
                  <c:v>3.9495386389850182</c:v>
                </c:pt>
                <c:pt idx="5231">
                  <c:v>2.8615916955017155</c:v>
                </c:pt>
                <c:pt idx="5232">
                  <c:v>1.7736447520184697</c:v>
                </c:pt>
                <c:pt idx="5233">
                  <c:v>1.685697808535167</c:v>
                </c:pt>
                <c:pt idx="5234">
                  <c:v>1.5977508650519212</c:v>
                </c:pt>
                <c:pt idx="5235">
                  <c:v>1.5098039215686185</c:v>
                </c:pt>
                <c:pt idx="5236">
                  <c:v>1.4218569780853727</c:v>
                </c:pt>
                <c:pt idx="5237">
                  <c:v>1.33391003460207</c:v>
                </c:pt>
                <c:pt idx="5238">
                  <c:v>1.2459630911188242</c:v>
                </c:pt>
                <c:pt idx="5239">
                  <c:v>0.15801614763552152</c:v>
                </c:pt>
                <c:pt idx="5240">
                  <c:v>1.0700692041522757</c:v>
                </c:pt>
                <c:pt idx="5241">
                  <c:v>0.98212226066897301</c:v>
                </c:pt>
                <c:pt idx="5242">
                  <c:v>0.89417531718567034</c:v>
                </c:pt>
                <c:pt idx="5243">
                  <c:v>1.8062283737024245</c:v>
                </c:pt>
                <c:pt idx="5244">
                  <c:v>0.71828143021912183</c:v>
                </c:pt>
                <c:pt idx="5245">
                  <c:v>0.630334486735876</c:v>
                </c:pt>
                <c:pt idx="5246">
                  <c:v>0.54238754325257332</c:v>
                </c:pt>
                <c:pt idx="5247">
                  <c:v>0.45444059976932749</c:v>
                </c:pt>
                <c:pt idx="5248">
                  <c:v>0.36649365628602482</c:v>
                </c:pt>
                <c:pt idx="5249">
                  <c:v>1.278546712802779</c:v>
                </c:pt>
                <c:pt idx="5250">
                  <c:v>2.1905997693194763</c:v>
                </c:pt>
                <c:pt idx="5251">
                  <c:v>1.1026528258362305</c:v>
                </c:pt>
                <c:pt idx="5252">
                  <c:v>1.0147058823529278</c:v>
                </c:pt>
                <c:pt idx="5253">
                  <c:v>0.92675893886968197</c:v>
                </c:pt>
                <c:pt idx="5254">
                  <c:v>0.83881199538637929</c:v>
                </c:pt>
                <c:pt idx="5255">
                  <c:v>0.75086505190313346</c:v>
                </c:pt>
                <c:pt idx="5256">
                  <c:v>0.66291810841983079</c:v>
                </c:pt>
                <c:pt idx="5257">
                  <c:v>-0.42502883506341504</c:v>
                </c:pt>
                <c:pt idx="5258">
                  <c:v>-1.5129757785467177</c:v>
                </c:pt>
                <c:pt idx="5259">
                  <c:v>-2.6009227220299636</c:v>
                </c:pt>
                <c:pt idx="5260">
                  <c:v>-3.6888696655132662</c:v>
                </c:pt>
                <c:pt idx="5261">
                  <c:v>-2.7768166089965121</c:v>
                </c:pt>
                <c:pt idx="5262">
                  <c:v>-1.8647635524798147</c:v>
                </c:pt>
                <c:pt idx="5263">
                  <c:v>-1.9527104959631174</c:v>
                </c:pt>
                <c:pt idx="5264">
                  <c:v>-1.0406574394463632</c:v>
                </c:pt>
                <c:pt idx="5265">
                  <c:v>-0.12860438292966592</c:v>
                </c:pt>
                <c:pt idx="5266">
                  <c:v>0.78344867358708825</c:v>
                </c:pt>
                <c:pt idx="5267">
                  <c:v>0.69550173010378558</c:v>
                </c:pt>
                <c:pt idx="5268">
                  <c:v>0.60755478662053974</c:v>
                </c:pt>
                <c:pt idx="5269">
                  <c:v>-0.48039215686276293</c:v>
                </c:pt>
                <c:pt idx="5270">
                  <c:v>-1.5683391003460088</c:v>
                </c:pt>
                <c:pt idx="5271">
                  <c:v>-2.6562860438293114</c:v>
                </c:pt>
                <c:pt idx="5272">
                  <c:v>-3.7442329873125573</c:v>
                </c:pt>
                <c:pt idx="5273">
                  <c:v>-3.8321799307958599</c:v>
                </c:pt>
                <c:pt idx="5274">
                  <c:v>-4.9201268742791058</c:v>
                </c:pt>
                <c:pt idx="5275">
                  <c:v>-4.0080738177624085</c:v>
                </c:pt>
                <c:pt idx="5276">
                  <c:v>-4.0960207612456543</c:v>
                </c:pt>
                <c:pt idx="5277">
                  <c:v>-3.183967704728957</c:v>
                </c:pt>
                <c:pt idx="5278">
                  <c:v>-4.2719146482122028</c:v>
                </c:pt>
                <c:pt idx="5279">
                  <c:v>-3.3598615916955055</c:v>
                </c:pt>
                <c:pt idx="5280">
                  <c:v>-2.4478085351787513</c:v>
                </c:pt>
                <c:pt idx="5281">
                  <c:v>-3.535755478662054</c:v>
                </c:pt>
                <c:pt idx="5282">
                  <c:v>-3.6237024221453566</c:v>
                </c:pt>
                <c:pt idx="5283">
                  <c:v>-4.7116493656286025</c:v>
                </c:pt>
                <c:pt idx="5284">
                  <c:v>-4.7995963091119052</c:v>
                </c:pt>
                <c:pt idx="5285">
                  <c:v>-4.887543252595151</c:v>
                </c:pt>
                <c:pt idx="5286">
                  <c:v>-4.9754901960784537</c:v>
                </c:pt>
                <c:pt idx="5287">
                  <c:v>-4.0634371395616995</c:v>
                </c:pt>
                <c:pt idx="5288">
                  <c:v>-4.1513840830450022</c:v>
                </c:pt>
                <c:pt idx="5289">
                  <c:v>-5.239331026528248</c:v>
                </c:pt>
                <c:pt idx="5290">
                  <c:v>-6.3272779700115507</c:v>
                </c:pt>
                <c:pt idx="5291">
                  <c:v>-5.4152249134947965</c:v>
                </c:pt>
                <c:pt idx="5292">
                  <c:v>-6.5031718569780992</c:v>
                </c:pt>
                <c:pt idx="5293">
                  <c:v>-5.591118800461345</c:v>
                </c:pt>
                <c:pt idx="5294">
                  <c:v>-4.6790657439446477</c:v>
                </c:pt>
                <c:pt idx="5295">
                  <c:v>-5.7670126874278935</c:v>
                </c:pt>
                <c:pt idx="5296">
                  <c:v>-6.8549596309111962</c:v>
                </c:pt>
                <c:pt idx="5297">
                  <c:v>-5.942906574394442</c:v>
                </c:pt>
                <c:pt idx="5298">
                  <c:v>-6.0308535178777447</c:v>
                </c:pt>
                <c:pt idx="5299">
                  <c:v>-5.1188004613609905</c:v>
                </c:pt>
                <c:pt idx="5300">
                  <c:v>-5.2067474048442932</c:v>
                </c:pt>
                <c:pt idx="5301">
                  <c:v>-6.294694348327539</c:v>
                </c:pt>
                <c:pt idx="5302">
                  <c:v>-6.3826412918108417</c:v>
                </c:pt>
                <c:pt idx="5303">
                  <c:v>-6.4705882352941444</c:v>
                </c:pt>
                <c:pt idx="5304">
                  <c:v>-6.5585351787773902</c:v>
                </c:pt>
                <c:pt idx="5305">
                  <c:v>-6.6464821222606929</c:v>
                </c:pt>
                <c:pt idx="5306">
                  <c:v>-6.7344290657439387</c:v>
                </c:pt>
                <c:pt idx="5307">
                  <c:v>-7.8223760092272414</c:v>
                </c:pt>
                <c:pt idx="5308">
                  <c:v>-6.9103229527104872</c:v>
                </c:pt>
                <c:pt idx="5309">
                  <c:v>-7.9982698961937899</c:v>
                </c:pt>
                <c:pt idx="5310">
                  <c:v>-7.0862168396770358</c:v>
                </c:pt>
                <c:pt idx="5311">
                  <c:v>-8.1741637831603384</c:v>
                </c:pt>
                <c:pt idx="5312">
                  <c:v>-7.2621107266435843</c:v>
                </c:pt>
                <c:pt idx="5313">
                  <c:v>-6.3500576701268869</c:v>
                </c:pt>
                <c:pt idx="5314">
                  <c:v>-7.4380046136101328</c:v>
                </c:pt>
                <c:pt idx="5315">
                  <c:v>-8.5259515570934354</c:v>
                </c:pt>
                <c:pt idx="5316">
                  <c:v>-7.6138985005766813</c:v>
                </c:pt>
                <c:pt idx="5317">
                  <c:v>-8.7018454440599839</c:v>
                </c:pt>
                <c:pt idx="5318">
                  <c:v>-7.7897923875432298</c:v>
                </c:pt>
                <c:pt idx="5319">
                  <c:v>-6.8777393310265325</c:v>
                </c:pt>
                <c:pt idx="5320">
                  <c:v>-7.9656862745097783</c:v>
                </c:pt>
                <c:pt idx="5321">
                  <c:v>-9.053633217993081</c:v>
                </c:pt>
                <c:pt idx="5322">
                  <c:v>-8.1415801614763836</c:v>
                </c:pt>
                <c:pt idx="5323">
                  <c:v>-9.2295271049596295</c:v>
                </c:pt>
                <c:pt idx="5324">
                  <c:v>-8.3174740484429321</c:v>
                </c:pt>
                <c:pt idx="5325">
                  <c:v>-9.405420991926178</c:v>
                </c:pt>
                <c:pt idx="5326">
                  <c:v>-8.4933679354094807</c:v>
                </c:pt>
                <c:pt idx="5327">
                  <c:v>-7.5813148788927265</c:v>
                </c:pt>
                <c:pt idx="5328">
                  <c:v>-7.6692618223760292</c:v>
                </c:pt>
                <c:pt idx="5329">
                  <c:v>-7.757208765859275</c:v>
                </c:pt>
                <c:pt idx="5330">
                  <c:v>-8.8451557093425777</c:v>
                </c:pt>
                <c:pt idx="5331">
                  <c:v>-7.9331026528258235</c:v>
                </c:pt>
                <c:pt idx="5332">
                  <c:v>-7.0210495963091262</c:v>
                </c:pt>
                <c:pt idx="5333">
                  <c:v>-7.108996539792372</c:v>
                </c:pt>
                <c:pt idx="5334">
                  <c:v>-7.1969434832756747</c:v>
                </c:pt>
                <c:pt idx="5335">
                  <c:v>-6.2848904267589205</c:v>
                </c:pt>
                <c:pt idx="5336">
                  <c:v>-7.3728373702422232</c:v>
                </c:pt>
                <c:pt idx="5337">
                  <c:v>-6.460784313725469</c:v>
                </c:pt>
                <c:pt idx="5338">
                  <c:v>-5.5487312572087717</c:v>
                </c:pt>
                <c:pt idx="5339">
                  <c:v>-6.6366782006920175</c:v>
                </c:pt>
                <c:pt idx="5340">
                  <c:v>-5.7246251441753202</c:v>
                </c:pt>
                <c:pt idx="5341">
                  <c:v>-6.812572087658566</c:v>
                </c:pt>
                <c:pt idx="5342">
                  <c:v>-7.9005190311418687</c:v>
                </c:pt>
                <c:pt idx="5343">
                  <c:v>-7.9884659746251714</c:v>
                </c:pt>
                <c:pt idx="5344">
                  <c:v>-7.0764129181084172</c:v>
                </c:pt>
                <c:pt idx="5345">
                  <c:v>-7.1643598615917199</c:v>
                </c:pt>
                <c:pt idx="5346">
                  <c:v>-7.2523068050749657</c:v>
                </c:pt>
                <c:pt idx="5347">
                  <c:v>-7.3402537485582684</c:v>
                </c:pt>
                <c:pt idx="5348">
                  <c:v>-6.4282006920415142</c:v>
                </c:pt>
                <c:pt idx="5349">
                  <c:v>-5.5161476355248169</c:v>
                </c:pt>
                <c:pt idx="5350">
                  <c:v>-4.6040945790080627</c:v>
                </c:pt>
                <c:pt idx="5351">
                  <c:v>-5.6920415224913654</c:v>
                </c:pt>
                <c:pt idx="5352">
                  <c:v>-5.7799884659746112</c:v>
                </c:pt>
                <c:pt idx="5353">
                  <c:v>-5.8679354094579139</c:v>
                </c:pt>
                <c:pt idx="5354">
                  <c:v>-4.9558823529411598</c:v>
                </c:pt>
                <c:pt idx="5355">
                  <c:v>-5.0438292964244624</c:v>
                </c:pt>
                <c:pt idx="5356">
                  <c:v>-5.1317762399077083</c:v>
                </c:pt>
                <c:pt idx="5357">
                  <c:v>-5.2197231833910109</c:v>
                </c:pt>
                <c:pt idx="5358">
                  <c:v>-5.3076701268742568</c:v>
                </c:pt>
                <c:pt idx="5359">
                  <c:v>-5.3956170703575594</c:v>
                </c:pt>
                <c:pt idx="5360">
                  <c:v>-5.4835640138408053</c:v>
                </c:pt>
                <c:pt idx="5361">
                  <c:v>-5.5715109573241079</c:v>
                </c:pt>
                <c:pt idx="5362">
                  <c:v>-4.6594579008073538</c:v>
                </c:pt>
                <c:pt idx="5363">
                  <c:v>-4.7474048442906565</c:v>
                </c:pt>
                <c:pt idx="5364">
                  <c:v>-4.8353517877739591</c:v>
                </c:pt>
                <c:pt idx="5365">
                  <c:v>-5.923298731257205</c:v>
                </c:pt>
                <c:pt idx="5366">
                  <c:v>-5.0112456747405076</c:v>
                </c:pt>
                <c:pt idx="5367">
                  <c:v>-6.0991926182237535</c:v>
                </c:pt>
                <c:pt idx="5368">
                  <c:v>-6.1871395617070561</c:v>
                </c:pt>
                <c:pt idx="5369">
                  <c:v>-6.275086505190302</c:v>
                </c:pt>
                <c:pt idx="5370">
                  <c:v>-6.3630334486736047</c:v>
                </c:pt>
                <c:pt idx="5371">
                  <c:v>-6.4509803921568505</c:v>
                </c:pt>
                <c:pt idx="5372">
                  <c:v>-6.5389273356401532</c:v>
                </c:pt>
                <c:pt idx="5373">
                  <c:v>-6.626874279123399</c:v>
                </c:pt>
                <c:pt idx="5374">
                  <c:v>-6.7148212226067017</c:v>
                </c:pt>
                <c:pt idx="5375">
                  <c:v>-6.8027681660899475</c:v>
                </c:pt>
                <c:pt idx="5376">
                  <c:v>-6.8907151095732502</c:v>
                </c:pt>
                <c:pt idx="5377">
                  <c:v>-6.978662053056496</c:v>
                </c:pt>
                <c:pt idx="5378">
                  <c:v>-7.0666089965397987</c:v>
                </c:pt>
                <c:pt idx="5379">
                  <c:v>-7.1545559400230445</c:v>
                </c:pt>
                <c:pt idx="5380">
                  <c:v>-7.2425028835063472</c:v>
                </c:pt>
                <c:pt idx="5381">
                  <c:v>-7.330449826989593</c:v>
                </c:pt>
                <c:pt idx="5382">
                  <c:v>-7.4183967704728957</c:v>
                </c:pt>
                <c:pt idx="5383">
                  <c:v>-6.5063437139561984</c:v>
                </c:pt>
                <c:pt idx="5384">
                  <c:v>-6.5942906574394442</c:v>
                </c:pt>
                <c:pt idx="5385">
                  <c:v>-6.6822376009227469</c:v>
                </c:pt>
                <c:pt idx="5386">
                  <c:v>-6.7701845444059927</c:v>
                </c:pt>
                <c:pt idx="5387">
                  <c:v>-6.8581314878892954</c:v>
                </c:pt>
                <c:pt idx="5388">
                  <c:v>-7.9460784313725412</c:v>
                </c:pt>
                <c:pt idx="5389">
                  <c:v>-8.0340253748558439</c:v>
                </c:pt>
                <c:pt idx="5390">
                  <c:v>-8.1219723183390897</c:v>
                </c:pt>
                <c:pt idx="5391">
                  <c:v>-7.2099192618223924</c:v>
                </c:pt>
                <c:pt idx="5392">
                  <c:v>-7.2978662053056382</c:v>
                </c:pt>
                <c:pt idx="5393">
                  <c:v>-6.3858131487889409</c:v>
                </c:pt>
                <c:pt idx="5394">
                  <c:v>-5.4737600922721867</c:v>
                </c:pt>
                <c:pt idx="5395">
                  <c:v>-6.5617070357554894</c:v>
                </c:pt>
                <c:pt idx="5396">
                  <c:v>-6.6496539792387352</c:v>
                </c:pt>
                <c:pt idx="5397">
                  <c:v>-6.7376009227220379</c:v>
                </c:pt>
                <c:pt idx="5398">
                  <c:v>-6.8255478662052838</c:v>
                </c:pt>
                <c:pt idx="5399">
                  <c:v>-6.9134948096885864</c:v>
                </c:pt>
                <c:pt idx="5400">
                  <c:v>-7.0014417531718323</c:v>
                </c:pt>
                <c:pt idx="5401">
                  <c:v>-7.0893886966551349</c:v>
                </c:pt>
                <c:pt idx="5402">
                  <c:v>-8.1773356401383808</c:v>
                </c:pt>
                <c:pt idx="5403">
                  <c:v>-8.2652825836216834</c:v>
                </c:pt>
                <c:pt idx="5404">
                  <c:v>-9.3532295271049861</c:v>
                </c:pt>
                <c:pt idx="5405">
                  <c:v>-9.441176470588232</c:v>
                </c:pt>
                <c:pt idx="5406">
                  <c:v>-9.5291234140715346</c:v>
                </c:pt>
                <c:pt idx="5407">
                  <c:v>-10.61707035755478</c:v>
                </c:pt>
                <c:pt idx="5408">
                  <c:v>-10.705017301038083</c:v>
                </c:pt>
                <c:pt idx="5409">
                  <c:v>-10.792964244521329</c:v>
                </c:pt>
                <c:pt idx="5410">
                  <c:v>-10.880911188004632</c:v>
                </c:pt>
                <c:pt idx="5411">
                  <c:v>-9.9688581314878775</c:v>
                </c:pt>
                <c:pt idx="5412">
                  <c:v>-10.05680507497118</c:v>
                </c:pt>
                <c:pt idx="5413">
                  <c:v>-11.144752018454426</c:v>
                </c:pt>
                <c:pt idx="5414">
                  <c:v>-10.232698961937729</c:v>
                </c:pt>
                <c:pt idx="5415">
                  <c:v>-10.320645905420974</c:v>
                </c:pt>
                <c:pt idx="5416">
                  <c:v>-11.408592848904277</c:v>
                </c:pt>
                <c:pt idx="5417">
                  <c:v>-11.496539792387523</c:v>
                </c:pt>
                <c:pt idx="5418">
                  <c:v>-11.584486735870826</c:v>
                </c:pt>
                <c:pt idx="5419">
                  <c:v>-10.672433679354072</c:v>
                </c:pt>
                <c:pt idx="5420">
                  <c:v>-9.7603806228373742</c:v>
                </c:pt>
                <c:pt idx="5421">
                  <c:v>-9.84832756632062</c:v>
                </c:pt>
                <c:pt idx="5422">
                  <c:v>-10.936274509803923</c:v>
                </c:pt>
                <c:pt idx="5423">
                  <c:v>-11.024221453287225</c:v>
                </c:pt>
                <c:pt idx="5424">
                  <c:v>-10.112168396770471</c:v>
                </c:pt>
                <c:pt idx="5425">
                  <c:v>-10.200115340253774</c:v>
                </c:pt>
                <c:pt idx="5426">
                  <c:v>-11.28806228373702</c:v>
                </c:pt>
                <c:pt idx="5427">
                  <c:v>-11.376009227220322</c:v>
                </c:pt>
                <c:pt idx="5428">
                  <c:v>-11.463956170703568</c:v>
                </c:pt>
                <c:pt idx="5429">
                  <c:v>-11.551903114186871</c:v>
                </c:pt>
                <c:pt idx="5430">
                  <c:v>-12.639850057670117</c:v>
                </c:pt>
                <c:pt idx="5431">
                  <c:v>-13.727797001153419</c:v>
                </c:pt>
                <c:pt idx="5432">
                  <c:v>-12.815743944636665</c:v>
                </c:pt>
                <c:pt idx="5433">
                  <c:v>-12.903690888119968</c:v>
                </c:pt>
                <c:pt idx="5434">
                  <c:v>-12.991637831603214</c:v>
                </c:pt>
                <c:pt idx="5435">
                  <c:v>-13.079584775086516</c:v>
                </c:pt>
                <c:pt idx="5436">
                  <c:v>-13.167531718569762</c:v>
                </c:pt>
                <c:pt idx="5437">
                  <c:v>-14.255478662053065</c:v>
                </c:pt>
                <c:pt idx="5438">
                  <c:v>-14.343425605536311</c:v>
                </c:pt>
                <c:pt idx="5439">
                  <c:v>-14.431372549019613</c:v>
                </c:pt>
                <c:pt idx="5440">
                  <c:v>-13.519319492502859</c:v>
                </c:pt>
                <c:pt idx="5441">
                  <c:v>-12.607266435986162</c:v>
                </c:pt>
                <c:pt idx="5442">
                  <c:v>-12.695213379469408</c:v>
                </c:pt>
                <c:pt idx="5443">
                  <c:v>-11.78316032295271</c:v>
                </c:pt>
                <c:pt idx="5444">
                  <c:v>-12.871107266436013</c:v>
                </c:pt>
                <c:pt idx="5445">
                  <c:v>-12.959054209919259</c:v>
                </c:pt>
                <c:pt idx="5446">
                  <c:v>-13.047001153402562</c:v>
                </c:pt>
                <c:pt idx="5447">
                  <c:v>-13.134948096885807</c:v>
                </c:pt>
                <c:pt idx="5448">
                  <c:v>-13.22289504036911</c:v>
                </c:pt>
                <c:pt idx="5449">
                  <c:v>-12.310841983852356</c:v>
                </c:pt>
                <c:pt idx="5450">
                  <c:v>-11.398788927335659</c:v>
                </c:pt>
                <c:pt idx="5451">
                  <c:v>-12.486735870818904</c:v>
                </c:pt>
                <c:pt idx="5452">
                  <c:v>-13.574682814302207</c:v>
                </c:pt>
                <c:pt idx="5453">
                  <c:v>-12.662629757785453</c:v>
                </c:pt>
                <c:pt idx="5454">
                  <c:v>-11.750576701268756</c:v>
                </c:pt>
                <c:pt idx="5455">
                  <c:v>-11.838523644752001</c:v>
                </c:pt>
                <c:pt idx="5456">
                  <c:v>-10.926470588235304</c:v>
                </c:pt>
                <c:pt idx="5457">
                  <c:v>-11.01441753171855</c:v>
                </c:pt>
                <c:pt idx="5458">
                  <c:v>-11.102364475201853</c:v>
                </c:pt>
                <c:pt idx="5459">
                  <c:v>-10.190311418685098</c:v>
                </c:pt>
                <c:pt idx="5460">
                  <c:v>-9.2782583621684012</c:v>
                </c:pt>
                <c:pt idx="5461">
                  <c:v>-9.366205305651647</c:v>
                </c:pt>
                <c:pt idx="5462">
                  <c:v>-10.45415224913495</c:v>
                </c:pt>
                <c:pt idx="5463">
                  <c:v>-10.542099192618196</c:v>
                </c:pt>
                <c:pt idx="5464">
                  <c:v>-9.6300461361014982</c:v>
                </c:pt>
                <c:pt idx="5465">
                  <c:v>-10.717993079584801</c:v>
                </c:pt>
                <c:pt idx="5466">
                  <c:v>-9.8059400230680467</c:v>
                </c:pt>
                <c:pt idx="5467">
                  <c:v>-10.893886966551349</c:v>
                </c:pt>
                <c:pt idx="5468">
                  <c:v>-11.981833910034595</c:v>
                </c:pt>
                <c:pt idx="5469">
                  <c:v>-13.069780853517898</c:v>
                </c:pt>
                <c:pt idx="5470">
                  <c:v>-14.157727797001144</c:v>
                </c:pt>
                <c:pt idx="5471">
                  <c:v>-14.245674740484446</c:v>
                </c:pt>
                <c:pt idx="5472">
                  <c:v>-15.333621683967692</c:v>
                </c:pt>
                <c:pt idx="5473">
                  <c:v>-16.421568627450995</c:v>
                </c:pt>
                <c:pt idx="5474">
                  <c:v>-17.509515570934241</c:v>
                </c:pt>
                <c:pt idx="5475">
                  <c:v>-16.597462514417543</c:v>
                </c:pt>
                <c:pt idx="5476">
                  <c:v>-17.685409457900789</c:v>
                </c:pt>
                <c:pt idx="5477">
                  <c:v>-16.773356401384092</c:v>
                </c:pt>
                <c:pt idx="5478">
                  <c:v>-15.861303344867338</c:v>
                </c:pt>
                <c:pt idx="5479">
                  <c:v>-14.94925028835064</c:v>
                </c:pt>
                <c:pt idx="5480">
                  <c:v>-16.037197231833886</c:v>
                </c:pt>
                <c:pt idx="5481">
                  <c:v>-15.125144175317189</c:v>
                </c:pt>
                <c:pt idx="5482">
                  <c:v>-16.213091118800435</c:v>
                </c:pt>
                <c:pt idx="5483">
                  <c:v>-15.301038062283737</c:v>
                </c:pt>
                <c:pt idx="5484">
                  <c:v>-16.38898500576704</c:v>
                </c:pt>
                <c:pt idx="5485">
                  <c:v>-15.476931949250286</c:v>
                </c:pt>
                <c:pt idx="5486">
                  <c:v>-14.564878892733589</c:v>
                </c:pt>
                <c:pt idx="5487">
                  <c:v>-14.652825836216834</c:v>
                </c:pt>
                <c:pt idx="5488">
                  <c:v>-15.740772779700137</c:v>
                </c:pt>
                <c:pt idx="5489">
                  <c:v>-15.828719723183383</c:v>
                </c:pt>
                <c:pt idx="5490">
                  <c:v>-14.916666666666686</c:v>
                </c:pt>
                <c:pt idx="5491">
                  <c:v>-14.004613610149931</c:v>
                </c:pt>
                <c:pt idx="5492">
                  <c:v>-15.092560553633234</c:v>
                </c:pt>
                <c:pt idx="5493">
                  <c:v>-16.18050749711648</c:v>
                </c:pt>
                <c:pt idx="5494">
                  <c:v>-16.268454440599783</c:v>
                </c:pt>
                <c:pt idx="5495">
                  <c:v>-16.356401384083028</c:v>
                </c:pt>
                <c:pt idx="5496">
                  <c:v>-16.444348327566331</c:v>
                </c:pt>
                <c:pt idx="5497">
                  <c:v>-15.532295271049577</c:v>
                </c:pt>
                <c:pt idx="5498">
                  <c:v>-14.62024221453288</c:v>
                </c:pt>
                <c:pt idx="5499">
                  <c:v>-15.708189158016125</c:v>
                </c:pt>
                <c:pt idx="5500">
                  <c:v>-14.796136101499428</c:v>
                </c:pt>
                <c:pt idx="5501">
                  <c:v>-13.884083044982674</c:v>
                </c:pt>
                <c:pt idx="5502">
                  <c:v>-14.972029988465977</c:v>
                </c:pt>
                <c:pt idx="5503">
                  <c:v>-15.059976931949222</c:v>
                </c:pt>
                <c:pt idx="5504">
                  <c:v>-15.147923875432525</c:v>
                </c:pt>
                <c:pt idx="5505">
                  <c:v>-14.235870818915828</c:v>
                </c:pt>
                <c:pt idx="5506">
                  <c:v>-13.323817762399074</c:v>
                </c:pt>
                <c:pt idx="5507">
                  <c:v>-13.411764705882376</c:v>
                </c:pt>
                <c:pt idx="5508">
                  <c:v>-14.499711649365622</c:v>
                </c:pt>
                <c:pt idx="5509">
                  <c:v>-15.587658592848925</c:v>
                </c:pt>
                <c:pt idx="5510">
                  <c:v>-14.675605536332171</c:v>
                </c:pt>
                <c:pt idx="5511">
                  <c:v>-13.763552479815473</c:v>
                </c:pt>
                <c:pt idx="5512">
                  <c:v>-12.851499423298719</c:v>
                </c:pt>
                <c:pt idx="5513">
                  <c:v>-13.939446366782022</c:v>
                </c:pt>
                <c:pt idx="5514">
                  <c:v>-13.027393310265268</c:v>
                </c:pt>
                <c:pt idx="5515">
                  <c:v>-12.11534025374857</c:v>
                </c:pt>
                <c:pt idx="5516">
                  <c:v>-13.203287197231816</c:v>
                </c:pt>
                <c:pt idx="5517">
                  <c:v>-14.291234140715119</c:v>
                </c:pt>
                <c:pt idx="5518">
                  <c:v>-13.379181084198365</c:v>
                </c:pt>
                <c:pt idx="5519">
                  <c:v>-14.467128027681667</c:v>
                </c:pt>
                <c:pt idx="5520">
                  <c:v>-15.555074971164913</c:v>
                </c:pt>
                <c:pt idx="5521">
                  <c:v>-16.643021914648216</c:v>
                </c:pt>
                <c:pt idx="5522">
                  <c:v>-15.730968858131462</c:v>
                </c:pt>
                <c:pt idx="5523">
                  <c:v>-16.818915801614764</c:v>
                </c:pt>
                <c:pt idx="5524">
                  <c:v>-15.906862745098067</c:v>
                </c:pt>
                <c:pt idx="5525">
                  <c:v>-14.994809688581313</c:v>
                </c:pt>
                <c:pt idx="5526">
                  <c:v>-14.082756632064616</c:v>
                </c:pt>
                <c:pt idx="5527">
                  <c:v>-13.170703575547861</c:v>
                </c:pt>
                <c:pt idx="5528">
                  <c:v>-13.258650519031164</c:v>
                </c:pt>
                <c:pt idx="5529">
                  <c:v>-13.34659746251441</c:v>
                </c:pt>
                <c:pt idx="5530">
                  <c:v>-13.434544405997713</c:v>
                </c:pt>
                <c:pt idx="5531">
                  <c:v>-13.522491349480958</c:v>
                </c:pt>
                <c:pt idx="5532">
                  <c:v>-13.610438292964261</c:v>
                </c:pt>
                <c:pt idx="5533">
                  <c:v>-13.698385236447507</c:v>
                </c:pt>
                <c:pt idx="5534">
                  <c:v>-13.78633217993081</c:v>
                </c:pt>
                <c:pt idx="5535">
                  <c:v>-13.874279123414055</c:v>
                </c:pt>
                <c:pt idx="5536">
                  <c:v>-13.962226066897358</c:v>
                </c:pt>
                <c:pt idx="5537">
                  <c:v>-14.050173010380604</c:v>
                </c:pt>
                <c:pt idx="5538">
                  <c:v>-14.138119953863907</c:v>
                </c:pt>
                <c:pt idx="5539">
                  <c:v>-14.226066897347152</c:v>
                </c:pt>
                <c:pt idx="5540">
                  <c:v>-14.314013840830455</c:v>
                </c:pt>
                <c:pt idx="5541">
                  <c:v>-14.401960784313701</c:v>
                </c:pt>
                <c:pt idx="5542">
                  <c:v>-14.489907727797004</c:v>
                </c:pt>
                <c:pt idx="5543">
                  <c:v>-14.577854671280249</c:v>
                </c:pt>
                <c:pt idx="5544">
                  <c:v>-14.665801614763552</c:v>
                </c:pt>
                <c:pt idx="5545">
                  <c:v>-15.753748558246855</c:v>
                </c:pt>
                <c:pt idx="5546">
                  <c:v>-16.841695501730101</c:v>
                </c:pt>
                <c:pt idx="5547">
                  <c:v>-17.929642445213403</c:v>
                </c:pt>
                <c:pt idx="5548">
                  <c:v>-19.017589388696649</c:v>
                </c:pt>
                <c:pt idx="5549">
                  <c:v>-20.105536332179952</c:v>
                </c:pt>
                <c:pt idx="5550">
                  <c:v>-20.193483275663198</c:v>
                </c:pt>
                <c:pt idx="5551">
                  <c:v>-21.2814302191465</c:v>
                </c:pt>
                <c:pt idx="5552">
                  <c:v>-21.369377162629746</c:v>
                </c:pt>
                <c:pt idx="5553">
                  <c:v>-20.457324106113049</c:v>
                </c:pt>
                <c:pt idx="5554">
                  <c:v>-21.545271049596295</c:v>
                </c:pt>
                <c:pt idx="5555">
                  <c:v>-22.633217993079597</c:v>
                </c:pt>
                <c:pt idx="5556">
                  <c:v>-21.721164936562843</c:v>
                </c:pt>
                <c:pt idx="5557">
                  <c:v>-21.809111880046146</c:v>
                </c:pt>
                <c:pt idx="5558">
                  <c:v>-21.897058823529392</c:v>
                </c:pt>
                <c:pt idx="5559">
                  <c:v>-22.985005767012694</c:v>
                </c:pt>
                <c:pt idx="5560">
                  <c:v>-22.07295271049594</c:v>
                </c:pt>
                <c:pt idx="5561">
                  <c:v>-23.160899653979243</c:v>
                </c:pt>
                <c:pt idx="5562">
                  <c:v>-22.248846597462489</c:v>
                </c:pt>
                <c:pt idx="5563">
                  <c:v>-21.336793540945791</c:v>
                </c:pt>
                <c:pt idx="5564">
                  <c:v>-22.424740484429094</c:v>
                </c:pt>
                <c:pt idx="5565">
                  <c:v>-21.51268742791234</c:v>
                </c:pt>
                <c:pt idx="5566">
                  <c:v>-22.600634371395643</c:v>
                </c:pt>
                <c:pt idx="5567">
                  <c:v>-21.688581314878888</c:v>
                </c:pt>
                <c:pt idx="5568">
                  <c:v>-21.776528258362191</c:v>
                </c:pt>
                <c:pt idx="5569">
                  <c:v>-20.864475201845437</c:v>
                </c:pt>
                <c:pt idx="5570">
                  <c:v>-21.95242214532874</c:v>
                </c:pt>
                <c:pt idx="5571">
                  <c:v>-22.040369088811985</c:v>
                </c:pt>
                <c:pt idx="5572">
                  <c:v>-23.128316032295288</c:v>
                </c:pt>
                <c:pt idx="5573">
                  <c:v>-22.216262975778534</c:v>
                </c:pt>
                <c:pt idx="5574">
                  <c:v>-23.304209919261837</c:v>
                </c:pt>
                <c:pt idx="5575">
                  <c:v>-22.392156862745082</c:v>
                </c:pt>
                <c:pt idx="5576">
                  <c:v>-23.480103806228385</c:v>
                </c:pt>
                <c:pt idx="5577">
                  <c:v>-23.568050749711631</c:v>
                </c:pt>
                <c:pt idx="5578">
                  <c:v>-22.655997693194934</c:v>
                </c:pt>
                <c:pt idx="5579">
                  <c:v>-21.743944636678179</c:v>
                </c:pt>
                <c:pt idx="5580">
                  <c:v>-20.831891580161482</c:v>
                </c:pt>
                <c:pt idx="5581">
                  <c:v>-19.919838523644728</c:v>
                </c:pt>
                <c:pt idx="5582">
                  <c:v>-21.007785467128031</c:v>
                </c:pt>
                <c:pt idx="5583">
                  <c:v>-21.095732410611276</c:v>
                </c:pt>
                <c:pt idx="5584">
                  <c:v>-20.183679354094579</c:v>
                </c:pt>
                <c:pt idx="5585">
                  <c:v>-20.271626297577882</c:v>
                </c:pt>
                <c:pt idx="5586">
                  <c:v>-19.359573241061128</c:v>
                </c:pt>
                <c:pt idx="5587">
                  <c:v>-18.44752018454443</c:v>
                </c:pt>
                <c:pt idx="5588">
                  <c:v>-18.535467128027676</c:v>
                </c:pt>
                <c:pt idx="5589">
                  <c:v>-17.623414071510979</c:v>
                </c:pt>
                <c:pt idx="5590">
                  <c:v>-17.711361014994225</c:v>
                </c:pt>
                <c:pt idx="5591">
                  <c:v>-18.799307958477527</c:v>
                </c:pt>
                <c:pt idx="5592">
                  <c:v>-19.887254901960773</c:v>
                </c:pt>
                <c:pt idx="5593">
                  <c:v>-20.975201845444076</c:v>
                </c:pt>
                <c:pt idx="5594">
                  <c:v>-21.063148788927322</c:v>
                </c:pt>
                <c:pt idx="5595">
                  <c:v>-21.151095732410624</c:v>
                </c:pt>
                <c:pt idx="5596">
                  <c:v>-22.23904267589387</c:v>
                </c:pt>
                <c:pt idx="5597">
                  <c:v>-21.326989619377173</c:v>
                </c:pt>
                <c:pt idx="5598">
                  <c:v>-21.414936562860419</c:v>
                </c:pt>
                <c:pt idx="5599">
                  <c:v>-20.502883506343721</c:v>
                </c:pt>
                <c:pt idx="5600">
                  <c:v>-19.590830449826967</c:v>
                </c:pt>
                <c:pt idx="5601">
                  <c:v>-18.67877739331027</c:v>
                </c:pt>
                <c:pt idx="5602">
                  <c:v>-19.766724336793516</c:v>
                </c:pt>
                <c:pt idx="5603">
                  <c:v>-20.854671280276818</c:v>
                </c:pt>
                <c:pt idx="5604">
                  <c:v>-21.942618223760064</c:v>
                </c:pt>
                <c:pt idx="5605">
                  <c:v>-21.030565167243367</c:v>
                </c:pt>
                <c:pt idx="5606">
                  <c:v>-22.11851211072667</c:v>
                </c:pt>
                <c:pt idx="5607">
                  <c:v>-21.206459054209915</c:v>
                </c:pt>
                <c:pt idx="5608">
                  <c:v>-21.294405997693218</c:v>
                </c:pt>
                <c:pt idx="5609">
                  <c:v>-21.382352941176464</c:v>
                </c:pt>
                <c:pt idx="5610">
                  <c:v>-20.470299884659767</c:v>
                </c:pt>
                <c:pt idx="5611">
                  <c:v>-20.558246828143012</c:v>
                </c:pt>
                <c:pt idx="5612">
                  <c:v>-20.646193771626315</c:v>
                </c:pt>
                <c:pt idx="5613">
                  <c:v>-20.734140715109561</c:v>
                </c:pt>
                <c:pt idx="5614">
                  <c:v>-20.822087658592864</c:v>
                </c:pt>
                <c:pt idx="5615">
                  <c:v>-21.910034602076109</c:v>
                </c:pt>
                <c:pt idx="5616">
                  <c:v>-22.997981545559412</c:v>
                </c:pt>
                <c:pt idx="5617">
                  <c:v>-22.085928489042658</c:v>
                </c:pt>
                <c:pt idx="5618">
                  <c:v>-21.173875432525961</c:v>
                </c:pt>
                <c:pt idx="5619">
                  <c:v>-21.261822376009206</c:v>
                </c:pt>
                <c:pt idx="5620">
                  <c:v>-20.349769319492509</c:v>
                </c:pt>
                <c:pt idx="5621">
                  <c:v>-21.437716262975755</c:v>
                </c:pt>
                <c:pt idx="5622">
                  <c:v>-20.525663206459058</c:v>
                </c:pt>
                <c:pt idx="5623">
                  <c:v>-19.613610149942303</c:v>
                </c:pt>
                <c:pt idx="5624">
                  <c:v>-19.701557093425606</c:v>
                </c:pt>
                <c:pt idx="5625">
                  <c:v>-19.789504036908909</c:v>
                </c:pt>
                <c:pt idx="5626">
                  <c:v>-19.877450980392155</c:v>
                </c:pt>
                <c:pt idx="5627">
                  <c:v>-18.965397923875457</c:v>
                </c:pt>
                <c:pt idx="5628">
                  <c:v>-18.053344867358703</c:v>
                </c:pt>
                <c:pt idx="5629">
                  <c:v>-17.141291810842006</c:v>
                </c:pt>
                <c:pt idx="5630">
                  <c:v>-16.229238754325252</c:v>
                </c:pt>
                <c:pt idx="5631">
                  <c:v>-16.317185697808554</c:v>
                </c:pt>
                <c:pt idx="5632">
                  <c:v>-17.4051326412918</c:v>
                </c:pt>
                <c:pt idx="5633">
                  <c:v>-16.493079584775103</c:v>
                </c:pt>
                <c:pt idx="5634">
                  <c:v>-15.581026528258349</c:v>
                </c:pt>
                <c:pt idx="5635">
                  <c:v>-14.668973471741651</c:v>
                </c:pt>
                <c:pt idx="5636">
                  <c:v>-13.756920415224897</c:v>
                </c:pt>
                <c:pt idx="5637">
                  <c:v>-12.8448673587082</c:v>
                </c:pt>
                <c:pt idx="5638">
                  <c:v>-11.932814302191446</c:v>
                </c:pt>
                <c:pt idx="5639">
                  <c:v>-11.020761245674748</c:v>
                </c:pt>
                <c:pt idx="5640">
                  <c:v>-10.108708189157994</c:v>
                </c:pt>
                <c:pt idx="5641">
                  <c:v>-9.1966551326412969</c:v>
                </c:pt>
                <c:pt idx="5642">
                  <c:v>-8.2846020761245427</c:v>
                </c:pt>
                <c:pt idx="5643">
                  <c:v>-7.3725490196078454</c:v>
                </c:pt>
                <c:pt idx="5644">
                  <c:v>-8.4604959630910912</c:v>
                </c:pt>
                <c:pt idx="5645">
                  <c:v>-9.5484429065743939</c:v>
                </c:pt>
                <c:pt idx="5646">
                  <c:v>-10.636389850057697</c:v>
                </c:pt>
                <c:pt idx="5647">
                  <c:v>-11.724336793540942</c:v>
                </c:pt>
                <c:pt idx="5648">
                  <c:v>-10.812283737024245</c:v>
                </c:pt>
                <c:pt idx="5649">
                  <c:v>-11.900230680507491</c:v>
                </c:pt>
                <c:pt idx="5650">
                  <c:v>-11.988177623990794</c:v>
                </c:pt>
                <c:pt idx="5651">
                  <c:v>-13.076124567474039</c:v>
                </c:pt>
                <c:pt idx="5652">
                  <c:v>-14.164071510957342</c:v>
                </c:pt>
                <c:pt idx="5653">
                  <c:v>-15.252018454440588</c:v>
                </c:pt>
                <c:pt idx="5654">
                  <c:v>-14.339965397923891</c:v>
                </c:pt>
                <c:pt idx="5655">
                  <c:v>-13.427912341407136</c:v>
                </c:pt>
                <c:pt idx="5656">
                  <c:v>-14.515859284890439</c:v>
                </c:pt>
                <c:pt idx="5657">
                  <c:v>-13.603806228373685</c:v>
                </c:pt>
                <c:pt idx="5658">
                  <c:v>-12.691753171856988</c:v>
                </c:pt>
                <c:pt idx="5659">
                  <c:v>-11.779700115340233</c:v>
                </c:pt>
                <c:pt idx="5660">
                  <c:v>-12.867647058823536</c:v>
                </c:pt>
                <c:pt idx="5661">
                  <c:v>-11.955594002306782</c:v>
                </c:pt>
                <c:pt idx="5662">
                  <c:v>-13.043540945790085</c:v>
                </c:pt>
                <c:pt idx="5663">
                  <c:v>-13.13148788927333</c:v>
                </c:pt>
                <c:pt idx="5664">
                  <c:v>-13.219434832756633</c:v>
                </c:pt>
                <c:pt idx="5665">
                  <c:v>-13.307381776239936</c:v>
                </c:pt>
                <c:pt idx="5666">
                  <c:v>-13.395328719723182</c:v>
                </c:pt>
                <c:pt idx="5667">
                  <c:v>-13.483275663206484</c:v>
                </c:pt>
                <c:pt idx="5668">
                  <c:v>-12.57122260668973</c:v>
                </c:pt>
                <c:pt idx="5669">
                  <c:v>-11.659169550173033</c:v>
                </c:pt>
                <c:pt idx="5670">
                  <c:v>-12.747116493656279</c:v>
                </c:pt>
                <c:pt idx="5671">
                  <c:v>-11.835063437139581</c:v>
                </c:pt>
                <c:pt idx="5672">
                  <c:v>-10.923010380622827</c:v>
                </c:pt>
                <c:pt idx="5673">
                  <c:v>-12.01095732410613</c:v>
                </c:pt>
                <c:pt idx="5674">
                  <c:v>-13.098904267589376</c:v>
                </c:pt>
                <c:pt idx="5675">
                  <c:v>-12.186851211072678</c:v>
                </c:pt>
                <c:pt idx="5676">
                  <c:v>-11.274798154555924</c:v>
                </c:pt>
                <c:pt idx="5677">
                  <c:v>-12.362745098039227</c:v>
                </c:pt>
                <c:pt idx="5678">
                  <c:v>-11.450692041522473</c:v>
                </c:pt>
                <c:pt idx="5679">
                  <c:v>-12.538638985005775</c:v>
                </c:pt>
                <c:pt idx="5680">
                  <c:v>-11.626585928489021</c:v>
                </c:pt>
                <c:pt idx="5681">
                  <c:v>-11.714532871972324</c:v>
                </c:pt>
                <c:pt idx="5682">
                  <c:v>-11.80247981545557</c:v>
                </c:pt>
                <c:pt idx="5683">
                  <c:v>-11.890426758938872</c:v>
                </c:pt>
                <c:pt idx="5684">
                  <c:v>-11.978373702422118</c:v>
                </c:pt>
                <c:pt idx="5685">
                  <c:v>-12.066320645905421</c:v>
                </c:pt>
                <c:pt idx="5686">
                  <c:v>-11.154267589388724</c:v>
                </c:pt>
                <c:pt idx="5687">
                  <c:v>-10.242214532871969</c:v>
                </c:pt>
                <c:pt idx="5688">
                  <c:v>-11.330161476355272</c:v>
                </c:pt>
                <c:pt idx="5689">
                  <c:v>-10.418108419838518</c:v>
                </c:pt>
                <c:pt idx="5690">
                  <c:v>-10.506055363321821</c:v>
                </c:pt>
                <c:pt idx="5691">
                  <c:v>-9.5940023068050664</c:v>
                </c:pt>
                <c:pt idx="5692">
                  <c:v>-10.681949250288369</c:v>
                </c:pt>
                <c:pt idx="5693">
                  <c:v>-9.7698961937716149</c:v>
                </c:pt>
                <c:pt idx="5694">
                  <c:v>-8.8578431372549176</c:v>
                </c:pt>
                <c:pt idx="5695">
                  <c:v>-7.9457900807381634</c:v>
                </c:pt>
                <c:pt idx="5696">
                  <c:v>-8.0337370242214661</c:v>
                </c:pt>
                <c:pt idx="5697">
                  <c:v>-8.1216839677047119</c:v>
                </c:pt>
                <c:pt idx="5698">
                  <c:v>-8.2096309111880146</c:v>
                </c:pt>
                <c:pt idx="5699">
                  <c:v>-8.2975778546712604</c:v>
                </c:pt>
                <c:pt idx="5700">
                  <c:v>-9.3855247981545631</c:v>
                </c:pt>
                <c:pt idx="5701">
                  <c:v>-8.4734717416378089</c:v>
                </c:pt>
                <c:pt idx="5702">
                  <c:v>-7.5614186851211116</c:v>
                </c:pt>
                <c:pt idx="5703">
                  <c:v>-6.6493656286043574</c:v>
                </c:pt>
                <c:pt idx="5704">
                  <c:v>-7.7373125720876601</c:v>
                </c:pt>
                <c:pt idx="5705">
                  <c:v>-8.8252595155709059</c:v>
                </c:pt>
                <c:pt idx="5706">
                  <c:v>-7.9132064590542086</c:v>
                </c:pt>
                <c:pt idx="5707">
                  <c:v>-9.0011534025375113</c:v>
                </c:pt>
                <c:pt idx="5708">
                  <c:v>-8.0891003460207571</c:v>
                </c:pt>
                <c:pt idx="5709">
                  <c:v>-7.1770472895040598</c:v>
                </c:pt>
                <c:pt idx="5710">
                  <c:v>-7.2649942329873056</c:v>
                </c:pt>
                <c:pt idx="5711">
                  <c:v>-8.3529411764706083</c:v>
                </c:pt>
                <c:pt idx="5712">
                  <c:v>-9.4408881199538541</c:v>
                </c:pt>
                <c:pt idx="5713">
                  <c:v>-8.5288350634371568</c:v>
                </c:pt>
                <c:pt idx="5714">
                  <c:v>-8.6167820069204026</c:v>
                </c:pt>
                <c:pt idx="5715">
                  <c:v>-8.7047289504037053</c:v>
                </c:pt>
                <c:pt idx="5716">
                  <c:v>-8.7926758938869511</c:v>
                </c:pt>
                <c:pt idx="5717">
                  <c:v>-7.8806228373702538</c:v>
                </c:pt>
                <c:pt idx="5718">
                  <c:v>-8.9685697808534997</c:v>
                </c:pt>
                <c:pt idx="5719">
                  <c:v>-8.0565167243368023</c:v>
                </c:pt>
                <c:pt idx="5720">
                  <c:v>-7.1444636678200482</c:v>
                </c:pt>
                <c:pt idx="5721">
                  <c:v>-7.2324106113033508</c:v>
                </c:pt>
                <c:pt idx="5722">
                  <c:v>-7.3203575547865967</c:v>
                </c:pt>
                <c:pt idx="5723">
                  <c:v>-7.4083044982698993</c:v>
                </c:pt>
                <c:pt idx="5724">
                  <c:v>-7.4962514417531452</c:v>
                </c:pt>
                <c:pt idx="5725">
                  <c:v>-6.5841983852364478</c:v>
                </c:pt>
                <c:pt idx="5726">
                  <c:v>-7.6721453287197505</c:v>
                </c:pt>
                <c:pt idx="5727">
                  <c:v>-7.7600922722029964</c:v>
                </c:pt>
                <c:pt idx="5728">
                  <c:v>-7.848039215686299</c:v>
                </c:pt>
                <c:pt idx="5729">
                  <c:v>-7.9359861591695449</c:v>
                </c:pt>
                <c:pt idx="5730">
                  <c:v>-7.0239331026528475</c:v>
                </c:pt>
                <c:pt idx="5731">
                  <c:v>-6.1118800461360934</c:v>
                </c:pt>
                <c:pt idx="5732">
                  <c:v>-7.199826989619396</c:v>
                </c:pt>
                <c:pt idx="5733">
                  <c:v>-6.2877739331026419</c:v>
                </c:pt>
                <c:pt idx="5734">
                  <c:v>-7.3757208765859446</c:v>
                </c:pt>
                <c:pt idx="5735">
                  <c:v>-8.4636678200691904</c:v>
                </c:pt>
                <c:pt idx="5736">
                  <c:v>-7.5516147635524931</c:v>
                </c:pt>
                <c:pt idx="5737">
                  <c:v>-8.6395617070357389</c:v>
                </c:pt>
                <c:pt idx="5738">
                  <c:v>-7.7275086505190416</c:v>
                </c:pt>
                <c:pt idx="5739">
                  <c:v>-8.8154555940022874</c:v>
                </c:pt>
                <c:pt idx="5740">
                  <c:v>-7.9034025374855901</c:v>
                </c:pt>
                <c:pt idx="5741">
                  <c:v>-6.9913494809688359</c:v>
                </c:pt>
                <c:pt idx="5742">
                  <c:v>-6.0792964244521386</c:v>
                </c:pt>
                <c:pt idx="5743">
                  <c:v>-7.1672433679353844</c:v>
                </c:pt>
                <c:pt idx="5744">
                  <c:v>-7.2551903114186871</c:v>
                </c:pt>
                <c:pt idx="5745">
                  <c:v>-6.3431372549019329</c:v>
                </c:pt>
                <c:pt idx="5746">
                  <c:v>-6.4310841983852356</c:v>
                </c:pt>
                <c:pt idx="5747">
                  <c:v>-6.5190311418685383</c:v>
                </c:pt>
                <c:pt idx="5748">
                  <c:v>-5.6069780853517841</c:v>
                </c:pt>
                <c:pt idx="5749">
                  <c:v>-4.6949250288350868</c:v>
                </c:pt>
                <c:pt idx="5750">
                  <c:v>-4.7828719723183326</c:v>
                </c:pt>
                <c:pt idx="5751">
                  <c:v>-4.8708189158016353</c:v>
                </c:pt>
                <c:pt idx="5752">
                  <c:v>-5.9587658592848811</c:v>
                </c:pt>
                <c:pt idx="5753">
                  <c:v>-5.0467128027681838</c:v>
                </c:pt>
                <c:pt idx="5754">
                  <c:v>-4.1346597462514296</c:v>
                </c:pt>
                <c:pt idx="5755">
                  <c:v>-3.2226066897347323</c:v>
                </c:pt>
                <c:pt idx="5756">
                  <c:v>-2.3105536332179781</c:v>
                </c:pt>
                <c:pt idx="5757">
                  <c:v>-2.3985005767012808</c:v>
                </c:pt>
                <c:pt idx="5758">
                  <c:v>-2.4864475201845266</c:v>
                </c:pt>
                <c:pt idx="5759">
                  <c:v>-2.5743944636678293</c:v>
                </c:pt>
                <c:pt idx="5760">
                  <c:v>-2.6623414071510751</c:v>
                </c:pt>
                <c:pt idx="5761">
                  <c:v>-2.7502883506343778</c:v>
                </c:pt>
                <c:pt idx="5762">
                  <c:v>-2.8382352941176237</c:v>
                </c:pt>
                <c:pt idx="5763">
                  <c:v>-2.9261822376009263</c:v>
                </c:pt>
                <c:pt idx="5764">
                  <c:v>-3.0141291810841722</c:v>
                </c:pt>
                <c:pt idx="5765">
                  <c:v>-3.1020761245674748</c:v>
                </c:pt>
                <c:pt idx="5766">
                  <c:v>-2.1900230680507775</c:v>
                </c:pt>
                <c:pt idx="5767">
                  <c:v>-3.2779700115340233</c:v>
                </c:pt>
                <c:pt idx="5768">
                  <c:v>-2.365916955017326</c:v>
                </c:pt>
                <c:pt idx="5769">
                  <c:v>-3.4538638985005718</c:v>
                </c:pt>
                <c:pt idx="5770">
                  <c:v>-2.5418108419838745</c:v>
                </c:pt>
                <c:pt idx="5771">
                  <c:v>-3.6297577854671204</c:v>
                </c:pt>
                <c:pt idx="5772">
                  <c:v>-3.717704728950423</c:v>
                </c:pt>
                <c:pt idx="5773">
                  <c:v>-3.8056516724336689</c:v>
                </c:pt>
                <c:pt idx="5774">
                  <c:v>-3.8935986159169715</c:v>
                </c:pt>
                <c:pt idx="5775">
                  <c:v>-2.9815455594002174</c:v>
                </c:pt>
                <c:pt idx="5776">
                  <c:v>-3.06949250288352</c:v>
                </c:pt>
                <c:pt idx="5777">
                  <c:v>-2.1574394463667659</c:v>
                </c:pt>
                <c:pt idx="5778">
                  <c:v>-3.2453863898500686</c:v>
                </c:pt>
                <c:pt idx="5779">
                  <c:v>-4.3333333333333144</c:v>
                </c:pt>
                <c:pt idx="5780">
                  <c:v>-4.4212802768166171</c:v>
                </c:pt>
                <c:pt idx="5781">
                  <c:v>-4.5092272202998629</c:v>
                </c:pt>
                <c:pt idx="5782">
                  <c:v>-5.5971741637831656</c:v>
                </c:pt>
                <c:pt idx="5783">
                  <c:v>-6.6851211072664114</c:v>
                </c:pt>
                <c:pt idx="5784">
                  <c:v>-7.7730680507497141</c:v>
                </c:pt>
                <c:pt idx="5785">
                  <c:v>-8.8610149942329599</c:v>
                </c:pt>
                <c:pt idx="5786">
                  <c:v>-9.9489619377162626</c:v>
                </c:pt>
                <c:pt idx="5787">
                  <c:v>-11.036908881199565</c:v>
                </c:pt>
                <c:pt idx="5788">
                  <c:v>-12.124855824682811</c:v>
                </c:pt>
                <c:pt idx="5789">
                  <c:v>-13.212802768166114</c:v>
                </c:pt>
                <c:pt idx="5790">
                  <c:v>-13.30074971164936</c:v>
                </c:pt>
                <c:pt idx="5791">
                  <c:v>-14.388696655132662</c:v>
                </c:pt>
                <c:pt idx="5792">
                  <c:v>-15.476643598615908</c:v>
                </c:pt>
                <c:pt idx="5793">
                  <c:v>-16.564590542099211</c:v>
                </c:pt>
                <c:pt idx="5794">
                  <c:v>-17.652537485582457</c:v>
                </c:pt>
                <c:pt idx="5795">
                  <c:v>-18.740484429065759</c:v>
                </c:pt>
                <c:pt idx="5796">
                  <c:v>-19.828431372549005</c:v>
                </c:pt>
                <c:pt idx="5797">
                  <c:v>-20.916378316032308</c:v>
                </c:pt>
                <c:pt idx="5798">
                  <c:v>-22.004325259515554</c:v>
                </c:pt>
                <c:pt idx="5799">
                  <c:v>-22.092272202998856</c:v>
                </c:pt>
                <c:pt idx="5800">
                  <c:v>-21.180219146482102</c:v>
                </c:pt>
                <c:pt idx="5801">
                  <c:v>-20.268166089965405</c:v>
                </c:pt>
                <c:pt idx="5802">
                  <c:v>-20.356113033448651</c:v>
                </c:pt>
                <c:pt idx="5803">
                  <c:v>-20.444059976931953</c:v>
                </c:pt>
                <c:pt idx="5804">
                  <c:v>-21.532006920415199</c:v>
                </c:pt>
                <c:pt idx="5805">
                  <c:v>-22.619953863898502</c:v>
                </c:pt>
                <c:pt idx="5806">
                  <c:v>-21.707900807381804</c:v>
                </c:pt>
                <c:pt idx="5807">
                  <c:v>-20.79584775086505</c:v>
                </c:pt>
                <c:pt idx="5808">
                  <c:v>-19.883794694348353</c:v>
                </c:pt>
                <c:pt idx="5809">
                  <c:v>-20.971741637831599</c:v>
                </c:pt>
                <c:pt idx="5810">
                  <c:v>-21.059688581314902</c:v>
                </c:pt>
                <c:pt idx="5811">
                  <c:v>-20.147635524798147</c:v>
                </c:pt>
                <c:pt idx="5812">
                  <c:v>-21.23558246828145</c:v>
                </c:pt>
                <c:pt idx="5813">
                  <c:v>-20.323529411764696</c:v>
                </c:pt>
                <c:pt idx="5814">
                  <c:v>-19.411476355247999</c:v>
                </c:pt>
                <c:pt idx="5815">
                  <c:v>-18.499423298731244</c:v>
                </c:pt>
                <c:pt idx="5816">
                  <c:v>-17.587370242214547</c:v>
                </c:pt>
                <c:pt idx="5817">
                  <c:v>-18.675317185697793</c:v>
                </c:pt>
                <c:pt idx="5818">
                  <c:v>-19.763264129181096</c:v>
                </c:pt>
                <c:pt idx="5819">
                  <c:v>-18.851211072664341</c:v>
                </c:pt>
                <c:pt idx="5820">
                  <c:v>-17.939158016147644</c:v>
                </c:pt>
                <c:pt idx="5821">
                  <c:v>-17.027104959630947</c:v>
                </c:pt>
                <c:pt idx="5822">
                  <c:v>-18.115051903114136</c:v>
                </c:pt>
                <c:pt idx="5823">
                  <c:v>-18.202998846597438</c:v>
                </c:pt>
                <c:pt idx="5824">
                  <c:v>-19.290945790080741</c:v>
                </c:pt>
                <c:pt idx="5825">
                  <c:v>-18.378892733564044</c:v>
                </c:pt>
                <c:pt idx="5826">
                  <c:v>-19.466839677047233</c:v>
                </c:pt>
                <c:pt idx="5827">
                  <c:v>-18.554786620530535</c:v>
                </c:pt>
                <c:pt idx="5828">
                  <c:v>-19.642733564013838</c:v>
                </c:pt>
                <c:pt idx="5829">
                  <c:v>-18.730680507497141</c:v>
                </c:pt>
                <c:pt idx="5830">
                  <c:v>-17.818627450980443</c:v>
                </c:pt>
                <c:pt idx="5831">
                  <c:v>-17.906574394463632</c:v>
                </c:pt>
                <c:pt idx="5832">
                  <c:v>-17.994521337946935</c:v>
                </c:pt>
                <c:pt idx="5833">
                  <c:v>-18.082468281430238</c:v>
                </c:pt>
                <c:pt idx="5834">
                  <c:v>-18.17041522491354</c:v>
                </c:pt>
                <c:pt idx="5835">
                  <c:v>-17.258362168396729</c:v>
                </c:pt>
                <c:pt idx="5836">
                  <c:v>-17.346309111880032</c:v>
                </c:pt>
                <c:pt idx="5837">
                  <c:v>-16.434256055363335</c:v>
                </c:pt>
                <c:pt idx="5838">
                  <c:v>-15.522202998846637</c:v>
                </c:pt>
                <c:pt idx="5839">
                  <c:v>-14.610149942329826</c:v>
                </c:pt>
                <c:pt idx="5840">
                  <c:v>-14.698096885813129</c:v>
                </c:pt>
                <c:pt idx="5841">
                  <c:v>-14.786043829296432</c:v>
                </c:pt>
                <c:pt idx="5842">
                  <c:v>-14.873990772779734</c:v>
                </c:pt>
                <c:pt idx="5843">
                  <c:v>-14.961937716262923</c:v>
                </c:pt>
                <c:pt idx="5844">
                  <c:v>-15.049884659746226</c:v>
                </c:pt>
                <c:pt idx="5845">
                  <c:v>-16.137831603229529</c:v>
                </c:pt>
                <c:pt idx="5846">
                  <c:v>-16.225778546712831</c:v>
                </c:pt>
                <c:pt idx="5847">
                  <c:v>-17.313725490196134</c:v>
                </c:pt>
                <c:pt idx="5848">
                  <c:v>-18.401672433679323</c:v>
                </c:pt>
                <c:pt idx="5849">
                  <c:v>-17.489619377162626</c:v>
                </c:pt>
                <c:pt idx="5850">
                  <c:v>-17.577566320645928</c:v>
                </c:pt>
                <c:pt idx="5851">
                  <c:v>-17.665513264129231</c:v>
                </c:pt>
                <c:pt idx="5852">
                  <c:v>-17.75346020761242</c:v>
                </c:pt>
                <c:pt idx="5853">
                  <c:v>-17.841407151095723</c:v>
                </c:pt>
                <c:pt idx="5854">
                  <c:v>-17.929354094579026</c:v>
                </c:pt>
                <c:pt idx="5855">
                  <c:v>-18.017301038062328</c:v>
                </c:pt>
                <c:pt idx="5856">
                  <c:v>-17.105247981545517</c:v>
                </c:pt>
                <c:pt idx="5857">
                  <c:v>-16.19319492502882</c:v>
                </c:pt>
                <c:pt idx="5858">
                  <c:v>-15.281141868512123</c:v>
                </c:pt>
                <c:pt idx="5859">
                  <c:v>-14.369088811995425</c:v>
                </c:pt>
                <c:pt idx="5860">
                  <c:v>-13.457035755478614</c:v>
                </c:pt>
                <c:pt idx="5861">
                  <c:v>-12.544982698961917</c:v>
                </c:pt>
                <c:pt idx="5862">
                  <c:v>-12.63292964244522</c:v>
                </c:pt>
                <c:pt idx="5863">
                  <c:v>-12.720876585928522</c:v>
                </c:pt>
                <c:pt idx="5864">
                  <c:v>-11.808823529411711</c:v>
                </c:pt>
                <c:pt idx="5865">
                  <c:v>-10.896770472895014</c:v>
                </c:pt>
                <c:pt idx="5866">
                  <c:v>-10.984717416378317</c:v>
                </c:pt>
                <c:pt idx="5867">
                  <c:v>-11.072664359861619</c:v>
                </c:pt>
                <c:pt idx="5868">
                  <c:v>-10.160611303344922</c:v>
                </c:pt>
                <c:pt idx="5869">
                  <c:v>-9.2485582468281109</c:v>
                </c:pt>
                <c:pt idx="5870">
                  <c:v>-9.3365051903114136</c:v>
                </c:pt>
                <c:pt idx="5871">
                  <c:v>-9.4244521337947162</c:v>
                </c:pt>
                <c:pt idx="5872">
                  <c:v>-9.5123990772780189</c:v>
                </c:pt>
                <c:pt idx="5873">
                  <c:v>-9.6003460207612079</c:v>
                </c:pt>
                <c:pt idx="5874">
                  <c:v>-9.6882929642445106</c:v>
                </c:pt>
                <c:pt idx="5875">
                  <c:v>-9.7762399077278133</c:v>
                </c:pt>
                <c:pt idx="5876">
                  <c:v>-9.8641868512111159</c:v>
                </c:pt>
                <c:pt idx="5877">
                  <c:v>-9.9521337946943049</c:v>
                </c:pt>
                <c:pt idx="5878">
                  <c:v>-10.040080738177608</c:v>
                </c:pt>
                <c:pt idx="5879">
                  <c:v>-10.12802768166091</c:v>
                </c:pt>
                <c:pt idx="5880">
                  <c:v>-10.215974625144213</c:v>
                </c:pt>
                <c:pt idx="5881">
                  <c:v>-10.303921568627402</c:v>
                </c:pt>
                <c:pt idx="5882">
                  <c:v>-10.391868512110705</c:v>
                </c:pt>
                <c:pt idx="5883">
                  <c:v>-10.479815455594007</c:v>
                </c:pt>
                <c:pt idx="5884">
                  <c:v>-10.56776239907731</c:v>
                </c:pt>
                <c:pt idx="5885">
                  <c:v>-10.655709342560499</c:v>
                </c:pt>
                <c:pt idx="5886">
                  <c:v>-10.743656286043802</c:v>
                </c:pt>
                <c:pt idx="5887">
                  <c:v>-10.831603229527104</c:v>
                </c:pt>
                <c:pt idx="5888">
                  <c:v>-9.919550173010407</c:v>
                </c:pt>
                <c:pt idx="5889">
                  <c:v>-9.0074971164937097</c:v>
                </c:pt>
                <c:pt idx="5890">
                  <c:v>-8.0954440599768986</c:v>
                </c:pt>
                <c:pt idx="5891">
                  <c:v>-7.1833910034602013</c:v>
                </c:pt>
                <c:pt idx="5892">
                  <c:v>-8.271337946943504</c:v>
                </c:pt>
                <c:pt idx="5893">
                  <c:v>-9.3592848904268067</c:v>
                </c:pt>
                <c:pt idx="5894">
                  <c:v>-10.447231833909996</c:v>
                </c:pt>
                <c:pt idx="5895">
                  <c:v>-10.535178777393298</c:v>
                </c:pt>
                <c:pt idx="5896">
                  <c:v>-10.623125720876601</c:v>
                </c:pt>
                <c:pt idx="5897">
                  <c:v>-11.711072664359904</c:v>
                </c:pt>
                <c:pt idx="5898">
                  <c:v>-12.799019607843093</c:v>
                </c:pt>
                <c:pt idx="5899">
                  <c:v>-13.886966551326395</c:v>
                </c:pt>
                <c:pt idx="5900">
                  <c:v>-13.974913494809698</c:v>
                </c:pt>
                <c:pt idx="5901">
                  <c:v>-15.062860438293001</c:v>
                </c:pt>
                <c:pt idx="5902">
                  <c:v>-16.15080738177619</c:v>
                </c:pt>
                <c:pt idx="5903">
                  <c:v>-16.238754325259492</c:v>
                </c:pt>
                <c:pt idx="5904">
                  <c:v>-15.326701268742795</c:v>
                </c:pt>
                <c:pt idx="5905">
                  <c:v>-14.414648212226098</c:v>
                </c:pt>
                <c:pt idx="5906">
                  <c:v>-14.502595155709287</c:v>
                </c:pt>
                <c:pt idx="5907">
                  <c:v>-14.590542099192589</c:v>
                </c:pt>
                <c:pt idx="5908">
                  <c:v>-14.678489042675892</c:v>
                </c:pt>
                <c:pt idx="5909">
                  <c:v>-14.766435986159195</c:v>
                </c:pt>
                <c:pt idx="5910">
                  <c:v>-13.854382929642497</c:v>
                </c:pt>
                <c:pt idx="5911">
                  <c:v>-14.942329873125686</c:v>
                </c:pt>
                <c:pt idx="5912">
                  <c:v>-16.030276816608989</c:v>
                </c:pt>
                <c:pt idx="5913">
                  <c:v>-17.118223760092292</c:v>
                </c:pt>
                <c:pt idx="5914">
                  <c:v>-18.206170703575594</c:v>
                </c:pt>
                <c:pt idx="5915">
                  <c:v>-19.294117647058783</c:v>
                </c:pt>
                <c:pt idx="5916">
                  <c:v>-18.382064590542086</c:v>
                </c:pt>
                <c:pt idx="5917">
                  <c:v>-18.470011534025389</c:v>
                </c:pt>
                <c:pt idx="5918">
                  <c:v>-17.557958477508691</c:v>
                </c:pt>
                <c:pt idx="5919">
                  <c:v>-18.64590542099188</c:v>
                </c:pt>
                <c:pt idx="5920">
                  <c:v>-17.733852364475183</c:v>
                </c:pt>
                <c:pt idx="5921">
                  <c:v>-18.821799307958486</c:v>
                </c:pt>
                <c:pt idx="5922">
                  <c:v>-17.909746251441788</c:v>
                </c:pt>
                <c:pt idx="5923">
                  <c:v>-18.997693194924977</c:v>
                </c:pt>
                <c:pt idx="5924">
                  <c:v>-20.08564013840828</c:v>
                </c:pt>
                <c:pt idx="5925">
                  <c:v>-19.173587081891583</c:v>
                </c:pt>
                <c:pt idx="5926">
                  <c:v>-18.261534025374885</c:v>
                </c:pt>
                <c:pt idx="5927">
                  <c:v>-18.349480968858188</c:v>
                </c:pt>
                <c:pt idx="5928">
                  <c:v>-18.437427912341377</c:v>
                </c:pt>
                <c:pt idx="5929">
                  <c:v>-17.52537485582468</c:v>
                </c:pt>
                <c:pt idx="5930">
                  <c:v>-16.613321799307982</c:v>
                </c:pt>
                <c:pt idx="5931">
                  <c:v>-16.701268742791285</c:v>
                </c:pt>
                <c:pt idx="5932">
                  <c:v>-15.789215686274474</c:v>
                </c:pt>
                <c:pt idx="5933">
                  <c:v>-16.877162629757777</c:v>
                </c:pt>
                <c:pt idx="5934">
                  <c:v>-15.965109573241079</c:v>
                </c:pt>
                <c:pt idx="5935">
                  <c:v>-15.053056516724382</c:v>
                </c:pt>
                <c:pt idx="5936">
                  <c:v>-15.141003460207571</c:v>
                </c:pt>
                <c:pt idx="5937">
                  <c:v>-15.228950403690874</c:v>
                </c:pt>
                <c:pt idx="5938">
                  <c:v>-14.316897347174177</c:v>
                </c:pt>
                <c:pt idx="5939">
                  <c:v>-14.404844290657479</c:v>
                </c:pt>
                <c:pt idx="5940">
                  <c:v>-13.492791234140668</c:v>
                </c:pt>
                <c:pt idx="5941">
                  <c:v>-13.580738177623971</c:v>
                </c:pt>
                <c:pt idx="5942">
                  <c:v>-13.668685121107274</c:v>
                </c:pt>
                <c:pt idx="5943">
                  <c:v>-13.756632064590576</c:v>
                </c:pt>
                <c:pt idx="5944">
                  <c:v>-12.844579008073765</c:v>
                </c:pt>
                <c:pt idx="5945">
                  <c:v>-12.932525951557068</c:v>
                </c:pt>
                <c:pt idx="5946">
                  <c:v>-13.020472895040371</c:v>
                </c:pt>
                <c:pt idx="5947">
                  <c:v>-13.108419838523673</c:v>
                </c:pt>
                <c:pt idx="5948">
                  <c:v>-13.196366782006976</c:v>
                </c:pt>
                <c:pt idx="5949">
                  <c:v>-13.284313725490165</c:v>
                </c:pt>
                <c:pt idx="5950">
                  <c:v>-13.372260668973468</c:v>
                </c:pt>
                <c:pt idx="5951">
                  <c:v>-13.46020761245677</c:v>
                </c:pt>
                <c:pt idx="5952">
                  <c:v>-13.548154555940073</c:v>
                </c:pt>
                <c:pt idx="5953">
                  <c:v>-13.636101499423262</c:v>
                </c:pt>
                <c:pt idx="5954">
                  <c:v>-13.724048442906565</c:v>
                </c:pt>
                <c:pt idx="5955">
                  <c:v>-13.811995386389867</c:v>
                </c:pt>
                <c:pt idx="5956">
                  <c:v>-13.89994232987317</c:v>
                </c:pt>
                <c:pt idx="5957">
                  <c:v>-13.987889273356359</c:v>
                </c:pt>
                <c:pt idx="5958">
                  <c:v>-14.075836216839662</c:v>
                </c:pt>
                <c:pt idx="5959">
                  <c:v>-14.163783160322964</c:v>
                </c:pt>
                <c:pt idx="5960">
                  <c:v>-15.251730103806267</c:v>
                </c:pt>
                <c:pt idx="5961">
                  <c:v>-16.339677047289456</c:v>
                </c:pt>
                <c:pt idx="5962">
                  <c:v>-15.427623990772759</c:v>
                </c:pt>
                <c:pt idx="5963">
                  <c:v>-14.515570934256061</c:v>
                </c:pt>
                <c:pt idx="5964">
                  <c:v>-13.603517877739364</c:v>
                </c:pt>
                <c:pt idx="5965">
                  <c:v>-12.691464821222553</c:v>
                </c:pt>
                <c:pt idx="5966">
                  <c:v>-13.779411764705856</c:v>
                </c:pt>
                <c:pt idx="5967">
                  <c:v>-12.867358708189158</c:v>
                </c:pt>
                <c:pt idx="5968">
                  <c:v>-13.955305651672461</c:v>
                </c:pt>
                <c:pt idx="5969">
                  <c:v>-15.043252595155764</c:v>
                </c:pt>
                <c:pt idx="5970">
                  <c:v>-16.131199538638953</c:v>
                </c:pt>
                <c:pt idx="5971">
                  <c:v>-15.219146482122255</c:v>
                </c:pt>
                <c:pt idx="5972">
                  <c:v>-14.307093425605558</c:v>
                </c:pt>
                <c:pt idx="5973">
                  <c:v>-15.395040369088861</c:v>
                </c:pt>
                <c:pt idx="5974">
                  <c:v>-14.48298731257205</c:v>
                </c:pt>
                <c:pt idx="5975">
                  <c:v>-14.570934256055352</c:v>
                </c:pt>
                <c:pt idx="5976">
                  <c:v>-14.658881199538655</c:v>
                </c:pt>
                <c:pt idx="5977">
                  <c:v>-14.746828143021958</c:v>
                </c:pt>
                <c:pt idx="5978">
                  <c:v>-15.834775086505147</c:v>
                </c:pt>
                <c:pt idx="5979">
                  <c:v>-14.922722029988449</c:v>
                </c:pt>
                <c:pt idx="5980">
                  <c:v>-14.010668973471752</c:v>
                </c:pt>
                <c:pt idx="5981">
                  <c:v>-14.098615916955055</c:v>
                </c:pt>
                <c:pt idx="5982">
                  <c:v>-14.186562860438244</c:v>
                </c:pt>
                <c:pt idx="5983">
                  <c:v>-15.274509803921546</c:v>
                </c:pt>
                <c:pt idx="5984">
                  <c:v>-14.362456747404849</c:v>
                </c:pt>
                <c:pt idx="5985">
                  <c:v>-13.450403690888152</c:v>
                </c:pt>
                <c:pt idx="5986">
                  <c:v>-12.538350634371341</c:v>
                </c:pt>
                <c:pt idx="5987">
                  <c:v>-11.626297577854643</c:v>
                </c:pt>
                <c:pt idx="5988">
                  <c:v>-12.714244521337946</c:v>
                </c:pt>
                <c:pt idx="5989">
                  <c:v>-11.802191464821249</c:v>
                </c:pt>
                <c:pt idx="5990">
                  <c:v>-12.890138408304551</c:v>
                </c:pt>
                <c:pt idx="5991">
                  <c:v>-11.97808535178774</c:v>
                </c:pt>
                <c:pt idx="5992">
                  <c:v>-12.066032295271043</c:v>
                </c:pt>
                <c:pt idx="5993">
                  <c:v>-12.153979238754346</c:v>
                </c:pt>
                <c:pt idx="5994">
                  <c:v>-12.241926182237648</c:v>
                </c:pt>
                <c:pt idx="5995">
                  <c:v>-13.329873125720837</c:v>
                </c:pt>
                <c:pt idx="5996">
                  <c:v>-13.41782006920414</c:v>
                </c:pt>
                <c:pt idx="5997">
                  <c:v>-14.505767012687443</c:v>
                </c:pt>
                <c:pt idx="5998">
                  <c:v>-15.593713956170745</c:v>
                </c:pt>
                <c:pt idx="5999">
                  <c:v>-16.681660899653934</c:v>
                </c:pt>
                <c:pt idx="6000">
                  <c:v>-15.769607843137237</c:v>
                </c:pt>
                <c:pt idx="6001">
                  <c:v>-15.85755478662054</c:v>
                </c:pt>
                <c:pt idx="6002">
                  <c:v>-14.945501730103842</c:v>
                </c:pt>
                <c:pt idx="6003">
                  <c:v>-16.033448673587031</c:v>
                </c:pt>
                <c:pt idx="6004">
                  <c:v>-16.121395617070334</c:v>
                </c:pt>
                <c:pt idx="6005">
                  <c:v>-17.209342560553637</c:v>
                </c:pt>
                <c:pt idx="6006">
                  <c:v>-16.297289504036939</c:v>
                </c:pt>
                <c:pt idx="6007">
                  <c:v>-17.385236447520128</c:v>
                </c:pt>
                <c:pt idx="6008">
                  <c:v>-16.473183391003431</c:v>
                </c:pt>
                <c:pt idx="6009">
                  <c:v>-17.561130334486734</c:v>
                </c:pt>
                <c:pt idx="6010">
                  <c:v>-16.649077277970036</c:v>
                </c:pt>
                <c:pt idx="6011">
                  <c:v>-15.737024221453339</c:v>
                </c:pt>
                <c:pt idx="6012">
                  <c:v>-16.824971164936528</c:v>
                </c:pt>
                <c:pt idx="6013">
                  <c:v>-15.912918108419831</c:v>
                </c:pt>
                <c:pt idx="6014">
                  <c:v>-15.000865051903133</c:v>
                </c:pt>
                <c:pt idx="6015">
                  <c:v>-15.088811995386436</c:v>
                </c:pt>
                <c:pt idx="6016">
                  <c:v>-14.176758938869625</c:v>
                </c:pt>
                <c:pt idx="6017">
                  <c:v>-13.264705882352928</c:v>
                </c:pt>
                <c:pt idx="6018">
                  <c:v>-13.35265282583623</c:v>
                </c:pt>
                <c:pt idx="6019">
                  <c:v>-13.440599769319533</c:v>
                </c:pt>
                <c:pt idx="6020">
                  <c:v>-13.528546712802722</c:v>
                </c:pt>
                <c:pt idx="6021">
                  <c:v>-13.616493656286025</c:v>
                </c:pt>
                <c:pt idx="6022">
                  <c:v>-14.704440599769327</c:v>
                </c:pt>
                <c:pt idx="6023">
                  <c:v>-15.79238754325263</c:v>
                </c:pt>
                <c:pt idx="6024">
                  <c:v>-14.880334486735819</c:v>
                </c:pt>
                <c:pt idx="6025">
                  <c:v>-13.968281430219122</c:v>
                </c:pt>
                <c:pt idx="6026">
                  <c:v>-13.056228373702425</c:v>
                </c:pt>
                <c:pt idx="6027">
                  <c:v>-14.144175317185727</c:v>
                </c:pt>
                <c:pt idx="6028">
                  <c:v>-13.23212226066903</c:v>
                </c:pt>
                <c:pt idx="6029">
                  <c:v>-14.320069204152219</c:v>
                </c:pt>
                <c:pt idx="6030">
                  <c:v>-13.408016147635522</c:v>
                </c:pt>
                <c:pt idx="6031">
                  <c:v>-12.495963091118824</c:v>
                </c:pt>
                <c:pt idx="6032">
                  <c:v>-11.583910034602127</c:v>
                </c:pt>
                <c:pt idx="6033">
                  <c:v>-10.671856978085316</c:v>
                </c:pt>
                <c:pt idx="6034">
                  <c:v>-9.7598039215686185</c:v>
                </c:pt>
                <c:pt idx="6035">
                  <c:v>-8.8477508650519212</c:v>
                </c:pt>
                <c:pt idx="6036">
                  <c:v>-9.9356978085352239</c:v>
                </c:pt>
                <c:pt idx="6037">
                  <c:v>-9.0236447520184129</c:v>
                </c:pt>
                <c:pt idx="6038">
                  <c:v>-8.1115916955017155</c:v>
                </c:pt>
                <c:pt idx="6039">
                  <c:v>-7.1995386389850182</c:v>
                </c:pt>
                <c:pt idx="6040">
                  <c:v>-6.2874855824683209</c:v>
                </c:pt>
                <c:pt idx="6041">
                  <c:v>-6.3754325259515099</c:v>
                </c:pt>
                <c:pt idx="6042">
                  <c:v>-6.4633794694348126</c:v>
                </c:pt>
                <c:pt idx="6043">
                  <c:v>-7.5513264129181152</c:v>
                </c:pt>
                <c:pt idx="6044">
                  <c:v>-8.6392733564014179</c:v>
                </c:pt>
                <c:pt idx="6045">
                  <c:v>-9.7272202998846069</c:v>
                </c:pt>
                <c:pt idx="6046">
                  <c:v>-8.8151672433679096</c:v>
                </c:pt>
                <c:pt idx="6047">
                  <c:v>-7.9031141868512123</c:v>
                </c:pt>
                <c:pt idx="6048">
                  <c:v>-8.9910611303345149</c:v>
                </c:pt>
                <c:pt idx="6049">
                  <c:v>-10.079008073817818</c:v>
                </c:pt>
                <c:pt idx="6050">
                  <c:v>-9.1669550173010066</c:v>
                </c:pt>
                <c:pt idx="6051">
                  <c:v>-8.2549019607843093</c:v>
                </c:pt>
                <c:pt idx="6052">
                  <c:v>-7.3428489042676119</c:v>
                </c:pt>
                <c:pt idx="6053">
                  <c:v>-6.4307958477509146</c:v>
                </c:pt>
                <c:pt idx="6054">
                  <c:v>-5.5187427912341036</c:v>
                </c:pt>
                <c:pt idx="6055">
                  <c:v>-4.6066897347174063</c:v>
                </c:pt>
                <c:pt idx="6056">
                  <c:v>-5.694636678200709</c:v>
                </c:pt>
                <c:pt idx="6057">
                  <c:v>-6.7825836216840116</c:v>
                </c:pt>
                <c:pt idx="6058">
                  <c:v>-7.8705305651672006</c:v>
                </c:pt>
                <c:pt idx="6059">
                  <c:v>-8.9584775086505033</c:v>
                </c:pt>
                <c:pt idx="6060">
                  <c:v>-9.046424452133806</c:v>
                </c:pt>
                <c:pt idx="6061">
                  <c:v>-10.134371395617109</c:v>
                </c:pt>
                <c:pt idx="6062">
                  <c:v>-9.2223183391002976</c:v>
                </c:pt>
                <c:pt idx="6063">
                  <c:v>-10.3102652825836</c:v>
                </c:pt>
                <c:pt idx="6064">
                  <c:v>-9.398212226066903</c:v>
                </c:pt>
                <c:pt idx="6065">
                  <c:v>-10.486159169550206</c:v>
                </c:pt>
                <c:pt idx="6066">
                  <c:v>-9.5741061130333946</c:v>
                </c:pt>
                <c:pt idx="6067">
                  <c:v>-10.662053056516697</c:v>
                </c:pt>
                <c:pt idx="6068">
                  <c:v>-9.75</c:v>
                </c:pt>
                <c:pt idx="6069">
                  <c:v>-10.837946943483303</c:v>
                </c:pt>
                <c:pt idx="6070">
                  <c:v>-9.9258938869666054</c:v>
                </c:pt>
                <c:pt idx="6071">
                  <c:v>-9.0138408304497943</c:v>
                </c:pt>
                <c:pt idx="6072">
                  <c:v>-8.101787773933097</c:v>
                </c:pt>
                <c:pt idx="6073">
                  <c:v>-8.1897347174163997</c:v>
                </c:pt>
                <c:pt idx="6074">
                  <c:v>-7.2776816608997024</c:v>
                </c:pt>
                <c:pt idx="6075">
                  <c:v>-6.3656286043828914</c:v>
                </c:pt>
                <c:pt idx="6076">
                  <c:v>-7.453575547866194</c:v>
                </c:pt>
                <c:pt idx="6077">
                  <c:v>-8.5415224913494967</c:v>
                </c:pt>
                <c:pt idx="6078">
                  <c:v>-9.6294694348327994</c:v>
                </c:pt>
                <c:pt idx="6079">
                  <c:v>-10.717416378315988</c:v>
                </c:pt>
                <c:pt idx="6080">
                  <c:v>-11.805363321799291</c:v>
                </c:pt>
                <c:pt idx="6081">
                  <c:v>-10.893310265282594</c:v>
                </c:pt>
                <c:pt idx="6082">
                  <c:v>-9.9812572087658964</c:v>
                </c:pt>
                <c:pt idx="6083">
                  <c:v>-10.069204152249085</c:v>
                </c:pt>
                <c:pt idx="6084">
                  <c:v>-11.157151095732388</c:v>
                </c:pt>
                <c:pt idx="6085">
                  <c:v>-10.245098039215691</c:v>
                </c:pt>
                <c:pt idx="6086">
                  <c:v>-9.3330449826989934</c:v>
                </c:pt>
                <c:pt idx="6087">
                  <c:v>-10.420991926182182</c:v>
                </c:pt>
                <c:pt idx="6088">
                  <c:v>-9.5089388696654851</c:v>
                </c:pt>
                <c:pt idx="6089">
                  <c:v>-8.5968858131487877</c:v>
                </c:pt>
                <c:pt idx="6090">
                  <c:v>-7.6848327566320904</c:v>
                </c:pt>
                <c:pt idx="6091">
                  <c:v>-8.7727797001153931</c:v>
                </c:pt>
                <c:pt idx="6092">
                  <c:v>-9.8607266435985821</c:v>
                </c:pt>
                <c:pt idx="6093">
                  <c:v>-8.9486735870818848</c:v>
                </c:pt>
                <c:pt idx="6094">
                  <c:v>-8.0366205305651874</c:v>
                </c:pt>
                <c:pt idx="6095">
                  <c:v>-7.1245674740484901</c:v>
                </c:pt>
                <c:pt idx="6096">
                  <c:v>-6.2125144175316791</c:v>
                </c:pt>
                <c:pt idx="6097">
                  <c:v>-5.3004613610149818</c:v>
                </c:pt>
                <c:pt idx="6098">
                  <c:v>-6.3884083044982845</c:v>
                </c:pt>
                <c:pt idx="6099">
                  <c:v>-7.4763552479815871</c:v>
                </c:pt>
                <c:pt idx="6100">
                  <c:v>-6.5643021914647761</c:v>
                </c:pt>
                <c:pt idx="6101">
                  <c:v>-5.6522491349480788</c:v>
                </c:pt>
                <c:pt idx="6102">
                  <c:v>-5.7401960784313815</c:v>
                </c:pt>
                <c:pt idx="6103">
                  <c:v>-5.8281430219146841</c:v>
                </c:pt>
                <c:pt idx="6104">
                  <c:v>-6.9160899653978731</c:v>
                </c:pt>
                <c:pt idx="6105">
                  <c:v>-6.0040369088811758</c:v>
                </c:pt>
                <c:pt idx="6106">
                  <c:v>-7.0919838523644785</c:v>
                </c:pt>
                <c:pt idx="6107">
                  <c:v>-7.1799307958477812</c:v>
                </c:pt>
                <c:pt idx="6108">
                  <c:v>-6.2678777393309701</c:v>
                </c:pt>
                <c:pt idx="6109">
                  <c:v>-7.3558246828142728</c:v>
                </c:pt>
                <c:pt idx="6110">
                  <c:v>-8.4437716262975755</c:v>
                </c:pt>
                <c:pt idx="6111">
                  <c:v>-8.5317185697808782</c:v>
                </c:pt>
                <c:pt idx="6112">
                  <c:v>-7.6196655132641808</c:v>
                </c:pt>
                <c:pt idx="6113">
                  <c:v>-7.7076124567473698</c:v>
                </c:pt>
                <c:pt idx="6114">
                  <c:v>-7.7955594002306725</c:v>
                </c:pt>
                <c:pt idx="6115">
                  <c:v>-7.8835063437139752</c:v>
                </c:pt>
                <c:pt idx="6116">
                  <c:v>-7.9714532871972779</c:v>
                </c:pt>
                <c:pt idx="6117">
                  <c:v>-8.0594002306804668</c:v>
                </c:pt>
                <c:pt idx="6118">
                  <c:v>-8.1473471741637695</c:v>
                </c:pt>
                <c:pt idx="6119">
                  <c:v>-8.2352941176470722</c:v>
                </c:pt>
                <c:pt idx="6120">
                  <c:v>-8.3232410611303749</c:v>
                </c:pt>
                <c:pt idx="6121">
                  <c:v>-8.4111880046135639</c:v>
                </c:pt>
                <c:pt idx="6122">
                  <c:v>-8.4991349480968665</c:v>
                </c:pt>
                <c:pt idx="6123">
                  <c:v>-8.5870818915801692</c:v>
                </c:pt>
                <c:pt idx="6124">
                  <c:v>-8.6750288350634719</c:v>
                </c:pt>
                <c:pt idx="6125">
                  <c:v>-8.7629757785466609</c:v>
                </c:pt>
                <c:pt idx="6126">
                  <c:v>-8.8509227220299636</c:v>
                </c:pt>
                <c:pt idx="6127">
                  <c:v>-8.9388696655132662</c:v>
                </c:pt>
                <c:pt idx="6128">
                  <c:v>-9.0268166089965689</c:v>
                </c:pt>
                <c:pt idx="6129">
                  <c:v>-8.1147635524798716</c:v>
                </c:pt>
                <c:pt idx="6130">
                  <c:v>-8.2027104959630606</c:v>
                </c:pt>
                <c:pt idx="6131">
                  <c:v>-9.2906574394463632</c:v>
                </c:pt>
                <c:pt idx="6132">
                  <c:v>-9.3786043829296659</c:v>
                </c:pt>
                <c:pt idx="6133">
                  <c:v>-9.4665513264129686</c:v>
                </c:pt>
                <c:pt idx="6134">
                  <c:v>-8.5544982698961576</c:v>
                </c:pt>
                <c:pt idx="6135">
                  <c:v>-9.6424452133794603</c:v>
                </c:pt>
                <c:pt idx="6136">
                  <c:v>-8.7303921568627629</c:v>
                </c:pt>
                <c:pt idx="6137">
                  <c:v>-7.8183391003460656</c:v>
                </c:pt>
                <c:pt idx="6138">
                  <c:v>-7.9062860438292546</c:v>
                </c:pt>
                <c:pt idx="6139">
                  <c:v>-7.9942329873125573</c:v>
                </c:pt>
                <c:pt idx="6140">
                  <c:v>-8.0821799307958599</c:v>
                </c:pt>
                <c:pt idx="6141">
                  <c:v>-9.1701268742791626</c:v>
                </c:pt>
                <c:pt idx="6142">
                  <c:v>-9.2580738177623516</c:v>
                </c:pt>
                <c:pt idx="6143">
                  <c:v>-9.3460207612456543</c:v>
                </c:pt>
                <c:pt idx="6144">
                  <c:v>-8.433967704728957</c:v>
                </c:pt>
                <c:pt idx="6145">
                  <c:v>-9.5219146482122596</c:v>
                </c:pt>
                <c:pt idx="6146">
                  <c:v>-8.6098615916954486</c:v>
                </c:pt>
                <c:pt idx="6147">
                  <c:v>-9.6978085351787513</c:v>
                </c:pt>
                <c:pt idx="6148">
                  <c:v>-8.785755478662054</c:v>
                </c:pt>
                <c:pt idx="6149">
                  <c:v>-8.8737024221453566</c:v>
                </c:pt>
                <c:pt idx="6150">
                  <c:v>-8.9616493656286593</c:v>
                </c:pt>
                <c:pt idx="6151">
                  <c:v>-8.0495963091118483</c:v>
                </c:pt>
                <c:pt idx="6152">
                  <c:v>-9.137543252595151</c:v>
                </c:pt>
                <c:pt idx="6153">
                  <c:v>-10.225490196078454</c:v>
                </c:pt>
                <c:pt idx="6154">
                  <c:v>-11.313437139561756</c:v>
                </c:pt>
                <c:pt idx="6155">
                  <c:v>-11.401384083044945</c:v>
                </c:pt>
                <c:pt idx="6156">
                  <c:v>-12.489331026528248</c:v>
                </c:pt>
                <c:pt idx="6157">
                  <c:v>-11.577277970011551</c:v>
                </c:pt>
                <c:pt idx="6158">
                  <c:v>-10.665224913494853</c:v>
                </c:pt>
                <c:pt idx="6159">
                  <c:v>-9.7531718569780423</c:v>
                </c:pt>
                <c:pt idx="6160">
                  <c:v>-9.841118800461345</c:v>
                </c:pt>
                <c:pt idx="6161">
                  <c:v>-9.9290657439446477</c:v>
                </c:pt>
                <c:pt idx="6162">
                  <c:v>-10.01701268742795</c:v>
                </c:pt>
                <c:pt idx="6163">
                  <c:v>-11.104959630911139</c:v>
                </c:pt>
                <c:pt idx="6164">
                  <c:v>-12.192906574394442</c:v>
                </c:pt>
                <c:pt idx="6165">
                  <c:v>-11.280853517877745</c:v>
                </c:pt>
                <c:pt idx="6166">
                  <c:v>-10.368800461361047</c:v>
                </c:pt>
                <c:pt idx="6167">
                  <c:v>-11.456747404844236</c:v>
                </c:pt>
                <c:pt idx="6168">
                  <c:v>-12.544694348327539</c:v>
                </c:pt>
                <c:pt idx="6169">
                  <c:v>-11.632641291810842</c:v>
                </c:pt>
                <c:pt idx="6170">
                  <c:v>-12.720588235294144</c:v>
                </c:pt>
                <c:pt idx="6171">
                  <c:v>-11.808535178777447</c:v>
                </c:pt>
                <c:pt idx="6172">
                  <c:v>-10.896482122260636</c:v>
                </c:pt>
                <c:pt idx="6173">
                  <c:v>-10.984429065743939</c:v>
                </c:pt>
                <c:pt idx="6174">
                  <c:v>-10.072376009227241</c:v>
                </c:pt>
                <c:pt idx="6175">
                  <c:v>-11.160322952710544</c:v>
                </c:pt>
                <c:pt idx="6176">
                  <c:v>-11.248269896193733</c:v>
                </c:pt>
                <c:pt idx="6177">
                  <c:v>-11.336216839677036</c:v>
                </c:pt>
                <c:pt idx="6178">
                  <c:v>-11.424163783160338</c:v>
                </c:pt>
                <c:pt idx="6179">
                  <c:v>-10.512110726643641</c:v>
                </c:pt>
                <c:pt idx="6180">
                  <c:v>-9.6000576701268301</c:v>
                </c:pt>
                <c:pt idx="6181">
                  <c:v>-10.688004613610133</c:v>
                </c:pt>
                <c:pt idx="6182">
                  <c:v>-9.7759515570934354</c:v>
                </c:pt>
                <c:pt idx="6183">
                  <c:v>-9.8638985005767381</c:v>
                </c:pt>
                <c:pt idx="6184">
                  <c:v>-9.9518454440599271</c:v>
                </c:pt>
                <c:pt idx="6185">
                  <c:v>-10.03979238754323</c:v>
                </c:pt>
                <c:pt idx="6186">
                  <c:v>-9.1277393310265325</c:v>
                </c:pt>
                <c:pt idx="6187">
                  <c:v>-10.215686274509835</c:v>
                </c:pt>
                <c:pt idx="6188">
                  <c:v>-9.3036332179930241</c:v>
                </c:pt>
                <c:pt idx="6189">
                  <c:v>-8.3915801614763268</c:v>
                </c:pt>
                <c:pt idx="6190">
                  <c:v>-8.4795271049596295</c:v>
                </c:pt>
                <c:pt idx="6191">
                  <c:v>-9.5674740484429321</c:v>
                </c:pt>
                <c:pt idx="6192">
                  <c:v>-8.6554209919262348</c:v>
                </c:pt>
                <c:pt idx="6193">
                  <c:v>-7.7433679354094238</c:v>
                </c:pt>
                <c:pt idx="6194">
                  <c:v>-7.8313148788927265</c:v>
                </c:pt>
                <c:pt idx="6195">
                  <c:v>-7.9192618223760292</c:v>
                </c:pt>
                <c:pt idx="6196">
                  <c:v>-9.0072087658593318</c:v>
                </c:pt>
                <c:pt idx="6197">
                  <c:v>-10.095155709342521</c:v>
                </c:pt>
                <c:pt idx="6198">
                  <c:v>-9.1831026528258235</c:v>
                </c:pt>
                <c:pt idx="6199">
                  <c:v>-10.271049596309126</c:v>
                </c:pt>
                <c:pt idx="6200">
                  <c:v>-9.3589965397924288</c:v>
                </c:pt>
                <c:pt idx="6201">
                  <c:v>-9.4469434832756178</c:v>
                </c:pt>
                <c:pt idx="6202">
                  <c:v>-8.5348904267589205</c:v>
                </c:pt>
                <c:pt idx="6203">
                  <c:v>-9.6228373702422232</c:v>
                </c:pt>
                <c:pt idx="6204">
                  <c:v>-9.7107843137255259</c:v>
                </c:pt>
                <c:pt idx="6205">
                  <c:v>-9.7987312572087149</c:v>
                </c:pt>
                <c:pt idx="6206">
                  <c:v>-10.886678200692018</c:v>
                </c:pt>
                <c:pt idx="6207">
                  <c:v>-11.97462514417532</c:v>
                </c:pt>
                <c:pt idx="6208">
                  <c:v>-13.062572087658623</c:v>
                </c:pt>
                <c:pt idx="6209">
                  <c:v>-14.150519031141812</c:v>
                </c:pt>
                <c:pt idx="6210">
                  <c:v>-13.238465974625115</c:v>
                </c:pt>
                <c:pt idx="6211">
                  <c:v>-14.326412918108417</c:v>
                </c:pt>
                <c:pt idx="6212">
                  <c:v>-13.41435986159172</c:v>
                </c:pt>
                <c:pt idx="6213">
                  <c:v>-14.502306805075023</c:v>
                </c:pt>
                <c:pt idx="6214">
                  <c:v>-13.590253748558212</c:v>
                </c:pt>
                <c:pt idx="6215">
                  <c:v>-13.678200692041514</c:v>
                </c:pt>
                <c:pt idx="6216">
                  <c:v>-13.766147635524817</c:v>
                </c:pt>
                <c:pt idx="6217">
                  <c:v>-14.85409457900812</c:v>
                </c:pt>
                <c:pt idx="6218">
                  <c:v>-13.942041522491309</c:v>
                </c:pt>
                <c:pt idx="6219">
                  <c:v>-15.029988465974611</c:v>
                </c:pt>
                <c:pt idx="6220">
                  <c:v>-14.117935409457914</c:v>
                </c:pt>
                <c:pt idx="6221">
                  <c:v>-15.205882352941217</c:v>
                </c:pt>
                <c:pt idx="6222">
                  <c:v>-14.293829296424406</c:v>
                </c:pt>
                <c:pt idx="6223">
                  <c:v>-15.381776239907708</c:v>
                </c:pt>
                <c:pt idx="6224">
                  <c:v>-14.469723183391011</c:v>
                </c:pt>
                <c:pt idx="6225">
                  <c:v>-13.557670126874314</c:v>
                </c:pt>
                <c:pt idx="6226">
                  <c:v>-12.645617070357503</c:v>
                </c:pt>
                <c:pt idx="6227">
                  <c:v>-11.733564013840805</c:v>
                </c:pt>
                <c:pt idx="6228">
                  <c:v>-11.821510957324108</c:v>
                </c:pt>
                <c:pt idx="6229">
                  <c:v>-11.909457900807411</c:v>
                </c:pt>
                <c:pt idx="6230">
                  <c:v>-12.997404844290713</c:v>
                </c:pt>
                <c:pt idx="6231">
                  <c:v>-14.085351787773902</c:v>
                </c:pt>
                <c:pt idx="6232">
                  <c:v>-14.173298731257205</c:v>
                </c:pt>
                <c:pt idx="6233">
                  <c:v>-13.261245674740508</c:v>
                </c:pt>
                <c:pt idx="6234">
                  <c:v>-13.34919261822381</c:v>
                </c:pt>
                <c:pt idx="6235">
                  <c:v>-12.437139561706999</c:v>
                </c:pt>
                <c:pt idx="6236">
                  <c:v>-13.525086505190302</c:v>
                </c:pt>
                <c:pt idx="6237">
                  <c:v>-13.613033448673605</c:v>
                </c:pt>
                <c:pt idx="6238">
                  <c:v>-13.700980392156907</c:v>
                </c:pt>
                <c:pt idx="6239">
                  <c:v>-13.788927335640096</c:v>
                </c:pt>
                <c:pt idx="6240">
                  <c:v>-12.876874279123399</c:v>
                </c:pt>
                <c:pt idx="6241">
                  <c:v>-11.964821222606702</c:v>
                </c:pt>
                <c:pt idx="6242">
                  <c:v>-11.052768166090004</c:v>
                </c:pt>
                <c:pt idx="6243">
                  <c:v>-10.140715109573193</c:v>
                </c:pt>
                <c:pt idx="6244">
                  <c:v>-9.228662053056496</c:v>
                </c:pt>
                <c:pt idx="6245">
                  <c:v>-10.316608996539799</c:v>
                </c:pt>
                <c:pt idx="6246">
                  <c:v>-11.404555940023101</c:v>
                </c:pt>
                <c:pt idx="6247">
                  <c:v>-12.49250288350629</c:v>
                </c:pt>
                <c:pt idx="6248">
                  <c:v>-12.580449826989593</c:v>
                </c:pt>
                <c:pt idx="6249">
                  <c:v>-13.668396770472896</c:v>
                </c:pt>
                <c:pt idx="6250">
                  <c:v>-12.756343713956198</c:v>
                </c:pt>
                <c:pt idx="6251">
                  <c:v>-13.844290657439501</c:v>
                </c:pt>
                <c:pt idx="6252">
                  <c:v>-13.93223760092269</c:v>
                </c:pt>
                <c:pt idx="6253">
                  <c:v>-14.020184544405993</c:v>
                </c:pt>
                <c:pt idx="6254">
                  <c:v>-15.108131487889295</c:v>
                </c:pt>
                <c:pt idx="6255">
                  <c:v>-14.196078431372598</c:v>
                </c:pt>
                <c:pt idx="6256">
                  <c:v>-14.284025374855787</c:v>
                </c:pt>
                <c:pt idx="6257">
                  <c:v>-13.37197231833909</c:v>
                </c:pt>
                <c:pt idx="6258">
                  <c:v>-12.459919261822392</c:v>
                </c:pt>
                <c:pt idx="6259">
                  <c:v>-11.547866205305695</c:v>
                </c:pt>
                <c:pt idx="6260">
                  <c:v>-10.635813148788884</c:v>
                </c:pt>
                <c:pt idx="6261">
                  <c:v>-9.7237600922721867</c:v>
                </c:pt>
                <c:pt idx="6262">
                  <c:v>-10.811707035755489</c:v>
                </c:pt>
                <c:pt idx="6263">
                  <c:v>-11.899653979238792</c:v>
                </c:pt>
                <c:pt idx="6264">
                  <c:v>-12.987600922721981</c:v>
                </c:pt>
                <c:pt idx="6265">
                  <c:v>-13.075547866205284</c:v>
                </c:pt>
                <c:pt idx="6266">
                  <c:v>-14.163494809688586</c:v>
                </c:pt>
                <c:pt idx="6267">
                  <c:v>-13.251441753171889</c:v>
                </c:pt>
                <c:pt idx="6268">
                  <c:v>-13.339388696655078</c:v>
                </c:pt>
                <c:pt idx="6269">
                  <c:v>-12.427335640138381</c:v>
                </c:pt>
                <c:pt idx="6270">
                  <c:v>-11.515282583621683</c:v>
                </c:pt>
                <c:pt idx="6271">
                  <c:v>-11.603229527104986</c:v>
                </c:pt>
                <c:pt idx="6272">
                  <c:v>-11.691176470588289</c:v>
                </c:pt>
                <c:pt idx="6273">
                  <c:v>-11.779123414071478</c:v>
                </c:pt>
                <c:pt idx="6274">
                  <c:v>-11.86707035755478</c:v>
                </c:pt>
                <c:pt idx="6275">
                  <c:v>-11.955017301038083</c:v>
                </c:pt>
                <c:pt idx="6276">
                  <c:v>-13.042964244521386</c:v>
                </c:pt>
                <c:pt idx="6277">
                  <c:v>-14.130911188004575</c:v>
                </c:pt>
                <c:pt idx="6278">
                  <c:v>-15.218858131487877</c:v>
                </c:pt>
                <c:pt idx="6279">
                  <c:v>-14.30680507497118</c:v>
                </c:pt>
                <c:pt idx="6280">
                  <c:v>-13.394752018454483</c:v>
                </c:pt>
                <c:pt idx="6281">
                  <c:v>-14.482698961937672</c:v>
                </c:pt>
                <c:pt idx="6282">
                  <c:v>-13.570645905420974</c:v>
                </c:pt>
                <c:pt idx="6283">
                  <c:v>-13.658592848904277</c:v>
                </c:pt>
                <c:pt idx="6284">
                  <c:v>-12.74653979238758</c:v>
                </c:pt>
                <c:pt idx="6285">
                  <c:v>-11.834486735870769</c:v>
                </c:pt>
                <c:pt idx="6286">
                  <c:v>-11.922433679354072</c:v>
                </c:pt>
                <c:pt idx="6287">
                  <c:v>-12.010380622837374</c:v>
                </c:pt>
                <c:pt idx="6288">
                  <c:v>-13.098327566320677</c:v>
                </c:pt>
                <c:pt idx="6289">
                  <c:v>-14.186274509803866</c:v>
                </c:pt>
                <c:pt idx="6290">
                  <c:v>-15.274221453287169</c:v>
                </c:pt>
                <c:pt idx="6291">
                  <c:v>-15.362168396770471</c:v>
                </c:pt>
                <c:pt idx="6292">
                  <c:v>-15.450115340253774</c:v>
                </c:pt>
                <c:pt idx="6293">
                  <c:v>-15.538062283737077</c:v>
                </c:pt>
                <c:pt idx="6294">
                  <c:v>-14.626009227220266</c:v>
                </c:pt>
                <c:pt idx="6295">
                  <c:v>-15.713956170703568</c:v>
                </c:pt>
                <c:pt idx="6296">
                  <c:v>-15.801903114186871</c:v>
                </c:pt>
                <c:pt idx="6297">
                  <c:v>-14.889850057670174</c:v>
                </c:pt>
                <c:pt idx="6298">
                  <c:v>-14.977797001153363</c:v>
                </c:pt>
                <c:pt idx="6299">
                  <c:v>-15.065743944636665</c:v>
                </c:pt>
                <c:pt idx="6300">
                  <c:v>-15.153690888119968</c:v>
                </c:pt>
                <c:pt idx="6301">
                  <c:v>-15.241637831603271</c:v>
                </c:pt>
                <c:pt idx="6302">
                  <c:v>-14.32958477508646</c:v>
                </c:pt>
                <c:pt idx="6303">
                  <c:v>-14.417531718569762</c:v>
                </c:pt>
                <c:pt idx="6304">
                  <c:v>-14.505478662053065</c:v>
                </c:pt>
                <c:pt idx="6305">
                  <c:v>-13.593425605536368</c:v>
                </c:pt>
                <c:pt idx="6306">
                  <c:v>-12.681372549019557</c:v>
                </c:pt>
                <c:pt idx="6307">
                  <c:v>-12.769319492502859</c:v>
                </c:pt>
                <c:pt idx="6308">
                  <c:v>-12.857266435986162</c:v>
                </c:pt>
                <c:pt idx="6309">
                  <c:v>-12.945213379469465</c:v>
                </c:pt>
                <c:pt idx="6310">
                  <c:v>-14.033160322952767</c:v>
                </c:pt>
                <c:pt idx="6311">
                  <c:v>-15.121107266435956</c:v>
                </c:pt>
                <c:pt idx="6312">
                  <c:v>-15.209054209919259</c:v>
                </c:pt>
                <c:pt idx="6313">
                  <c:v>-16.297001153402562</c:v>
                </c:pt>
                <c:pt idx="6314">
                  <c:v>-16.384948096885864</c:v>
                </c:pt>
                <c:pt idx="6315">
                  <c:v>-17.472895040369053</c:v>
                </c:pt>
                <c:pt idx="6316">
                  <c:v>-16.560841983852356</c:v>
                </c:pt>
                <c:pt idx="6317">
                  <c:v>-17.648788927335659</c:v>
                </c:pt>
                <c:pt idx="6318">
                  <c:v>-16.736735870818961</c:v>
                </c:pt>
                <c:pt idx="6319">
                  <c:v>-15.82468281430215</c:v>
                </c:pt>
                <c:pt idx="6320">
                  <c:v>-14.912629757785453</c:v>
                </c:pt>
                <c:pt idx="6321">
                  <c:v>-14.000576701268756</c:v>
                </c:pt>
                <c:pt idx="6322">
                  <c:v>-14.088523644752058</c:v>
                </c:pt>
                <c:pt idx="6323">
                  <c:v>-14.176470588235247</c:v>
                </c:pt>
                <c:pt idx="6324">
                  <c:v>-14.26441753171855</c:v>
                </c:pt>
                <c:pt idx="6325">
                  <c:v>-15.352364475201853</c:v>
                </c:pt>
                <c:pt idx="6326">
                  <c:v>-14.440311418685155</c:v>
                </c:pt>
                <c:pt idx="6327">
                  <c:v>-14.528258362168344</c:v>
                </c:pt>
                <c:pt idx="6328">
                  <c:v>-14.616205305651647</c:v>
                </c:pt>
                <c:pt idx="6329">
                  <c:v>-15.70415224913495</c:v>
                </c:pt>
                <c:pt idx="6330">
                  <c:v>-14.792099192618252</c:v>
                </c:pt>
                <c:pt idx="6331">
                  <c:v>-14.880046136101555</c:v>
                </c:pt>
                <c:pt idx="6332">
                  <c:v>-14.967993079584744</c:v>
                </c:pt>
                <c:pt idx="6333">
                  <c:v>-16.055940023068047</c:v>
                </c:pt>
                <c:pt idx="6334">
                  <c:v>-17.143886966551349</c:v>
                </c:pt>
                <c:pt idx="6335">
                  <c:v>-18.231833910034652</c:v>
                </c:pt>
                <c:pt idx="6336">
                  <c:v>-17.319780853517841</c:v>
                </c:pt>
                <c:pt idx="6337">
                  <c:v>-18.407727797001144</c:v>
                </c:pt>
                <c:pt idx="6338">
                  <c:v>-17.495674740484446</c:v>
                </c:pt>
                <c:pt idx="6339">
                  <c:v>-16.583621683967749</c:v>
                </c:pt>
                <c:pt idx="6340">
                  <c:v>-16.671568627450938</c:v>
                </c:pt>
                <c:pt idx="6341">
                  <c:v>-16.759515570934241</c:v>
                </c:pt>
                <c:pt idx="6342">
                  <c:v>-16.847462514417543</c:v>
                </c:pt>
                <c:pt idx="6343">
                  <c:v>-16.935409457900846</c:v>
                </c:pt>
                <c:pt idx="6344">
                  <c:v>-16.023356401384035</c:v>
                </c:pt>
                <c:pt idx="6345">
                  <c:v>-15.111303344867338</c:v>
                </c:pt>
                <c:pt idx="6346">
                  <c:v>-16.19925028835064</c:v>
                </c:pt>
                <c:pt idx="6347">
                  <c:v>-17.287197231833943</c:v>
                </c:pt>
                <c:pt idx="6348">
                  <c:v>-17.375144175317132</c:v>
                </c:pt>
                <c:pt idx="6349">
                  <c:v>-16.463091118800435</c:v>
                </c:pt>
                <c:pt idx="6350">
                  <c:v>-15.551038062283737</c:v>
                </c:pt>
                <c:pt idx="6351">
                  <c:v>-16.63898500576704</c:v>
                </c:pt>
                <c:pt idx="6352">
                  <c:v>-17.726931949250343</c:v>
                </c:pt>
                <c:pt idx="6353">
                  <c:v>-16.814878892733532</c:v>
                </c:pt>
                <c:pt idx="6354">
                  <c:v>-17.902825836216834</c:v>
                </c:pt>
                <c:pt idx="6355">
                  <c:v>-16.990772779700137</c:v>
                </c:pt>
                <c:pt idx="6356">
                  <c:v>-18.07871972318344</c:v>
                </c:pt>
                <c:pt idx="6357">
                  <c:v>-17.166666666666629</c:v>
                </c:pt>
                <c:pt idx="6358">
                  <c:v>-18.254613610149931</c:v>
                </c:pt>
                <c:pt idx="6359">
                  <c:v>-19.342560553633234</c:v>
                </c:pt>
                <c:pt idx="6360">
                  <c:v>-18.430507497116537</c:v>
                </c:pt>
                <c:pt idx="6361">
                  <c:v>-19.518454440599726</c:v>
                </c:pt>
                <c:pt idx="6362">
                  <c:v>-18.606401384083028</c:v>
                </c:pt>
                <c:pt idx="6363">
                  <c:v>-19.694348327566331</c:v>
                </c:pt>
                <c:pt idx="6364">
                  <c:v>-18.782295271049634</c:v>
                </c:pt>
                <c:pt idx="6365">
                  <c:v>-19.870242214532823</c:v>
                </c:pt>
                <c:pt idx="6366">
                  <c:v>-18.958189158016125</c:v>
                </c:pt>
                <c:pt idx="6367">
                  <c:v>-18.046136101499428</c:v>
                </c:pt>
                <c:pt idx="6368">
                  <c:v>-18.134083044982731</c:v>
                </c:pt>
                <c:pt idx="6369">
                  <c:v>-18.22202998846592</c:v>
                </c:pt>
                <c:pt idx="6370">
                  <c:v>-19.309976931949222</c:v>
                </c:pt>
                <c:pt idx="6371">
                  <c:v>-20.397923875432525</c:v>
                </c:pt>
                <c:pt idx="6372">
                  <c:v>-19.485870818915828</c:v>
                </c:pt>
                <c:pt idx="6373">
                  <c:v>-18.573817762399131</c:v>
                </c:pt>
                <c:pt idx="6374">
                  <c:v>-18.66176470588232</c:v>
                </c:pt>
                <c:pt idx="6375">
                  <c:v>-19.749711649365622</c:v>
                </c:pt>
                <c:pt idx="6376">
                  <c:v>-18.837658592848925</c:v>
                </c:pt>
                <c:pt idx="6377">
                  <c:v>-18.925605536332228</c:v>
                </c:pt>
                <c:pt idx="6378">
                  <c:v>-19.013552479815417</c:v>
                </c:pt>
                <c:pt idx="6379">
                  <c:v>-20.101499423298719</c:v>
                </c:pt>
                <c:pt idx="6380">
                  <c:v>-19.189446366782022</c:v>
                </c:pt>
                <c:pt idx="6381">
                  <c:v>-20.277393310265325</c:v>
                </c:pt>
                <c:pt idx="6382">
                  <c:v>-19.365340253748514</c:v>
                </c:pt>
                <c:pt idx="6383">
                  <c:v>-19.453287197231816</c:v>
                </c:pt>
                <c:pt idx="6384">
                  <c:v>-18.541234140715119</c:v>
                </c:pt>
                <c:pt idx="6385">
                  <c:v>-19.629181084198422</c:v>
                </c:pt>
                <c:pt idx="6386">
                  <c:v>-20.717128027681611</c:v>
                </c:pt>
                <c:pt idx="6387">
                  <c:v>-19.805074971164913</c:v>
                </c:pt>
                <c:pt idx="6388">
                  <c:v>-18.893021914648216</c:v>
                </c:pt>
                <c:pt idx="6389">
                  <c:v>-19.980968858131519</c:v>
                </c:pt>
                <c:pt idx="6390">
                  <c:v>-19.068915801614708</c:v>
                </c:pt>
                <c:pt idx="6391">
                  <c:v>-20.15686274509801</c:v>
                </c:pt>
                <c:pt idx="6392">
                  <c:v>-19.244809688581313</c:v>
                </c:pt>
                <c:pt idx="6393">
                  <c:v>-18.332756632064616</c:v>
                </c:pt>
                <c:pt idx="6394">
                  <c:v>-19.420703575547918</c:v>
                </c:pt>
                <c:pt idx="6395">
                  <c:v>-18.508650519031107</c:v>
                </c:pt>
                <c:pt idx="6396">
                  <c:v>-19.59659746251441</c:v>
                </c:pt>
                <c:pt idx="6397">
                  <c:v>-18.684544405997713</c:v>
                </c:pt>
                <c:pt idx="6398">
                  <c:v>-19.772491349481015</c:v>
                </c:pt>
                <c:pt idx="6399">
                  <c:v>-18.860438292964204</c:v>
                </c:pt>
                <c:pt idx="6400">
                  <c:v>-19.948385236447507</c:v>
                </c:pt>
                <c:pt idx="6401">
                  <c:v>-19.03633217993081</c:v>
                </c:pt>
                <c:pt idx="6402">
                  <c:v>-20.124279123414112</c:v>
                </c:pt>
                <c:pt idx="6403">
                  <c:v>-19.212226066897301</c:v>
                </c:pt>
                <c:pt idx="6404">
                  <c:v>-20.300173010380604</c:v>
                </c:pt>
                <c:pt idx="6405">
                  <c:v>-19.388119953863907</c:v>
                </c:pt>
                <c:pt idx="6406">
                  <c:v>-20.476066897347209</c:v>
                </c:pt>
                <c:pt idx="6407">
                  <c:v>-19.564013840830398</c:v>
                </c:pt>
                <c:pt idx="6408">
                  <c:v>-20.651960784313701</c:v>
                </c:pt>
                <c:pt idx="6409">
                  <c:v>-19.739907727797004</c:v>
                </c:pt>
                <c:pt idx="6410">
                  <c:v>-20.827854671280306</c:v>
                </c:pt>
                <c:pt idx="6411">
                  <c:v>-20.915801614763609</c:v>
                </c:pt>
                <c:pt idx="6412">
                  <c:v>-20.003748558246798</c:v>
                </c:pt>
                <c:pt idx="6413">
                  <c:v>-19.091695501730101</c:v>
                </c:pt>
                <c:pt idx="6414">
                  <c:v>-20.179642445213403</c:v>
                </c:pt>
                <c:pt idx="6415">
                  <c:v>-19.267589388696706</c:v>
                </c:pt>
                <c:pt idx="6416">
                  <c:v>-18.355536332179895</c:v>
                </c:pt>
                <c:pt idx="6417">
                  <c:v>-19.443483275663198</c:v>
                </c:pt>
                <c:pt idx="6418">
                  <c:v>-18.5314302191465</c:v>
                </c:pt>
                <c:pt idx="6419">
                  <c:v>-17.619377162629803</c:v>
                </c:pt>
                <c:pt idx="6420">
                  <c:v>-16.707324106112992</c:v>
                </c:pt>
                <c:pt idx="6421">
                  <c:v>-17.795271049596295</c:v>
                </c:pt>
                <c:pt idx="6422">
                  <c:v>-16.883217993079597</c:v>
                </c:pt>
                <c:pt idx="6423">
                  <c:v>-17.9711649365629</c:v>
                </c:pt>
                <c:pt idx="6424">
                  <c:v>-17.059111880046089</c:v>
                </c:pt>
                <c:pt idx="6425">
                  <c:v>-18.147058823529392</c:v>
                </c:pt>
                <c:pt idx="6426">
                  <c:v>-19.235005767012694</c:v>
                </c:pt>
                <c:pt idx="6427">
                  <c:v>-20.322952710495997</c:v>
                </c:pt>
                <c:pt idx="6428">
                  <c:v>-21.410899653979186</c:v>
                </c:pt>
                <c:pt idx="6429">
                  <c:v>-22.498846597462489</c:v>
                </c:pt>
                <c:pt idx="6430">
                  <c:v>-21.586793540945791</c:v>
                </c:pt>
                <c:pt idx="6431">
                  <c:v>-22.674740484429094</c:v>
                </c:pt>
                <c:pt idx="6432">
                  <c:v>-21.762687427912397</c:v>
                </c:pt>
                <c:pt idx="6433">
                  <c:v>-22.850634371395586</c:v>
                </c:pt>
                <c:pt idx="6434">
                  <c:v>-21.938581314878888</c:v>
                </c:pt>
                <c:pt idx="6435">
                  <c:v>-21.026528258362191</c:v>
                </c:pt>
                <c:pt idx="6436">
                  <c:v>-22.114475201845494</c:v>
                </c:pt>
                <c:pt idx="6437">
                  <c:v>-23.202422145328683</c:v>
                </c:pt>
                <c:pt idx="6438">
                  <c:v>-22.290369088811985</c:v>
                </c:pt>
                <c:pt idx="6439">
                  <c:v>-21.378316032295288</c:v>
                </c:pt>
                <c:pt idx="6440">
                  <c:v>-20.466262975778591</c:v>
                </c:pt>
                <c:pt idx="6441">
                  <c:v>-21.55420991926178</c:v>
                </c:pt>
                <c:pt idx="6442">
                  <c:v>-20.642156862745082</c:v>
                </c:pt>
                <c:pt idx="6443">
                  <c:v>-21.730103806228385</c:v>
                </c:pt>
                <c:pt idx="6444">
                  <c:v>-22.818050749711688</c:v>
                </c:pt>
                <c:pt idx="6445">
                  <c:v>-23.905997693194877</c:v>
                </c:pt>
                <c:pt idx="6446">
                  <c:v>-22.993944636678179</c:v>
                </c:pt>
                <c:pt idx="6447">
                  <c:v>-24.081891580161482</c:v>
                </c:pt>
                <c:pt idx="6448">
                  <c:v>-23.169838523644785</c:v>
                </c:pt>
                <c:pt idx="6449">
                  <c:v>-24.257785467127974</c:v>
                </c:pt>
                <c:pt idx="6450">
                  <c:v>-23.345732410611276</c:v>
                </c:pt>
                <c:pt idx="6451">
                  <c:v>-22.433679354094579</c:v>
                </c:pt>
                <c:pt idx="6452">
                  <c:v>-23.521626297577882</c:v>
                </c:pt>
                <c:pt idx="6453">
                  <c:v>-22.609573241061184</c:v>
                </c:pt>
                <c:pt idx="6454">
                  <c:v>-23.697520184544373</c:v>
                </c:pt>
                <c:pt idx="6455">
                  <c:v>-24.785467128027676</c:v>
                </c:pt>
                <c:pt idx="6456">
                  <c:v>-23.873414071510979</c:v>
                </c:pt>
                <c:pt idx="6457">
                  <c:v>-24.961361014994282</c:v>
                </c:pt>
                <c:pt idx="6458">
                  <c:v>-24.04930795847747</c:v>
                </c:pt>
                <c:pt idx="6459">
                  <c:v>-25.137254901960773</c:v>
                </c:pt>
                <c:pt idx="6460">
                  <c:v>-24.225201845444076</c:v>
                </c:pt>
                <c:pt idx="6461">
                  <c:v>-25.313148788927379</c:v>
                </c:pt>
                <c:pt idx="6462">
                  <c:v>-24.401095732410568</c:v>
                </c:pt>
                <c:pt idx="6463">
                  <c:v>-25.48904267589387</c:v>
                </c:pt>
                <c:pt idx="6464">
                  <c:v>-24.576989619377173</c:v>
                </c:pt>
                <c:pt idx="6465">
                  <c:v>-25.664936562860476</c:v>
                </c:pt>
                <c:pt idx="6466">
                  <c:v>-24.752883506343665</c:v>
                </c:pt>
                <c:pt idx="6467">
                  <c:v>-23.840830449826967</c:v>
                </c:pt>
                <c:pt idx="6468">
                  <c:v>-24.92877739331027</c:v>
                </c:pt>
                <c:pt idx="6469">
                  <c:v>-24.016724336793573</c:v>
                </c:pt>
                <c:pt idx="6470">
                  <c:v>-25.104671280276762</c:v>
                </c:pt>
                <c:pt idx="6471">
                  <c:v>-24.192618223760064</c:v>
                </c:pt>
                <c:pt idx="6472">
                  <c:v>-25.280565167243367</c:v>
                </c:pt>
                <c:pt idx="6473">
                  <c:v>-24.36851211072667</c:v>
                </c:pt>
                <c:pt idx="6474">
                  <c:v>-25.456459054209972</c:v>
                </c:pt>
                <c:pt idx="6475">
                  <c:v>-24.544405997693161</c:v>
                </c:pt>
                <c:pt idx="6476">
                  <c:v>-25.632352941176464</c:v>
                </c:pt>
                <c:pt idx="6477">
                  <c:v>-24.720299884659767</c:v>
                </c:pt>
                <c:pt idx="6478">
                  <c:v>-25.808246828143069</c:v>
                </c:pt>
                <c:pt idx="6479">
                  <c:v>-24.896193771626258</c:v>
                </c:pt>
                <c:pt idx="6480">
                  <c:v>-25.984140715109561</c:v>
                </c:pt>
                <c:pt idx="6481">
                  <c:v>-25.072087658592864</c:v>
                </c:pt>
                <c:pt idx="6482">
                  <c:v>-26.160034602076166</c:v>
                </c:pt>
                <c:pt idx="6483">
                  <c:v>-25.247981545559355</c:v>
                </c:pt>
                <c:pt idx="6484">
                  <c:v>-26.335928489042658</c:v>
                </c:pt>
                <c:pt idx="6485">
                  <c:v>-25.423875432525961</c:v>
                </c:pt>
                <c:pt idx="6486">
                  <c:v>-26.511822376009263</c:v>
                </c:pt>
                <c:pt idx="6487">
                  <c:v>-25.599769319492452</c:v>
                </c:pt>
                <c:pt idx="6488">
                  <c:v>-26.687716262975755</c:v>
                </c:pt>
                <c:pt idx="6489">
                  <c:v>-25.775663206459058</c:v>
                </c:pt>
                <c:pt idx="6490">
                  <c:v>-24.86361014994236</c:v>
                </c:pt>
                <c:pt idx="6491">
                  <c:v>-23.951557093425549</c:v>
                </c:pt>
                <c:pt idx="6492">
                  <c:v>-23.039504036908852</c:v>
                </c:pt>
                <c:pt idx="6493">
                  <c:v>-24.127450980392155</c:v>
                </c:pt>
                <c:pt idx="6494">
                  <c:v>-25.215397923875457</c:v>
                </c:pt>
                <c:pt idx="6495">
                  <c:v>-24.30334486735876</c:v>
                </c:pt>
                <c:pt idx="6496">
                  <c:v>-23.391291810841949</c:v>
                </c:pt>
                <c:pt idx="6497">
                  <c:v>-23.479238754325252</c:v>
                </c:pt>
                <c:pt idx="6498">
                  <c:v>-24.567185697808554</c:v>
                </c:pt>
                <c:pt idx="6499">
                  <c:v>-25.655132641291857</c:v>
                </c:pt>
                <c:pt idx="6500">
                  <c:v>-24.743079584775046</c:v>
                </c:pt>
                <c:pt idx="6501">
                  <c:v>-25.831026528258349</c:v>
                </c:pt>
                <c:pt idx="6502">
                  <c:v>-24.918973471741651</c:v>
                </c:pt>
                <c:pt idx="6503">
                  <c:v>-25.006920415224954</c:v>
                </c:pt>
                <c:pt idx="6504">
                  <c:v>-26.094867358708143</c:v>
                </c:pt>
                <c:pt idx="6505">
                  <c:v>-25.182814302191446</c:v>
                </c:pt>
                <c:pt idx="6506">
                  <c:v>-26.270761245674748</c:v>
                </c:pt>
                <c:pt idx="6507">
                  <c:v>-25.358708189158051</c:v>
                </c:pt>
                <c:pt idx="6508">
                  <c:v>-26.44665513264124</c:v>
                </c:pt>
                <c:pt idx="6509">
                  <c:v>-25.534602076124543</c:v>
                </c:pt>
                <c:pt idx="6510">
                  <c:v>-24.622549019607845</c:v>
                </c:pt>
                <c:pt idx="6511">
                  <c:v>-25.710495963091148</c:v>
                </c:pt>
                <c:pt idx="6512">
                  <c:v>-26.798442906574451</c:v>
                </c:pt>
                <c:pt idx="6513">
                  <c:v>-25.88638985005764</c:v>
                </c:pt>
                <c:pt idx="6514">
                  <c:v>-26.974336793540942</c:v>
                </c:pt>
                <c:pt idx="6515">
                  <c:v>-26.062283737024245</c:v>
                </c:pt>
                <c:pt idx="6516">
                  <c:v>-27.150230680507548</c:v>
                </c:pt>
                <c:pt idx="6517">
                  <c:v>-26.238177623990737</c:v>
                </c:pt>
                <c:pt idx="6518">
                  <c:v>-27.326124567474039</c:v>
                </c:pt>
                <c:pt idx="6519">
                  <c:v>-26.414071510957342</c:v>
                </c:pt>
                <c:pt idx="6520">
                  <c:v>-27.502018454440645</c:v>
                </c:pt>
                <c:pt idx="6521">
                  <c:v>-26.589965397923834</c:v>
                </c:pt>
                <c:pt idx="6522">
                  <c:v>-27.677912341407136</c:v>
                </c:pt>
                <c:pt idx="6523">
                  <c:v>-26.765859284890439</c:v>
                </c:pt>
                <c:pt idx="6524">
                  <c:v>-25.853806228373742</c:v>
                </c:pt>
                <c:pt idx="6525">
                  <c:v>-26.941753171856931</c:v>
                </c:pt>
                <c:pt idx="6526">
                  <c:v>-28.029700115340233</c:v>
                </c:pt>
                <c:pt idx="6527">
                  <c:v>-27.117647058823536</c:v>
                </c:pt>
                <c:pt idx="6528">
                  <c:v>-27.205594002306839</c:v>
                </c:pt>
                <c:pt idx="6529">
                  <c:v>-27.293540945790028</c:v>
                </c:pt>
                <c:pt idx="6530">
                  <c:v>-27.38148788927333</c:v>
                </c:pt>
                <c:pt idx="6531">
                  <c:v>-27.469434832756633</c:v>
                </c:pt>
                <c:pt idx="6532">
                  <c:v>-26.557381776239936</c:v>
                </c:pt>
                <c:pt idx="6533">
                  <c:v>-26.645328719723238</c:v>
                </c:pt>
                <c:pt idx="6534">
                  <c:v>-26.733275663206427</c:v>
                </c:pt>
                <c:pt idx="6535">
                  <c:v>-26.82122260668973</c:v>
                </c:pt>
                <c:pt idx="6536">
                  <c:v>-25.909169550173033</c:v>
                </c:pt>
                <c:pt idx="6537">
                  <c:v>-24.997116493656335</c:v>
                </c:pt>
                <c:pt idx="6538">
                  <c:v>-24.085063437139524</c:v>
                </c:pt>
                <c:pt idx="6539">
                  <c:v>-25.173010380622827</c:v>
                </c:pt>
                <c:pt idx="6540">
                  <c:v>-25.26095732410613</c:v>
                </c:pt>
                <c:pt idx="6541">
                  <c:v>-25.348904267589432</c:v>
                </c:pt>
                <c:pt idx="6542">
                  <c:v>-26.436851211072621</c:v>
                </c:pt>
                <c:pt idx="6543">
                  <c:v>-27.524798154555924</c:v>
                </c:pt>
                <c:pt idx="6544">
                  <c:v>-28.612745098039227</c:v>
                </c:pt>
                <c:pt idx="6545">
                  <c:v>-27.70069204152253</c:v>
                </c:pt>
                <c:pt idx="6546">
                  <c:v>-26.788638985005718</c:v>
                </c:pt>
                <c:pt idx="6547">
                  <c:v>-27.876585928489021</c:v>
                </c:pt>
                <c:pt idx="6548">
                  <c:v>-27.964532871972324</c:v>
                </c:pt>
                <c:pt idx="6549">
                  <c:v>-28.052479815455627</c:v>
                </c:pt>
                <c:pt idx="6550">
                  <c:v>-27.140426758938816</c:v>
                </c:pt>
                <c:pt idx="6551">
                  <c:v>-28.228373702422118</c:v>
                </c:pt>
                <c:pt idx="6552">
                  <c:v>-27.316320645905421</c:v>
                </c:pt>
                <c:pt idx="6553">
                  <c:v>-27.404267589388724</c:v>
                </c:pt>
                <c:pt idx="6554">
                  <c:v>-27.492214532872026</c:v>
                </c:pt>
                <c:pt idx="6555">
                  <c:v>-27.580161476355215</c:v>
                </c:pt>
                <c:pt idx="6556">
                  <c:v>-27.668108419838518</c:v>
                </c:pt>
                <c:pt idx="6557">
                  <c:v>-27.756055363321821</c:v>
                </c:pt>
                <c:pt idx="6558">
                  <c:v>-27.844002306805123</c:v>
                </c:pt>
                <c:pt idx="6559">
                  <c:v>-26.931949250288312</c:v>
                </c:pt>
                <c:pt idx="6560">
                  <c:v>-27.019896193771615</c:v>
                </c:pt>
                <c:pt idx="6561">
                  <c:v>-27.107843137254918</c:v>
                </c:pt>
                <c:pt idx="6562">
                  <c:v>-28.19579008073822</c:v>
                </c:pt>
                <c:pt idx="6563">
                  <c:v>-27.283737024221409</c:v>
                </c:pt>
                <c:pt idx="6564">
                  <c:v>-28.371683967704712</c:v>
                </c:pt>
                <c:pt idx="6565">
                  <c:v>-27.459630911188015</c:v>
                </c:pt>
                <c:pt idx="6566">
                  <c:v>-26.547577854671317</c:v>
                </c:pt>
                <c:pt idx="6567">
                  <c:v>-26.635524798154506</c:v>
                </c:pt>
                <c:pt idx="6568">
                  <c:v>-26.723471741637809</c:v>
                </c:pt>
                <c:pt idx="6569">
                  <c:v>-26.811418685121112</c:v>
                </c:pt>
                <c:pt idx="6570">
                  <c:v>-26.899365628604414</c:v>
                </c:pt>
                <c:pt idx="6571">
                  <c:v>-26.987312572087603</c:v>
                </c:pt>
                <c:pt idx="6572">
                  <c:v>-27.075259515570906</c:v>
                </c:pt>
                <c:pt idx="6573">
                  <c:v>-26.163206459054209</c:v>
                </c:pt>
                <c:pt idx="6574">
                  <c:v>-27.251153402537511</c:v>
                </c:pt>
                <c:pt idx="6575">
                  <c:v>-28.339100346020814</c:v>
                </c:pt>
                <c:pt idx="6576">
                  <c:v>-29.427047289504003</c:v>
                </c:pt>
                <c:pt idx="6577">
                  <c:v>-30.514994232987306</c:v>
                </c:pt>
                <c:pt idx="6578">
                  <c:v>-29.602941176470608</c:v>
                </c:pt>
                <c:pt idx="6579">
                  <c:v>-30.690888119953911</c:v>
                </c:pt>
                <c:pt idx="6580">
                  <c:v>-29.7788350634371</c:v>
                </c:pt>
                <c:pt idx="6581">
                  <c:v>-30.866782006920403</c:v>
                </c:pt>
                <c:pt idx="6582">
                  <c:v>-29.954728950403705</c:v>
                </c:pt>
                <c:pt idx="6583">
                  <c:v>-31.042675893887008</c:v>
                </c:pt>
                <c:pt idx="6584">
                  <c:v>-30.130622837370197</c:v>
                </c:pt>
                <c:pt idx="6585">
                  <c:v>-30.2185697808535</c:v>
                </c:pt>
                <c:pt idx="6586">
                  <c:v>-30.306516724336802</c:v>
                </c:pt>
                <c:pt idx="6587">
                  <c:v>-30.394463667820105</c:v>
                </c:pt>
                <c:pt idx="6588">
                  <c:v>-29.482410611303294</c:v>
                </c:pt>
                <c:pt idx="6589">
                  <c:v>-30.570357554786597</c:v>
                </c:pt>
                <c:pt idx="6590">
                  <c:v>-29.658304498269899</c:v>
                </c:pt>
                <c:pt idx="6591">
                  <c:v>-30.746251441753202</c:v>
                </c:pt>
                <c:pt idx="6592">
                  <c:v>-31.834198385236391</c:v>
                </c:pt>
                <c:pt idx="6593">
                  <c:v>-30.922145328719694</c:v>
                </c:pt>
                <c:pt idx="6594">
                  <c:v>-30.010092272202996</c:v>
                </c:pt>
                <c:pt idx="6595">
                  <c:v>-30.098039215686299</c:v>
                </c:pt>
                <c:pt idx="6596">
                  <c:v>-31.185986159169602</c:v>
                </c:pt>
                <c:pt idx="6597">
                  <c:v>-30.273933102652791</c:v>
                </c:pt>
                <c:pt idx="6598">
                  <c:v>-31.361880046136093</c:v>
                </c:pt>
                <c:pt idx="6599">
                  <c:v>-30.449826989619396</c:v>
                </c:pt>
                <c:pt idx="6600">
                  <c:v>-29.537773933102699</c:v>
                </c:pt>
                <c:pt idx="6601">
                  <c:v>-29.625720876585888</c:v>
                </c:pt>
                <c:pt idx="6602">
                  <c:v>-29.71366782006919</c:v>
                </c:pt>
                <c:pt idx="6603">
                  <c:v>-29.801614763552493</c:v>
                </c:pt>
                <c:pt idx="6604">
                  <c:v>-28.889561707035796</c:v>
                </c:pt>
                <c:pt idx="6605">
                  <c:v>-28.977508650518985</c:v>
                </c:pt>
                <c:pt idx="6606">
                  <c:v>-29.065455594002287</c:v>
                </c:pt>
                <c:pt idx="6607">
                  <c:v>-30.15340253748559</c:v>
                </c:pt>
                <c:pt idx="6608">
                  <c:v>-31.241349480968893</c:v>
                </c:pt>
                <c:pt idx="6609">
                  <c:v>-32.329296424452082</c:v>
                </c:pt>
                <c:pt idx="6610">
                  <c:v>-33.417243367935384</c:v>
                </c:pt>
                <c:pt idx="6611">
                  <c:v>-33.505190311418687</c:v>
                </c:pt>
                <c:pt idx="6612">
                  <c:v>-33.59313725490199</c:v>
                </c:pt>
                <c:pt idx="6613">
                  <c:v>-33.681084198385292</c:v>
                </c:pt>
                <c:pt idx="6614">
                  <c:v>-32.769031141868481</c:v>
                </c:pt>
                <c:pt idx="6615">
                  <c:v>-33.856978085351784</c:v>
                </c:pt>
                <c:pt idx="6616">
                  <c:v>-33.944925028835087</c:v>
                </c:pt>
                <c:pt idx="6617">
                  <c:v>-33.032871972318389</c:v>
                </c:pt>
                <c:pt idx="6618">
                  <c:v>-32.120818915801578</c:v>
                </c:pt>
                <c:pt idx="6619">
                  <c:v>-33.208765859284881</c:v>
                </c:pt>
                <c:pt idx="6620">
                  <c:v>-32.296712802768184</c:v>
                </c:pt>
                <c:pt idx="6621">
                  <c:v>-33.384659746251486</c:v>
                </c:pt>
                <c:pt idx="6622">
                  <c:v>-33.472606689734675</c:v>
                </c:pt>
                <c:pt idx="6623">
                  <c:v>-33.560553633217978</c:v>
                </c:pt>
                <c:pt idx="6624">
                  <c:v>-32.648500576701281</c:v>
                </c:pt>
                <c:pt idx="6625">
                  <c:v>-32.736447520184583</c:v>
                </c:pt>
                <c:pt idx="6626">
                  <c:v>-32.824394463667772</c:v>
                </c:pt>
                <c:pt idx="6627">
                  <c:v>-32.912341407151075</c:v>
                </c:pt>
                <c:pt idx="6628">
                  <c:v>-32.000288350634378</c:v>
                </c:pt>
                <c:pt idx="6629">
                  <c:v>-33.08823529411768</c:v>
                </c:pt>
                <c:pt idx="6630">
                  <c:v>-32.176182237600869</c:v>
                </c:pt>
                <c:pt idx="6631">
                  <c:v>-33.264129181084172</c:v>
                </c:pt>
                <c:pt idx="6632">
                  <c:v>-32.352076124567475</c:v>
                </c:pt>
                <c:pt idx="6633">
                  <c:v>-33.440023068050778</c:v>
                </c:pt>
                <c:pt idx="6634">
                  <c:v>-32.52797001153408</c:v>
                </c:pt>
                <c:pt idx="6635">
                  <c:v>-32.615916955017269</c:v>
                </c:pt>
                <c:pt idx="6636">
                  <c:v>-32.703863898500572</c:v>
                </c:pt>
                <c:pt idx="6637">
                  <c:v>-33.791810841983875</c:v>
                </c:pt>
                <c:pt idx="6638">
                  <c:v>-33.879757785467177</c:v>
                </c:pt>
                <c:pt idx="6639">
                  <c:v>-32.967704728950366</c:v>
                </c:pt>
                <c:pt idx="6640">
                  <c:v>-32.055651672433669</c:v>
                </c:pt>
                <c:pt idx="6641">
                  <c:v>-33.143598615916972</c:v>
                </c:pt>
                <c:pt idx="6642">
                  <c:v>-33.231545559400274</c:v>
                </c:pt>
                <c:pt idx="6643">
                  <c:v>-34.319492502883463</c:v>
                </c:pt>
                <c:pt idx="6644">
                  <c:v>-34.407439446366766</c:v>
                </c:pt>
                <c:pt idx="6645">
                  <c:v>-33.495386389850069</c:v>
                </c:pt>
                <c:pt idx="6646">
                  <c:v>-34.583333333333371</c:v>
                </c:pt>
                <c:pt idx="6647">
                  <c:v>-34.67128027681656</c:v>
                </c:pt>
                <c:pt idx="6648">
                  <c:v>-35.759227220299863</c:v>
                </c:pt>
                <c:pt idx="6649">
                  <c:v>-35.847174163783166</c:v>
                </c:pt>
                <c:pt idx="6650">
                  <c:v>-35.935121107266468</c:v>
                </c:pt>
                <c:pt idx="6651">
                  <c:v>-36.023068050749657</c:v>
                </c:pt>
                <c:pt idx="6652">
                  <c:v>-36.11101499423296</c:v>
                </c:pt>
                <c:pt idx="6653">
                  <c:v>-36.198961937716263</c:v>
                </c:pt>
                <c:pt idx="6654">
                  <c:v>-35.286908881199565</c:v>
                </c:pt>
                <c:pt idx="6655">
                  <c:v>-34.374855824682868</c:v>
                </c:pt>
                <c:pt idx="6656">
                  <c:v>-35.462802768166057</c:v>
                </c:pt>
                <c:pt idx="6657">
                  <c:v>-35.55074971164936</c:v>
                </c:pt>
                <c:pt idx="6658">
                  <c:v>-35.638696655132662</c:v>
                </c:pt>
                <c:pt idx="6659">
                  <c:v>-35.726643598615965</c:v>
                </c:pt>
                <c:pt idx="6660">
                  <c:v>-35.814590542099154</c:v>
                </c:pt>
                <c:pt idx="6661">
                  <c:v>-35.902537485582457</c:v>
                </c:pt>
                <c:pt idx="6662">
                  <c:v>-35.990484429065759</c:v>
                </c:pt>
                <c:pt idx="6663">
                  <c:v>-36.078431372549062</c:v>
                </c:pt>
                <c:pt idx="6664">
                  <c:v>-36.166378316032251</c:v>
                </c:pt>
                <c:pt idx="6665">
                  <c:v>-36.254325259515554</c:v>
                </c:pt>
                <c:pt idx="6666">
                  <c:v>-36.342272202998856</c:v>
                </c:pt>
                <c:pt idx="6667">
                  <c:v>-36.430219146482159</c:v>
                </c:pt>
                <c:pt idx="6668">
                  <c:v>-36.518166089965348</c:v>
                </c:pt>
                <c:pt idx="6669">
                  <c:v>-35.606113033448651</c:v>
                </c:pt>
                <c:pt idx="6670">
                  <c:v>-36.694059976931953</c:v>
                </c:pt>
                <c:pt idx="6671">
                  <c:v>-37.782006920415256</c:v>
                </c:pt>
                <c:pt idx="6672">
                  <c:v>-37.869953863898445</c:v>
                </c:pt>
                <c:pt idx="6673">
                  <c:v>-37.957900807381748</c:v>
                </c:pt>
                <c:pt idx="6674">
                  <c:v>-37.04584775086505</c:v>
                </c:pt>
                <c:pt idx="6675">
                  <c:v>-38.133794694348353</c:v>
                </c:pt>
                <c:pt idx="6676">
                  <c:v>-37.221741637831656</c:v>
                </c:pt>
                <c:pt idx="6677">
                  <c:v>-38.309688581314845</c:v>
                </c:pt>
                <c:pt idx="6678">
                  <c:v>-39.397635524798147</c:v>
                </c:pt>
                <c:pt idx="6679">
                  <c:v>-38.48558246828145</c:v>
                </c:pt>
                <c:pt idx="6680">
                  <c:v>-37.573529411764753</c:v>
                </c:pt>
                <c:pt idx="6681">
                  <c:v>-38.661476355247942</c:v>
                </c:pt>
                <c:pt idx="6682">
                  <c:v>-37.749423298731244</c:v>
                </c:pt>
                <c:pt idx="6683">
                  <c:v>-37.837370242214547</c:v>
                </c:pt>
                <c:pt idx="6684">
                  <c:v>-36.92531718569785</c:v>
                </c:pt>
                <c:pt idx="6685">
                  <c:v>-37.013264129181039</c:v>
                </c:pt>
                <c:pt idx="6686">
                  <c:v>-38.101211072664341</c:v>
                </c:pt>
                <c:pt idx="6687">
                  <c:v>-38.189158016147644</c:v>
                </c:pt>
                <c:pt idx="6688">
                  <c:v>-39.277104959630947</c:v>
                </c:pt>
                <c:pt idx="6689">
                  <c:v>-38.365051903114136</c:v>
                </c:pt>
                <c:pt idx="6690">
                  <c:v>-39.452998846597438</c:v>
                </c:pt>
                <c:pt idx="6691">
                  <c:v>-38.540945790080741</c:v>
                </c:pt>
                <c:pt idx="6692">
                  <c:v>-39.628892733564044</c:v>
                </c:pt>
                <c:pt idx="6693">
                  <c:v>-38.716839677047233</c:v>
                </c:pt>
                <c:pt idx="6694">
                  <c:v>-37.804786620530535</c:v>
                </c:pt>
                <c:pt idx="6695">
                  <c:v>-37.892733564013838</c:v>
                </c:pt>
                <c:pt idx="6696">
                  <c:v>-37.980680507497141</c:v>
                </c:pt>
                <c:pt idx="6697">
                  <c:v>-38.068627450980443</c:v>
                </c:pt>
                <c:pt idx="6698">
                  <c:v>-38.156574394463632</c:v>
                </c:pt>
                <c:pt idx="6699">
                  <c:v>-38.244521337946935</c:v>
                </c:pt>
                <c:pt idx="6700">
                  <c:v>-38.332468281430238</c:v>
                </c:pt>
                <c:pt idx="6701">
                  <c:v>-38.42041522491354</c:v>
                </c:pt>
                <c:pt idx="6702">
                  <c:v>-38.508362168396729</c:v>
                </c:pt>
                <c:pt idx="6703">
                  <c:v>-38.596309111880032</c:v>
                </c:pt>
                <c:pt idx="6704">
                  <c:v>-38.684256055363335</c:v>
                </c:pt>
                <c:pt idx="6705">
                  <c:v>-38.772202998846637</c:v>
                </c:pt>
                <c:pt idx="6706">
                  <c:v>-38.860149942329826</c:v>
                </c:pt>
                <c:pt idx="6707">
                  <c:v>-38.948096885813129</c:v>
                </c:pt>
                <c:pt idx="6708">
                  <c:v>-39.036043829296432</c:v>
                </c:pt>
                <c:pt idx="6709">
                  <c:v>-39.123990772779734</c:v>
                </c:pt>
                <c:pt idx="6710">
                  <c:v>-39.211937716262923</c:v>
                </c:pt>
                <c:pt idx="6711">
                  <c:v>-39.299884659746226</c:v>
                </c:pt>
                <c:pt idx="6712">
                  <c:v>-39.387831603229529</c:v>
                </c:pt>
                <c:pt idx="6713">
                  <c:v>-39.475778546712831</c:v>
                </c:pt>
                <c:pt idx="6714">
                  <c:v>-39.563725490196134</c:v>
                </c:pt>
                <c:pt idx="6715">
                  <c:v>-39.651672433679323</c:v>
                </c:pt>
                <c:pt idx="6716">
                  <c:v>-39.739619377162626</c:v>
                </c:pt>
                <c:pt idx="6717">
                  <c:v>-39.827566320645928</c:v>
                </c:pt>
                <c:pt idx="6718">
                  <c:v>-39.915513264129231</c:v>
                </c:pt>
                <c:pt idx="6719">
                  <c:v>-41.00346020761242</c:v>
                </c:pt>
                <c:pt idx="6720">
                  <c:v>-42.091407151095723</c:v>
                </c:pt>
                <c:pt idx="6721">
                  <c:v>-42.179354094579026</c:v>
                </c:pt>
                <c:pt idx="6722">
                  <c:v>-42.267301038062328</c:v>
                </c:pt>
                <c:pt idx="6723">
                  <c:v>-42.355247981545517</c:v>
                </c:pt>
                <c:pt idx="6724">
                  <c:v>-42.44319492502882</c:v>
                </c:pt>
                <c:pt idx="6725">
                  <c:v>-41.531141868512123</c:v>
                </c:pt>
                <c:pt idx="6726">
                  <c:v>-42.619088811995425</c:v>
                </c:pt>
                <c:pt idx="6727">
                  <c:v>-41.707035755478614</c:v>
                </c:pt>
                <c:pt idx="6728">
                  <c:v>-40.794982698961917</c:v>
                </c:pt>
                <c:pt idx="6729">
                  <c:v>-41.88292964244522</c:v>
                </c:pt>
                <c:pt idx="6730">
                  <c:v>-41.970876585928522</c:v>
                </c:pt>
                <c:pt idx="6731">
                  <c:v>-42.058823529411711</c:v>
                </c:pt>
                <c:pt idx="6732">
                  <c:v>-41.146770472895014</c:v>
                </c:pt>
                <c:pt idx="6733">
                  <c:v>-41.234717416378317</c:v>
                </c:pt>
                <c:pt idx="6734">
                  <c:v>-41.322664359861619</c:v>
                </c:pt>
                <c:pt idx="6735">
                  <c:v>-41.410611303344922</c:v>
                </c:pt>
                <c:pt idx="6736">
                  <c:v>-41.498558246828111</c:v>
                </c:pt>
                <c:pt idx="6737">
                  <c:v>-41.586505190311414</c:v>
                </c:pt>
                <c:pt idx="6738">
                  <c:v>-41.674452133794716</c:v>
                </c:pt>
                <c:pt idx="6739">
                  <c:v>-41.762399077278019</c:v>
                </c:pt>
                <c:pt idx="6740">
                  <c:v>-41.850346020761208</c:v>
                </c:pt>
                <c:pt idx="6741">
                  <c:v>-41.938292964244511</c:v>
                </c:pt>
                <c:pt idx="6742">
                  <c:v>-42.026239907727813</c:v>
                </c:pt>
                <c:pt idx="6743">
                  <c:v>-42.114186851211116</c:v>
                </c:pt>
                <c:pt idx="6744">
                  <c:v>-42.202133794694305</c:v>
                </c:pt>
                <c:pt idx="6745">
                  <c:v>-42.290080738177608</c:v>
                </c:pt>
                <c:pt idx="6746">
                  <c:v>-42.37802768166091</c:v>
                </c:pt>
                <c:pt idx="6747">
                  <c:v>-42.465974625144213</c:v>
                </c:pt>
                <c:pt idx="6748">
                  <c:v>-42.553921568627402</c:v>
                </c:pt>
                <c:pt idx="6749">
                  <c:v>-42.641868512110705</c:v>
                </c:pt>
                <c:pt idx="6750">
                  <c:v>-42.729815455594007</c:v>
                </c:pt>
                <c:pt idx="6751">
                  <c:v>-42.81776239907731</c:v>
                </c:pt>
                <c:pt idx="6752">
                  <c:v>-42.905709342560499</c:v>
                </c:pt>
                <c:pt idx="6753">
                  <c:v>-42.993656286043802</c:v>
                </c:pt>
                <c:pt idx="6754">
                  <c:v>-43.081603229527104</c:v>
                </c:pt>
                <c:pt idx="6755">
                  <c:v>-43.169550173010407</c:v>
                </c:pt>
                <c:pt idx="6756">
                  <c:v>-43.25749711649371</c:v>
                </c:pt>
                <c:pt idx="6757">
                  <c:v>-43.345444059976899</c:v>
                </c:pt>
                <c:pt idx="6758">
                  <c:v>-42.433391003460201</c:v>
                </c:pt>
                <c:pt idx="6759">
                  <c:v>-43.521337946943504</c:v>
                </c:pt>
                <c:pt idx="6760">
                  <c:v>-43.609284890426807</c:v>
                </c:pt>
                <c:pt idx="6761">
                  <c:v>-43.697231833909996</c:v>
                </c:pt>
                <c:pt idx="6762">
                  <c:v>-43.785178777393298</c:v>
                </c:pt>
                <c:pt idx="6763">
                  <c:v>-43.873125720876601</c:v>
                </c:pt>
                <c:pt idx="6764">
                  <c:v>-43.961072664359904</c:v>
                </c:pt>
                <c:pt idx="6765">
                  <c:v>-44.049019607843093</c:v>
                </c:pt>
                <c:pt idx="6766">
                  <c:v>-44.136966551326395</c:v>
                </c:pt>
                <c:pt idx="6767">
                  <c:v>-44.224913494809698</c:v>
                </c:pt>
                <c:pt idx="6768">
                  <c:v>-44.312860438293001</c:v>
                </c:pt>
                <c:pt idx="6769">
                  <c:v>-44.40080738177619</c:v>
                </c:pt>
                <c:pt idx="6770">
                  <c:v>-44.488754325259492</c:v>
                </c:pt>
                <c:pt idx="6771">
                  <c:v>-45.576701268742795</c:v>
                </c:pt>
                <c:pt idx="6772">
                  <c:v>-44.664648212226098</c:v>
                </c:pt>
                <c:pt idx="6773">
                  <c:v>-45.752595155709287</c:v>
                </c:pt>
                <c:pt idx="6774">
                  <c:v>-44.840542099192589</c:v>
                </c:pt>
                <c:pt idx="6775">
                  <c:v>-45.928489042675892</c:v>
                </c:pt>
                <c:pt idx="6776">
                  <c:v>-47.016435986159195</c:v>
                </c:pt>
                <c:pt idx="6777">
                  <c:v>-48.104382929642497</c:v>
                </c:pt>
                <c:pt idx="6778">
                  <c:v>-47.192329873125686</c:v>
                </c:pt>
                <c:pt idx="6779">
                  <c:v>-48.280276816608989</c:v>
                </c:pt>
                <c:pt idx="6780">
                  <c:v>-47.368223760092292</c:v>
                </c:pt>
                <c:pt idx="6781">
                  <c:v>-46.456170703575594</c:v>
                </c:pt>
                <c:pt idx="6782">
                  <c:v>-45.544117647058783</c:v>
                </c:pt>
                <c:pt idx="6783">
                  <c:v>-44.632064590542086</c:v>
                </c:pt>
                <c:pt idx="6784">
                  <c:v>-43.720011534025389</c:v>
                </c:pt>
                <c:pt idx="6785">
                  <c:v>-42.807958477508691</c:v>
                </c:pt>
                <c:pt idx="6786">
                  <c:v>-43.89590542099188</c:v>
                </c:pt>
                <c:pt idx="6787">
                  <c:v>-44.983852364475183</c:v>
                </c:pt>
                <c:pt idx="6788">
                  <c:v>-44.071799307958486</c:v>
                </c:pt>
                <c:pt idx="6789">
                  <c:v>-43.159746251441788</c:v>
                </c:pt>
                <c:pt idx="6790">
                  <c:v>-43.247693194924977</c:v>
                </c:pt>
                <c:pt idx="6791">
                  <c:v>-42.33564013840828</c:v>
                </c:pt>
                <c:pt idx="6792">
                  <c:v>-41.423587081891583</c:v>
                </c:pt>
                <c:pt idx="6793">
                  <c:v>-40.511534025374885</c:v>
                </c:pt>
                <c:pt idx="6794">
                  <c:v>-41.599480968858188</c:v>
                </c:pt>
                <c:pt idx="6795">
                  <c:v>-42.687427912341377</c:v>
                </c:pt>
                <c:pt idx="6796">
                  <c:v>-43.77537485582468</c:v>
                </c:pt>
                <c:pt idx="6797">
                  <c:v>-44.863321799307982</c:v>
                </c:pt>
                <c:pt idx="6798">
                  <c:v>-45.951268742791285</c:v>
                </c:pt>
                <c:pt idx="6799">
                  <c:v>-47.039215686274474</c:v>
                </c:pt>
                <c:pt idx="6800">
                  <c:v>-46.127162629757777</c:v>
                </c:pt>
                <c:pt idx="6801">
                  <c:v>-45.215109573241079</c:v>
                </c:pt>
                <c:pt idx="6802">
                  <c:v>-44.303056516724382</c:v>
                </c:pt>
                <c:pt idx="6803">
                  <c:v>-43.391003460207571</c:v>
                </c:pt>
                <c:pt idx="6804">
                  <c:v>-44.478950403690874</c:v>
                </c:pt>
                <c:pt idx="6805">
                  <c:v>-43.566897347174177</c:v>
                </c:pt>
                <c:pt idx="6806">
                  <c:v>-44.654844290657479</c:v>
                </c:pt>
                <c:pt idx="6807">
                  <c:v>-43.742791234140668</c:v>
                </c:pt>
                <c:pt idx="6808">
                  <c:v>-43.830738177623971</c:v>
                </c:pt>
                <c:pt idx="6809">
                  <c:v>-42.918685121107274</c:v>
                </c:pt>
                <c:pt idx="6810">
                  <c:v>-42.006632064590576</c:v>
                </c:pt>
                <c:pt idx="6811">
                  <c:v>-41.094579008073765</c:v>
                </c:pt>
                <c:pt idx="6812">
                  <c:v>-40.182525951557068</c:v>
                </c:pt>
                <c:pt idx="6813">
                  <c:v>-39.270472895040371</c:v>
                </c:pt>
                <c:pt idx="6814">
                  <c:v>-40.358419838523673</c:v>
                </c:pt>
                <c:pt idx="6815">
                  <c:v>-41.446366782006976</c:v>
                </c:pt>
                <c:pt idx="6816">
                  <c:v>-42.534313725490165</c:v>
                </c:pt>
                <c:pt idx="6817">
                  <c:v>-41.622260668973468</c:v>
                </c:pt>
                <c:pt idx="6818">
                  <c:v>-40.71020761245677</c:v>
                </c:pt>
                <c:pt idx="6819">
                  <c:v>-39.798154555940073</c:v>
                </c:pt>
                <c:pt idx="6820">
                  <c:v>-38.886101499423262</c:v>
                </c:pt>
                <c:pt idx="6821">
                  <c:v>-38.974048442906565</c:v>
                </c:pt>
                <c:pt idx="6822">
                  <c:v>-39.061995386389867</c:v>
                </c:pt>
                <c:pt idx="6823">
                  <c:v>-40.14994232987317</c:v>
                </c:pt>
                <c:pt idx="6824">
                  <c:v>-41.237889273356359</c:v>
                </c:pt>
                <c:pt idx="6825">
                  <c:v>-42.325836216839662</c:v>
                </c:pt>
                <c:pt idx="6826">
                  <c:v>-41.413783160322964</c:v>
                </c:pt>
                <c:pt idx="6827">
                  <c:v>-40.501730103806267</c:v>
                </c:pt>
                <c:pt idx="6828">
                  <c:v>-40.589677047289456</c:v>
                </c:pt>
                <c:pt idx="6829">
                  <c:v>-40.677623990772759</c:v>
                </c:pt>
                <c:pt idx="6830">
                  <c:v>-39.765570934256061</c:v>
                </c:pt>
                <c:pt idx="6831">
                  <c:v>-39.853517877739364</c:v>
                </c:pt>
                <c:pt idx="6832">
                  <c:v>-39.941464821222553</c:v>
                </c:pt>
                <c:pt idx="6833">
                  <c:v>-40.029411764705856</c:v>
                </c:pt>
                <c:pt idx="6834">
                  <c:v>-40.117358708189158</c:v>
                </c:pt>
                <c:pt idx="6835">
                  <c:v>-40.205305651672461</c:v>
                </c:pt>
                <c:pt idx="6836">
                  <c:v>-40.293252595155764</c:v>
                </c:pt>
                <c:pt idx="6837">
                  <c:v>-40.381199538638953</c:v>
                </c:pt>
                <c:pt idx="6838">
                  <c:v>-41.469146482122255</c:v>
                </c:pt>
                <c:pt idx="6839">
                  <c:v>-40.557093425605558</c:v>
                </c:pt>
                <c:pt idx="6840">
                  <c:v>-41.645040369088861</c:v>
                </c:pt>
                <c:pt idx="6841">
                  <c:v>-41.73298731257205</c:v>
                </c:pt>
                <c:pt idx="6842">
                  <c:v>-41.820934256055352</c:v>
                </c:pt>
                <c:pt idx="6843">
                  <c:v>-40.908881199538655</c:v>
                </c:pt>
                <c:pt idx="6844">
                  <c:v>-41.996828143021958</c:v>
                </c:pt>
                <c:pt idx="6845">
                  <c:v>-43.084775086505147</c:v>
                </c:pt>
                <c:pt idx="6846">
                  <c:v>-44.172722029988449</c:v>
                </c:pt>
                <c:pt idx="6847">
                  <c:v>-43.260668973471752</c:v>
                </c:pt>
                <c:pt idx="6848">
                  <c:v>-43.348615916955055</c:v>
                </c:pt>
                <c:pt idx="6849">
                  <c:v>-43.436562860438244</c:v>
                </c:pt>
                <c:pt idx="6850">
                  <c:v>-43.524509803921546</c:v>
                </c:pt>
                <c:pt idx="6851">
                  <c:v>-43.612456747404849</c:v>
                </c:pt>
                <c:pt idx="6852">
                  <c:v>-42.700403690888152</c:v>
                </c:pt>
                <c:pt idx="6853">
                  <c:v>-43.788350634371341</c:v>
                </c:pt>
                <c:pt idx="6854">
                  <c:v>-44.876297577854643</c:v>
                </c:pt>
                <c:pt idx="6855">
                  <c:v>-44.964244521337946</c:v>
                </c:pt>
                <c:pt idx="6856">
                  <c:v>-45.052191464821249</c:v>
                </c:pt>
                <c:pt idx="6857">
                  <c:v>-44.140138408304551</c:v>
                </c:pt>
                <c:pt idx="6858">
                  <c:v>-44.22808535178774</c:v>
                </c:pt>
                <c:pt idx="6859">
                  <c:v>-44.316032295271043</c:v>
                </c:pt>
                <c:pt idx="6860">
                  <c:v>-44.403979238754346</c:v>
                </c:pt>
                <c:pt idx="6861">
                  <c:v>-44.491926182237648</c:v>
                </c:pt>
                <c:pt idx="6862">
                  <c:v>-45.579873125720837</c:v>
                </c:pt>
                <c:pt idx="6863">
                  <c:v>-45.66782006920414</c:v>
                </c:pt>
                <c:pt idx="6864">
                  <c:v>-45.755767012687443</c:v>
                </c:pt>
                <c:pt idx="6865">
                  <c:v>-45.843713956170745</c:v>
                </c:pt>
                <c:pt idx="6866">
                  <c:v>-45.931660899653934</c:v>
                </c:pt>
                <c:pt idx="6867">
                  <c:v>-46.019607843137237</c:v>
                </c:pt>
                <c:pt idx="6868">
                  <c:v>-46.10755478662054</c:v>
                </c:pt>
                <c:pt idx="6869">
                  <c:v>-46.195501730103842</c:v>
                </c:pt>
                <c:pt idx="6870">
                  <c:v>-46.283448673587031</c:v>
                </c:pt>
                <c:pt idx="6871">
                  <c:v>-46.371395617070334</c:v>
                </c:pt>
                <c:pt idx="6872">
                  <c:v>-46.459342560553637</c:v>
                </c:pt>
                <c:pt idx="6873">
                  <c:v>-46.547289504036939</c:v>
                </c:pt>
                <c:pt idx="6874">
                  <c:v>-46.635236447520128</c:v>
                </c:pt>
                <c:pt idx="6875">
                  <c:v>-46.723183391003431</c:v>
                </c:pt>
                <c:pt idx="6876">
                  <c:v>-46.811130334486734</c:v>
                </c:pt>
                <c:pt idx="6877">
                  <c:v>-46.899077277970036</c:v>
                </c:pt>
                <c:pt idx="6878">
                  <c:v>-46.987024221453339</c:v>
                </c:pt>
                <c:pt idx="6879">
                  <c:v>-47.074971164936528</c:v>
                </c:pt>
                <c:pt idx="6880">
                  <c:v>-47.162918108419831</c:v>
                </c:pt>
                <c:pt idx="6881">
                  <c:v>-47.250865051903133</c:v>
                </c:pt>
                <c:pt idx="6882">
                  <c:v>-47.338811995386436</c:v>
                </c:pt>
                <c:pt idx="6883">
                  <c:v>-47.426758938869625</c:v>
                </c:pt>
                <c:pt idx="6884">
                  <c:v>-47.514705882352928</c:v>
                </c:pt>
                <c:pt idx="6885">
                  <c:v>-47.60265282583623</c:v>
                </c:pt>
                <c:pt idx="6886">
                  <c:v>-47.690599769319533</c:v>
                </c:pt>
                <c:pt idx="6887">
                  <c:v>-47.778546712802722</c:v>
                </c:pt>
                <c:pt idx="6888">
                  <c:v>-47.866493656286025</c:v>
                </c:pt>
                <c:pt idx="6889">
                  <c:v>-47.954440599769327</c:v>
                </c:pt>
                <c:pt idx="6890">
                  <c:v>-48.04238754325263</c:v>
                </c:pt>
                <c:pt idx="6891">
                  <c:v>-48.130334486735819</c:v>
                </c:pt>
                <c:pt idx="6892">
                  <c:v>-49.218281430219122</c:v>
                </c:pt>
                <c:pt idx="6893">
                  <c:v>-50.306228373702425</c:v>
                </c:pt>
                <c:pt idx="6894">
                  <c:v>-49.394175317185727</c:v>
                </c:pt>
                <c:pt idx="6895">
                  <c:v>-50.48212226066903</c:v>
                </c:pt>
                <c:pt idx="6896">
                  <c:v>-49.570069204152219</c:v>
                </c:pt>
                <c:pt idx="6897">
                  <c:v>-48.658016147635522</c:v>
                </c:pt>
                <c:pt idx="6898">
                  <c:v>-47.745963091118824</c:v>
                </c:pt>
                <c:pt idx="6899">
                  <c:v>-48.833910034602127</c:v>
                </c:pt>
                <c:pt idx="6900">
                  <c:v>-48.921856978085316</c:v>
                </c:pt>
                <c:pt idx="6901">
                  <c:v>-48.009803921568619</c:v>
                </c:pt>
                <c:pt idx="6902">
                  <c:v>-48.097750865051921</c:v>
                </c:pt>
                <c:pt idx="6903">
                  <c:v>-48.185697808535224</c:v>
                </c:pt>
                <c:pt idx="6904">
                  <c:v>-47.273644752018413</c:v>
                </c:pt>
                <c:pt idx="6905">
                  <c:v>-48.361591695501716</c:v>
                </c:pt>
                <c:pt idx="6906">
                  <c:v>-47.449538638985018</c:v>
                </c:pt>
                <c:pt idx="6907">
                  <c:v>-47.537485582468321</c:v>
                </c:pt>
                <c:pt idx="6908">
                  <c:v>-47.62543252595151</c:v>
                </c:pt>
                <c:pt idx="6909">
                  <c:v>-46.713379469434813</c:v>
                </c:pt>
                <c:pt idx="6910">
                  <c:v>-46.801326412918115</c:v>
                </c:pt>
                <c:pt idx="6911">
                  <c:v>-46.889273356401418</c:v>
                </c:pt>
                <c:pt idx="6912">
                  <c:v>-46.977220299884607</c:v>
                </c:pt>
                <c:pt idx="6913">
                  <c:v>-47.06516724336791</c:v>
                </c:pt>
                <c:pt idx="6914">
                  <c:v>-46.153114186851212</c:v>
                </c:pt>
                <c:pt idx="6915">
                  <c:v>-46.241061130334515</c:v>
                </c:pt>
                <c:pt idx="6916">
                  <c:v>-46.329008073817818</c:v>
                </c:pt>
                <c:pt idx="6917">
                  <c:v>-46.416955017301007</c:v>
                </c:pt>
                <c:pt idx="6918">
                  <c:v>-47.504901960784309</c:v>
                </c:pt>
                <c:pt idx="6919">
                  <c:v>-48.592848904267612</c:v>
                </c:pt>
                <c:pt idx="6920">
                  <c:v>-49.680795847750915</c:v>
                </c:pt>
                <c:pt idx="6921">
                  <c:v>-48.768742791234104</c:v>
                </c:pt>
                <c:pt idx="6922">
                  <c:v>-48.856689734717406</c:v>
                </c:pt>
                <c:pt idx="6923">
                  <c:v>-48.944636678200709</c:v>
                </c:pt>
                <c:pt idx="6924">
                  <c:v>-50.032583621684012</c:v>
                </c:pt>
                <c:pt idx="6925">
                  <c:v>-49.120530565167201</c:v>
                </c:pt>
                <c:pt idx="6926">
                  <c:v>-50.208477508650503</c:v>
                </c:pt>
                <c:pt idx="6927">
                  <c:v>-49.296424452133806</c:v>
                </c:pt>
                <c:pt idx="6928">
                  <c:v>-48.384371395617109</c:v>
                </c:pt>
                <c:pt idx="6929">
                  <c:v>-49.472318339100298</c:v>
                </c:pt>
                <c:pt idx="6930">
                  <c:v>-50.5602652825836</c:v>
                </c:pt>
                <c:pt idx="6931">
                  <c:v>-49.648212226066903</c:v>
                </c:pt>
                <c:pt idx="6932">
                  <c:v>-48.736159169550206</c:v>
                </c:pt>
                <c:pt idx="6933">
                  <c:v>-49.824106113033395</c:v>
                </c:pt>
                <c:pt idx="6934">
                  <c:v>-48.912053056516697</c:v>
                </c:pt>
                <c:pt idx="6935">
                  <c:v>-50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43264"/>
        <c:axId val="42734080"/>
      </c:lineChart>
      <c:catAx>
        <c:axId val="133643264"/>
        <c:scaling>
          <c:orientation val="minMax"/>
        </c:scaling>
        <c:delete val="0"/>
        <c:axPos val="b"/>
        <c:majorTickMark val="none"/>
        <c:minorTickMark val="none"/>
        <c:tickLblPos val="none"/>
        <c:crossAx val="42734080"/>
        <c:crosses val="autoZero"/>
        <c:auto val="1"/>
        <c:lblAlgn val="ctr"/>
        <c:lblOffset val="100"/>
        <c:noMultiLvlLbl val="0"/>
      </c:catAx>
      <c:valAx>
        <c:axId val="4273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643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Hárok1!$C$2:$C$11</c:f>
              <c:numCache>
                <c:formatCode>General</c:formatCode>
                <c:ptCount val="10"/>
                <c:pt idx="0">
                  <c:v>12164</c:v>
                </c:pt>
                <c:pt idx="1">
                  <c:v>120292</c:v>
                </c:pt>
                <c:pt idx="2">
                  <c:v>2714</c:v>
                </c:pt>
                <c:pt idx="3">
                  <c:v>86820</c:v>
                </c:pt>
                <c:pt idx="4">
                  <c:v>848</c:v>
                </c:pt>
                <c:pt idx="5">
                  <c:v>8688</c:v>
                </c:pt>
                <c:pt idx="6">
                  <c:v>22311</c:v>
                </c:pt>
                <c:pt idx="7">
                  <c:v>43692</c:v>
                </c:pt>
                <c:pt idx="8">
                  <c:v>0</c:v>
                </c:pt>
                <c:pt idx="9">
                  <c:v>1971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09312"/>
        <c:axId val="43329216"/>
      </c:barChart>
      <c:catAx>
        <c:axId val="1385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43329216"/>
        <c:crosses val="autoZero"/>
        <c:auto val="1"/>
        <c:lblAlgn val="ctr"/>
        <c:lblOffset val="100"/>
        <c:noMultiLvlLbl val="0"/>
      </c:catAx>
      <c:valAx>
        <c:axId val="4332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13850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Hárok1!$D$2:$D$11</c:f>
              <c:numCache>
                <c:formatCode>General</c:formatCode>
                <c:ptCount val="10"/>
                <c:pt idx="0">
                  <c:v>92.151515151515156</c:v>
                </c:pt>
                <c:pt idx="1">
                  <c:v>22.455105469479186</c:v>
                </c:pt>
                <c:pt idx="2">
                  <c:v>8.1746987951807224</c:v>
                </c:pt>
                <c:pt idx="3">
                  <c:v>43.194029850746269</c:v>
                </c:pt>
                <c:pt idx="4">
                  <c:v>8.1538461538461533</c:v>
                </c:pt>
                <c:pt idx="5">
                  <c:v>21.939393939393938</c:v>
                </c:pt>
                <c:pt idx="6">
                  <c:v>46.578288100208773</c:v>
                </c:pt>
                <c:pt idx="7">
                  <c:v>17.007395873880888</c:v>
                </c:pt>
                <c:pt idx="8">
                  <c:v>0</c:v>
                </c:pt>
                <c:pt idx="9">
                  <c:v>19.90909090909091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77824"/>
        <c:axId val="43333248"/>
      </c:barChart>
      <c:catAx>
        <c:axId val="21127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43333248"/>
        <c:crosses val="autoZero"/>
        <c:auto val="1"/>
        <c:lblAlgn val="ctr"/>
        <c:lblOffset val="100"/>
        <c:noMultiLvlLbl val="0"/>
      </c:catAx>
      <c:valAx>
        <c:axId val="433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21127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noProof="0" dirty="0" smtClean="0"/>
              <a:t>Najnavštevovanejšie stránky</a:t>
            </a:r>
            <a:endParaRPr lang="sk-SK" noProof="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Najnevstevovanejsie stranky</c:v>
          </c:tx>
          <c:invertIfNegative val="0"/>
          <c:cat>
            <c:strRef>
              <c:f>Hárok2!$B$858:$B$887</c:f>
              <c:strCache>
                <c:ptCount val="30"/>
                <c:pt idx="0">
                  <c:v>www.cramm.com</c:v>
                </c:pt>
                <c:pt idx="1">
                  <c:v>www.olegsych.com</c:v>
                </c:pt>
                <c:pt idx="2">
                  <c:v>forums.asp.net</c:v>
                </c:pt>
                <c:pt idx="3">
                  <c:v>dsl.sk</c:v>
                </c:pt>
                <c:pt idx="4">
                  <c:v>avalondock.codeplex.com</c:v>
                </c:pt>
                <c:pt idx="5">
                  <c:v>172.22.6.7</c:v>
                </c:pt>
                <c:pt idx="6">
                  <c:v>ironpython.net</c:v>
                </c:pt>
                <c:pt idx="7">
                  <c:v>www.ogre3d.org</c:v>
                </c:pt>
                <c:pt idx="8">
                  <c:v>antlrcsharp.codeplex.com</c:v>
                </c:pt>
                <c:pt idx="9">
                  <c:v>www.codeproject.com</c:v>
                </c:pt>
                <c:pt idx="10">
                  <c:v>blogs.msdn.com</c:v>
                </c:pt>
                <c:pt idx="11">
                  <c:v>rm-inv.enisa.europa.eu</c:v>
                </c:pt>
                <c:pt idx="12">
                  <c:v>labss2.fiit.stuba.sk</c:v>
                </c:pt>
                <c:pt idx="13">
                  <c:v>www.microsoft.com</c:v>
                </c:pt>
                <c:pt idx="14">
                  <c:v>pocitace.sme.sk</c:v>
                </c:pt>
                <c:pt idx="15">
                  <c:v>www.topreality.sk</c:v>
                </c:pt>
                <c:pt idx="16">
                  <c:v>webslovnik.zoznam.sk</c:v>
                </c:pt>
                <c:pt idx="17">
                  <c:v>www.divokakacka.sk</c:v>
                </c:pt>
                <c:pt idx="18">
                  <c:v>www.obedovat.sk</c:v>
                </c:pt>
                <c:pt idx="19">
                  <c:v>www.sme.sk</c:v>
                </c:pt>
                <c:pt idx="20">
                  <c:v>www.youtube.com</c:v>
                </c:pt>
                <c:pt idx="21">
                  <c:v>social.msdn.microsoft.com</c:v>
                </c:pt>
                <c:pt idx="22">
                  <c:v>veda.sme.sk</c:v>
                </c:pt>
                <c:pt idx="23">
                  <c:v>www.antlr.org</c:v>
                </c:pt>
                <c:pt idx="24">
                  <c:v>www.ego4u.com</c:v>
                </c:pt>
                <c:pt idx="25">
                  <c:v>www.google.sk</c:v>
                </c:pt>
                <c:pt idx="26">
                  <c:v>stackoverflow.com</c:v>
                </c:pt>
                <c:pt idx="27">
                  <c:v>www.sector.sk</c:v>
                </c:pt>
                <c:pt idx="28">
                  <c:v>www.google.com</c:v>
                </c:pt>
                <c:pt idx="29">
                  <c:v>msdn.microsoft.com</c:v>
                </c:pt>
              </c:strCache>
            </c:strRef>
          </c:cat>
          <c:val>
            <c:numRef>
              <c:f>Hárok2!$A$858:$A$887</c:f>
              <c:numCache>
                <c:formatCode>General</c:formatCode>
                <c:ptCount val="30"/>
                <c:pt idx="0">
                  <c:v>53</c:v>
                </c:pt>
                <c:pt idx="1">
                  <c:v>58</c:v>
                </c:pt>
                <c:pt idx="2">
                  <c:v>64</c:v>
                </c:pt>
                <c:pt idx="3">
                  <c:v>65</c:v>
                </c:pt>
                <c:pt idx="4">
                  <c:v>70</c:v>
                </c:pt>
                <c:pt idx="5">
                  <c:v>71</c:v>
                </c:pt>
                <c:pt idx="6">
                  <c:v>71</c:v>
                </c:pt>
                <c:pt idx="7">
                  <c:v>78</c:v>
                </c:pt>
                <c:pt idx="8">
                  <c:v>88</c:v>
                </c:pt>
                <c:pt idx="9">
                  <c:v>103</c:v>
                </c:pt>
                <c:pt idx="10">
                  <c:v>114</c:v>
                </c:pt>
                <c:pt idx="11">
                  <c:v>114</c:v>
                </c:pt>
                <c:pt idx="12">
                  <c:v>122</c:v>
                </c:pt>
                <c:pt idx="13">
                  <c:v>122</c:v>
                </c:pt>
                <c:pt idx="14">
                  <c:v>136</c:v>
                </c:pt>
                <c:pt idx="15">
                  <c:v>138</c:v>
                </c:pt>
                <c:pt idx="16">
                  <c:v>175</c:v>
                </c:pt>
                <c:pt idx="17">
                  <c:v>191</c:v>
                </c:pt>
                <c:pt idx="18">
                  <c:v>213</c:v>
                </c:pt>
                <c:pt idx="19">
                  <c:v>221</c:v>
                </c:pt>
                <c:pt idx="20">
                  <c:v>222</c:v>
                </c:pt>
                <c:pt idx="21">
                  <c:v>252</c:v>
                </c:pt>
                <c:pt idx="22">
                  <c:v>265</c:v>
                </c:pt>
                <c:pt idx="23">
                  <c:v>277</c:v>
                </c:pt>
                <c:pt idx="24">
                  <c:v>301</c:v>
                </c:pt>
                <c:pt idx="25">
                  <c:v>316</c:v>
                </c:pt>
                <c:pt idx="26">
                  <c:v>592</c:v>
                </c:pt>
                <c:pt idx="27">
                  <c:v>592</c:v>
                </c:pt>
                <c:pt idx="28">
                  <c:v>1023</c:v>
                </c:pt>
                <c:pt idx="29">
                  <c:v>1449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55584"/>
        <c:axId val="45892736"/>
      </c:barChart>
      <c:catAx>
        <c:axId val="236355584"/>
        <c:scaling>
          <c:orientation val="minMax"/>
        </c:scaling>
        <c:delete val="0"/>
        <c:axPos val="l"/>
        <c:majorTickMark val="out"/>
        <c:minorTickMark val="none"/>
        <c:tickLblPos val="nextTo"/>
        <c:crossAx val="45892736"/>
        <c:crosses val="autoZero"/>
        <c:auto val="1"/>
        <c:lblAlgn val="ctr"/>
        <c:lblOffset val="100"/>
        <c:noMultiLvlLbl val="0"/>
      </c:catAx>
      <c:valAx>
        <c:axId val="45892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5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44B3-8713-40A9-AA4E-86369775A88B}" type="datetimeFigureOut">
              <a:rPr lang="sk-SK" smtClean="0"/>
              <a:t>20.10.2012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C8CC-AB7E-4807-B22C-EA637588AF5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F-Group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Jakub </a:t>
            </a:r>
            <a:r>
              <a:rPr lang="sk-SK" dirty="0" smtClean="0"/>
              <a:t>Šimko </a:t>
            </a:r>
          </a:p>
          <a:p>
            <a:r>
              <a:rPr lang="sk-SK" dirty="0" smtClean="0"/>
              <a:t>Robo </a:t>
            </a:r>
            <a:r>
              <a:rPr lang="sk-SK" dirty="0" smtClean="0"/>
              <a:t>Móro, Robo Horváth, </a:t>
            </a:r>
            <a:endParaRPr lang="sk-SK" dirty="0" smtClean="0"/>
          </a:p>
          <a:p>
            <a:r>
              <a:rPr lang="sk-SK" dirty="0" smtClean="0"/>
              <a:t>Peter </a:t>
            </a:r>
            <a:r>
              <a:rPr lang="sk-SK" dirty="0" err="1" smtClean="0"/>
              <a:t>Dulačka</a:t>
            </a:r>
            <a:r>
              <a:rPr lang="sk-SK" dirty="0" smtClean="0"/>
              <a:t>, </a:t>
            </a:r>
            <a:r>
              <a:rPr lang="sk-SK" dirty="0" smtClean="0"/>
              <a:t>Jožo </a:t>
            </a:r>
            <a:r>
              <a:rPr lang="sk-SK" dirty="0" err="1" smtClean="0"/>
              <a:t>Harinek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7487816" y="645967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 dirty="0">
                <a:solidFill>
                  <a:schemeClr val="tx1">
                    <a:tint val="75000"/>
                  </a:schemeClr>
                </a:solidFill>
              </a:rPr>
              <a:t>20.10.2012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373962"/>
            <a:ext cx="8892480" cy="687146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Dopyty do vyhľadávačov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Počet otvorených </a:t>
            </a:r>
            <a:r>
              <a:rPr lang="sk-SK" dirty="0" err="1" smtClean="0"/>
              <a:t>tabov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WebEventTabOperation.csv</a:t>
            </a:r>
            <a:endParaRPr lang="sk-SK" dirty="0"/>
          </a:p>
          <a:p>
            <a:r>
              <a:rPr lang="sk-SK" dirty="0" smtClean="0"/>
              <a:t>Počet </a:t>
            </a:r>
            <a:r>
              <a:rPr lang="sk-SK" dirty="0"/>
              <a:t>otvorení </a:t>
            </a:r>
            <a:r>
              <a:rPr lang="sk-SK" dirty="0" err="1"/>
              <a:t>tabiek</a:t>
            </a:r>
            <a:r>
              <a:rPr lang="sk-SK" dirty="0"/>
              <a:t> rastie </a:t>
            </a:r>
            <a:r>
              <a:rPr lang="sk-SK" dirty="0" smtClean="0"/>
              <a:t>lineárne</a:t>
            </a:r>
            <a:endParaRPr lang="sk-SK" dirty="0"/>
          </a:p>
          <a:p>
            <a:r>
              <a:rPr lang="sk-SK" dirty="0" err="1"/>
              <a:t>SwitchTo</a:t>
            </a:r>
            <a:r>
              <a:rPr lang="sk-SK" dirty="0"/>
              <a:t> – ale odkiaľ</a:t>
            </a:r>
            <a:r>
              <a:rPr lang="sk-SK" dirty="0" smtClean="0"/>
              <a:t>?</a:t>
            </a:r>
          </a:p>
          <a:p>
            <a:endParaRPr lang="sk-SK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753978797"/>
              </p:ext>
            </p:extLst>
          </p:nvPr>
        </p:nvGraphicFramePr>
        <p:xfrm>
          <a:off x="683568" y="3573016"/>
          <a:ext cx="777686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2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Aktivita programátorov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IdeEventStateChange.csv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57746"/>
              </p:ext>
            </p:extLst>
          </p:nvPr>
        </p:nvGraphicFramePr>
        <p:xfrm>
          <a:off x="683568" y="2420888"/>
          <a:ext cx="77768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„Dôvera“ vo vlastný kód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IdeEventStateChange.csv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5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17009"/>
              </p:ext>
            </p:extLst>
          </p:nvPr>
        </p:nvGraphicFramePr>
        <p:xfrm>
          <a:off x="971600" y="2348880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6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95536" y="0"/>
          <a:ext cx="84249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Najnavštevovanejšie stránky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WebEventNavigate.csv</a:t>
            </a:r>
            <a:endParaRPr lang="sk-SK" dirty="0"/>
          </a:p>
          <a:p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Studio</a:t>
            </a:r>
            <a:r>
              <a:rPr lang="sk-SK" dirty="0" smtClean="0"/>
              <a:t> </a:t>
            </a:r>
          </a:p>
          <a:p>
            <a:pPr lvl="1"/>
            <a:r>
              <a:rPr lang="en-US" dirty="0" smtClean="0"/>
              <a:t>m</a:t>
            </a:r>
            <a:r>
              <a:rPr lang="sk-SK" dirty="0" err="1" smtClean="0"/>
              <a:t>sdn.microsoft.com</a:t>
            </a:r>
            <a:endParaRPr lang="sk-SK" dirty="0" smtClean="0"/>
          </a:p>
          <a:p>
            <a:r>
              <a:rPr lang="sk-SK" dirty="0" smtClean="0"/>
              <a:t>Vyhľadávanie</a:t>
            </a:r>
          </a:p>
          <a:p>
            <a:pPr lvl="1"/>
            <a:r>
              <a:rPr lang="en-US" dirty="0" err="1"/>
              <a:t>g</a:t>
            </a:r>
            <a:r>
              <a:rPr lang="sk-SK" dirty="0" err="1" smtClean="0"/>
              <a:t>oogle.com</a:t>
            </a:r>
            <a:r>
              <a:rPr lang="en-US" dirty="0" smtClean="0"/>
              <a:t>/google.sk</a:t>
            </a:r>
          </a:p>
          <a:p>
            <a:r>
              <a:rPr lang="en-US" dirty="0"/>
              <a:t>s</a:t>
            </a:r>
            <a:r>
              <a:rPr lang="en-US" dirty="0" smtClean="0"/>
              <a:t>ektor.sk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60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Najnavštevovanejšie stránky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Visual</a:t>
            </a:r>
            <a:r>
              <a:rPr lang="sk-SK" dirty="0" smtClean="0"/>
              <a:t> </a:t>
            </a:r>
            <a:r>
              <a:rPr lang="sk-SK" dirty="0" err="1" smtClean="0"/>
              <a:t>Studio</a:t>
            </a:r>
            <a:r>
              <a:rPr lang="sk-SK" dirty="0" smtClean="0"/>
              <a:t> </a:t>
            </a:r>
          </a:p>
          <a:p>
            <a:pPr lvl="1"/>
            <a:r>
              <a:rPr lang="en-US" dirty="0" smtClean="0"/>
              <a:t>m</a:t>
            </a:r>
            <a:r>
              <a:rPr lang="sk-SK" dirty="0" err="1" smtClean="0"/>
              <a:t>sdn.microsoft.com</a:t>
            </a:r>
            <a:endParaRPr lang="sk-SK" dirty="0" smtClean="0"/>
          </a:p>
          <a:p>
            <a:r>
              <a:rPr lang="sk-SK" dirty="0" smtClean="0"/>
              <a:t>Vyhľadávanie</a:t>
            </a:r>
          </a:p>
          <a:p>
            <a:pPr lvl="1"/>
            <a:r>
              <a:rPr lang="en-US" dirty="0" err="1"/>
              <a:t>g</a:t>
            </a:r>
            <a:r>
              <a:rPr lang="sk-SK" dirty="0" err="1" smtClean="0"/>
              <a:t>oogle.com</a:t>
            </a:r>
            <a:r>
              <a:rPr lang="en-US" dirty="0" smtClean="0"/>
              <a:t>/google.sk</a:t>
            </a:r>
          </a:p>
          <a:p>
            <a:r>
              <a:rPr lang="en-US" dirty="0"/>
              <a:t>s</a:t>
            </a:r>
            <a:r>
              <a:rPr lang="en-US" dirty="0" smtClean="0"/>
              <a:t>ektor.sk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469"/>
            <a:ext cx="9144000" cy="51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obed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One</a:t>
            </a:r>
          </a:p>
          <a:p>
            <a:r>
              <a:rPr lang="en-US" dirty="0" err="1" smtClean="0"/>
              <a:t>Divok</a:t>
            </a:r>
            <a:r>
              <a:rPr lang="sk-SK" dirty="0" smtClean="0"/>
              <a:t>á kačka</a:t>
            </a:r>
          </a:p>
          <a:p>
            <a:r>
              <a:rPr lang="sk-SK" dirty="0" smtClean="0"/>
              <a:t>Záhorácky závitok?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40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obed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One</a:t>
            </a:r>
          </a:p>
          <a:p>
            <a:r>
              <a:rPr lang="en-US" dirty="0" err="1" smtClean="0"/>
              <a:t>Divok</a:t>
            </a:r>
            <a:r>
              <a:rPr lang="sk-SK" dirty="0" smtClean="0"/>
              <a:t>á kačka</a:t>
            </a:r>
          </a:p>
          <a:p>
            <a:r>
              <a:rPr lang="sk-SK" dirty="0" smtClean="0"/>
              <a:t>Záhorácky závitok?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81" y="3356992"/>
            <a:ext cx="4392489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Motív Office</vt:lpstr>
      <vt:lpstr>F-Group</vt:lpstr>
      <vt:lpstr>Počet otvorených tabov</vt:lpstr>
      <vt:lpstr>Aktivita programátorov</vt:lpstr>
      <vt:lpstr>„Dôvera“ vo vlastný kód</vt:lpstr>
      <vt:lpstr>PowerPoint Presentation</vt:lpstr>
      <vt:lpstr>Najnavštevovanejšie stránky</vt:lpstr>
      <vt:lpstr>Najnavštevovanejšie stránky</vt:lpstr>
      <vt:lpstr>Kam na obed?</vt:lpstr>
      <vt:lpstr>Kam na obed?</vt:lpstr>
      <vt:lpstr>Dopyty do vyhľadávačov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logov</dc:title>
  <dc:creator>kUbb</dc:creator>
  <cp:lastModifiedBy>Róbert Móro</cp:lastModifiedBy>
  <cp:revision>15</cp:revision>
  <dcterms:created xsi:type="dcterms:W3CDTF">2012-10-20T12:15:15Z</dcterms:created>
  <dcterms:modified xsi:type="dcterms:W3CDTF">2012-10-20T15:09:52Z</dcterms:modified>
</cp:coreProperties>
</file>