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0" r:id="rId6"/>
    <p:sldId id="261" r:id="rId7"/>
    <p:sldId id="265" r:id="rId8"/>
    <p:sldId id="263" r:id="rId9"/>
    <p:sldId id="259" r:id="rId10"/>
    <p:sldId id="257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DD35-C3A6-453A-A90A-F197381523F7}" type="datetimeFigureOut">
              <a:rPr lang="sk-SK" smtClean="0"/>
              <a:t>10. 3. 2014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F0FC-4290-4C5A-9BD2-7EB30C2A293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Dátová žurnalistika: výzva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PeWe</a:t>
            </a:r>
            <a:endParaRPr lang="en-US" dirty="0" smtClean="0"/>
          </a:p>
          <a:p>
            <a:r>
              <a:rPr lang="en-US" dirty="0" smtClean="0"/>
              <a:t>11.3.2014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Datanest</a:t>
            </a:r>
            <a:r>
              <a:rPr lang="en-US" dirty="0" smtClean="0"/>
              <a:t> </a:t>
            </a:r>
            <a:r>
              <a:rPr lang="en-US" dirty="0" err="1" smtClean="0"/>
              <a:t>Aliancie</a:t>
            </a:r>
            <a:r>
              <a:rPr lang="en-US" dirty="0" smtClean="0"/>
              <a:t> Fair-Play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sk-SK" dirty="0" smtClean="0"/>
              <a:t>http://datanest.fair-play.sk/</a:t>
            </a:r>
            <a:endParaRPr lang="en-US" dirty="0" smtClean="0"/>
          </a:p>
          <a:p>
            <a:r>
              <a:rPr lang="en-US" dirty="0" err="1" smtClean="0"/>
              <a:t>Verejn</a:t>
            </a:r>
            <a:r>
              <a:rPr lang="sk-SK" dirty="0" smtClean="0"/>
              <a:t>é </a:t>
            </a:r>
            <a:r>
              <a:rPr lang="sk-SK" dirty="0" err="1" smtClean="0"/>
              <a:t>zakázky</a:t>
            </a:r>
            <a:endParaRPr lang="sk-SK" dirty="0" smtClean="0"/>
          </a:p>
          <a:p>
            <a:r>
              <a:rPr lang="sk-SK" dirty="0" smtClean="0"/>
              <a:t>Registre organizácií</a:t>
            </a:r>
          </a:p>
          <a:p>
            <a:r>
              <a:rPr lang="sk-SK" dirty="0" smtClean="0"/>
              <a:t>Zmluvy</a:t>
            </a:r>
          </a:p>
          <a:p>
            <a:r>
              <a:rPr lang="sk-SK" dirty="0" smtClean="0"/>
              <a:t>Osoby</a:t>
            </a:r>
          </a:p>
          <a:p>
            <a:r>
              <a:rPr lang="sk-SK" dirty="0" smtClean="0"/>
              <a:t>Dotácie</a:t>
            </a:r>
          </a:p>
          <a:p>
            <a:r>
              <a:rPr lang="sk-SK" dirty="0" err="1" smtClean="0"/>
              <a:t>Eurofondy</a:t>
            </a:r>
            <a:endParaRPr lang="sk-SK" dirty="0" smtClean="0"/>
          </a:p>
          <a:p>
            <a:r>
              <a:rPr lang="sk-SK" dirty="0" smtClean="0"/>
              <a:t>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Statistics.sk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Agregované údaje, no občas stále postačujúce</a:t>
            </a:r>
          </a:p>
          <a:p>
            <a:r>
              <a:rPr lang="sk-SK" dirty="0" smtClean="0"/>
              <a:t>Časovo a geograficky</a:t>
            </a:r>
          </a:p>
          <a:p>
            <a:r>
              <a:rPr lang="sk-SK" dirty="0" smtClean="0"/>
              <a:t>Len tak to (asi) nestiahnete, ale môže pomôcť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Stránky rôznych štátnych orgánov</a:t>
            </a:r>
            <a:br>
              <a:rPr lang="sk-SK" dirty="0" smtClean="0"/>
            </a:br>
            <a:r>
              <a:rPr lang="sk-SK" dirty="0" smtClean="0"/>
              <a:t>(si </a:t>
            </a:r>
            <a:r>
              <a:rPr lang="sk-SK" dirty="0" err="1" smtClean="0"/>
              <a:t>wrapnete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Orsr.sk</a:t>
            </a:r>
            <a:r>
              <a:rPr lang="sk-SK" dirty="0" smtClean="0"/>
              <a:t> – register firiem</a:t>
            </a:r>
          </a:p>
          <a:p>
            <a:r>
              <a:rPr lang="sk-SK" dirty="0" err="1" smtClean="0"/>
              <a:t>Nrsr.sk</a:t>
            </a:r>
            <a:r>
              <a:rPr lang="sk-SK" dirty="0" smtClean="0"/>
              <a:t> – hlasovania, prepisy, zákony</a:t>
            </a:r>
          </a:p>
          <a:p>
            <a:r>
              <a:rPr lang="sk-SK" dirty="0" smtClean="0"/>
              <a:t>Stránky samospráv, napr.</a:t>
            </a:r>
          </a:p>
          <a:p>
            <a:pPr lvl="1"/>
            <a:r>
              <a:rPr lang="sk-SK" dirty="0" smtClean="0"/>
              <a:t>http://www.bratislava.sk/MsZ/Archiv/</a:t>
            </a:r>
          </a:p>
          <a:p>
            <a:pPr lvl="1">
              <a:buNone/>
            </a:pPr>
            <a:r>
              <a:rPr lang="sk-SK" dirty="0"/>
              <a:t>	</a:t>
            </a:r>
            <a:r>
              <a:rPr lang="sk-SK" dirty="0" smtClean="0"/>
              <a:t>(materiály do zastupiteľstva Hl. M. Bratislavy)</a:t>
            </a:r>
          </a:p>
          <a:p>
            <a:endParaRPr lang="sk-SK" dirty="0"/>
          </a:p>
          <a:p>
            <a:r>
              <a:rPr lang="sk-SK" dirty="0" smtClean="0"/>
              <a:t>Čokoľvek ďalšie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sk-SK" dirty="0" smtClean="0"/>
              <a:t>Výzva: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U</a:t>
            </a:r>
            <a:r>
              <a:rPr lang="sk-SK" dirty="0" smtClean="0"/>
              <a:t>kážte niečo zaujímavé, skryté vo verejných dátach.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Analyzujte, agregujte, prepájajte.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atazurnalistika_P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580113" cy="78942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dirty="0" smtClean="0"/>
              <a:t>Články v novinách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372" t="15120" r="20149" b="11801"/>
          <a:stretch>
            <a:fillRect/>
          </a:stretch>
        </p:blipFill>
        <p:spPr bwMode="auto">
          <a:xfrm>
            <a:off x="2051720" y="1205436"/>
            <a:ext cx="8316416" cy="565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6932" t="33600" r="41883" b="18521"/>
          <a:stretch>
            <a:fillRect/>
          </a:stretch>
        </p:blipFill>
        <p:spPr bwMode="auto">
          <a:xfrm>
            <a:off x="0" y="2349756"/>
            <a:ext cx="5220072" cy="450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528392" cy="1556792"/>
          </a:xfrm>
        </p:spPr>
        <p:txBody>
          <a:bodyPr>
            <a:normAutofit/>
          </a:bodyPr>
          <a:lstStyle/>
          <a:p>
            <a:r>
              <a:rPr lang="sk-SK" dirty="0" smtClean="0"/>
              <a:t>Články v novinách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803" t="18160" r="43068" b="33120"/>
          <a:stretch>
            <a:fillRect/>
          </a:stretch>
        </p:blipFill>
        <p:spPr bwMode="auto">
          <a:xfrm>
            <a:off x="0" y="2681536"/>
            <a:ext cx="48965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6848" t="13880" r="39605" b="4641"/>
          <a:stretch>
            <a:fillRect/>
          </a:stretch>
        </p:blipFill>
        <p:spPr bwMode="auto">
          <a:xfrm>
            <a:off x="4031432" y="0"/>
            <a:ext cx="5112568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DoTankoch.sk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385" t="13960" r="24168" b="4561"/>
          <a:stretch>
            <a:fillRect/>
          </a:stretch>
        </p:blipFill>
        <p:spPr bwMode="auto">
          <a:xfrm>
            <a:off x="3623139" y="0"/>
            <a:ext cx="552086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958" t="9760" r="24485" b="7161"/>
          <a:stretch>
            <a:fillRect/>
          </a:stretch>
        </p:blipFill>
        <p:spPr bwMode="auto">
          <a:xfrm>
            <a:off x="251520" y="1556792"/>
            <a:ext cx="573509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Foaf.sk: </a:t>
            </a:r>
            <a:r>
              <a:rPr lang="en-US" dirty="0" err="1" smtClean="0"/>
              <a:t>Vizuali</a:t>
            </a:r>
            <a:r>
              <a:rPr lang="sk-SK" dirty="0" err="1" smtClean="0"/>
              <a:t>zácia</a:t>
            </a:r>
            <a:r>
              <a:rPr lang="sk-SK" dirty="0" smtClean="0"/>
              <a:t> sociálnej siete firiem na základe dát z ORSR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133" t="14800" r="19916" b="26400"/>
          <a:stretch>
            <a:fillRect/>
          </a:stretch>
        </p:blipFill>
        <p:spPr bwMode="auto">
          <a:xfrm>
            <a:off x="-1" y="1772816"/>
            <a:ext cx="9371267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385192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Otvorené súdy</a:t>
            </a:r>
            <a:br>
              <a:rPr lang="sk-SK" dirty="0" smtClean="0"/>
            </a:br>
            <a:r>
              <a:rPr lang="sk-SK" dirty="0" smtClean="0"/>
              <a:t>Otvorené zmluvy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1440" r="65035" b="9601"/>
          <a:stretch>
            <a:fillRect/>
          </a:stretch>
        </p:blipFill>
        <p:spPr bwMode="auto">
          <a:xfrm>
            <a:off x="3815408" y="0"/>
            <a:ext cx="5328592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5560" r="39133" b="10000"/>
          <a:stretch>
            <a:fillRect/>
          </a:stretch>
        </p:blipFill>
        <p:spPr bwMode="auto">
          <a:xfrm>
            <a:off x="0" y="1889448"/>
            <a:ext cx="722251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Zdroje dát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http://data.gov.sk/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Zatia</a:t>
            </a:r>
            <a:r>
              <a:rPr lang="sk-SK" dirty="0" smtClean="0"/>
              <a:t>ľ</a:t>
            </a:r>
            <a:r>
              <a:rPr lang="en-US" dirty="0" smtClean="0"/>
              <a:t> dos</a:t>
            </a:r>
            <a:r>
              <a:rPr lang="sk-SK" dirty="0" smtClean="0"/>
              <a:t>ť</a:t>
            </a:r>
            <a:r>
              <a:rPr lang="en-US" dirty="0" smtClean="0"/>
              <a:t> z</a:t>
            </a:r>
            <a:r>
              <a:rPr lang="sk-SK" dirty="0" smtClean="0"/>
              <a:t>ú</a:t>
            </a:r>
            <a:r>
              <a:rPr lang="en-US" dirty="0" err="1" smtClean="0"/>
              <a:t>fal</a:t>
            </a:r>
            <a:r>
              <a:rPr lang="sk-SK" dirty="0" smtClean="0"/>
              <a:t>é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107</Words>
  <Application>Microsoft Office PowerPoint</Application>
  <PresentationFormat>Prezentácia na obrazovke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Dátová žurnalistika: výzva</vt:lpstr>
      <vt:lpstr>Snímka 2</vt:lpstr>
      <vt:lpstr>Články v novinách</vt:lpstr>
      <vt:lpstr>Články v novinách</vt:lpstr>
      <vt:lpstr>DoTankoch.sk</vt:lpstr>
      <vt:lpstr>Foaf.sk: Vizualizácia sociálnej siete firiem na základe dát z ORSR</vt:lpstr>
      <vt:lpstr>Otvorené súdy Otvorené zmluvy</vt:lpstr>
      <vt:lpstr>Zdroje dát</vt:lpstr>
      <vt:lpstr>http://data.gov.sk/</vt:lpstr>
      <vt:lpstr>Datanest Aliancie Fair-Play</vt:lpstr>
      <vt:lpstr>Statistics.sk</vt:lpstr>
      <vt:lpstr>Stránky rôznych štátnych orgánov (si wrapnete)</vt:lpstr>
      <vt:lpstr>Výzva:  Ukážte niečo zaujímavé, skryté vo verejných dátach.  Analyzujte, agregujte, prepájajte.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Dátová žurnalistika: výzva</dc:title>
  <dc:creator>Jakub Šimko</dc:creator>
  <cp:lastModifiedBy>Jakub Šimko</cp:lastModifiedBy>
  <cp:revision>11</cp:revision>
  <dcterms:created xsi:type="dcterms:W3CDTF">2014-03-10T12:38:55Z</dcterms:created>
  <dcterms:modified xsi:type="dcterms:W3CDTF">2014-03-10T22:55:15Z</dcterms:modified>
</cp:coreProperties>
</file>