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4" r:id="rId4"/>
    <p:sldId id="257" r:id="rId5"/>
    <p:sldId id="258" r:id="rId6"/>
    <p:sldId id="265" r:id="rId7"/>
    <p:sldId id="263" r:id="rId8"/>
    <p:sldId id="259" r:id="rId9"/>
    <p:sldId id="260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8B5E-01B2-470C-8D06-14DAD0E1C692}" type="datetimeFigureOut">
              <a:rPr lang="sk-SK" smtClean="0"/>
              <a:t>19.11.2012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9ED3-EA5D-4850-874C-05F68A898D1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8B5E-01B2-470C-8D06-14DAD0E1C692}" type="datetimeFigureOut">
              <a:rPr lang="sk-SK" smtClean="0"/>
              <a:t>19.11.2012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9ED3-EA5D-4850-874C-05F68A898D1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8B5E-01B2-470C-8D06-14DAD0E1C692}" type="datetimeFigureOut">
              <a:rPr lang="sk-SK" smtClean="0"/>
              <a:t>19.11.2012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9ED3-EA5D-4850-874C-05F68A898D1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8B5E-01B2-470C-8D06-14DAD0E1C692}" type="datetimeFigureOut">
              <a:rPr lang="sk-SK" smtClean="0"/>
              <a:t>19.11.2012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9ED3-EA5D-4850-874C-05F68A898D1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8B5E-01B2-470C-8D06-14DAD0E1C692}" type="datetimeFigureOut">
              <a:rPr lang="sk-SK" smtClean="0"/>
              <a:t>19.11.2012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9ED3-EA5D-4850-874C-05F68A898D1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8B5E-01B2-470C-8D06-14DAD0E1C692}" type="datetimeFigureOut">
              <a:rPr lang="sk-SK" smtClean="0"/>
              <a:t>19.11.2012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9ED3-EA5D-4850-874C-05F68A898D1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8B5E-01B2-470C-8D06-14DAD0E1C692}" type="datetimeFigureOut">
              <a:rPr lang="sk-SK" smtClean="0"/>
              <a:t>19.11.2012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9ED3-EA5D-4850-874C-05F68A898D1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8B5E-01B2-470C-8D06-14DAD0E1C692}" type="datetimeFigureOut">
              <a:rPr lang="sk-SK" smtClean="0"/>
              <a:t>19.11.2012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9ED3-EA5D-4850-874C-05F68A898D1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8B5E-01B2-470C-8D06-14DAD0E1C692}" type="datetimeFigureOut">
              <a:rPr lang="sk-SK" smtClean="0"/>
              <a:t>19.11.2012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9ED3-EA5D-4850-874C-05F68A898D1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8B5E-01B2-470C-8D06-14DAD0E1C692}" type="datetimeFigureOut">
              <a:rPr lang="sk-SK" smtClean="0"/>
              <a:t>19.11.2012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9ED3-EA5D-4850-874C-05F68A898D1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8B5E-01B2-470C-8D06-14DAD0E1C692}" type="datetimeFigureOut">
              <a:rPr lang="sk-SK" smtClean="0"/>
              <a:t>19.11.2012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59ED3-EA5D-4850-874C-05F68A898D1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A8B5E-01B2-470C-8D06-14DAD0E1C692}" type="datetimeFigureOut">
              <a:rPr lang="sk-SK" smtClean="0"/>
              <a:t>19.11.2012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59ED3-EA5D-4850-874C-05F68A898D1C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lod2.e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inkeduniversities.org/" TargetMode="External"/><Relationship Id="rId2" Type="http://schemas.openxmlformats.org/officeDocument/2006/relationships/hyperlink" Target="http://semanti-cs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ics.upjs.sk/~krajci/skola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Datakon</a:t>
            </a:r>
            <a:r>
              <a:rPr lang="en-US" dirty="0" smtClean="0"/>
              <a:t> a </a:t>
            </a:r>
            <a:r>
              <a:rPr lang="en-US" dirty="0" err="1" smtClean="0"/>
              <a:t>Znalosti</a:t>
            </a:r>
            <a:r>
              <a:rPr lang="en-US" dirty="0" smtClean="0"/>
              <a:t> 2012</a:t>
            </a:r>
            <a:endParaRPr lang="sk-SK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14. – 16.10.2012, </a:t>
            </a:r>
            <a:r>
              <a:rPr lang="en-US" dirty="0" err="1" smtClean="0"/>
              <a:t>Mikulov</a:t>
            </a:r>
            <a:r>
              <a:rPr lang="en-US" dirty="0" smtClean="0"/>
              <a:t>, CZ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45791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Náplň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Lokálne česko-slovenské konferencie</a:t>
            </a:r>
          </a:p>
          <a:p>
            <a:r>
              <a:rPr lang="sk-SK" dirty="0" err="1" smtClean="0"/>
              <a:t>Datakon</a:t>
            </a:r>
            <a:endParaRPr lang="sk-SK" dirty="0" smtClean="0"/>
          </a:p>
          <a:p>
            <a:pPr lvl="1"/>
            <a:r>
              <a:rPr lang="sk-SK" dirty="0" err="1" smtClean="0"/>
              <a:t>Využie</a:t>
            </a:r>
            <a:r>
              <a:rPr lang="sk-SK" dirty="0" smtClean="0"/>
              <a:t> informačných technológií s väzbou na prax</a:t>
            </a:r>
          </a:p>
          <a:p>
            <a:pPr lvl="1"/>
            <a:r>
              <a:rPr lang="sk-SK" dirty="0" smtClean="0"/>
              <a:t>Dáta, integrácia, vyhľadávanie, sociálne siete, ...</a:t>
            </a:r>
          </a:p>
          <a:p>
            <a:r>
              <a:rPr lang="sk-SK" dirty="0" smtClean="0"/>
              <a:t>Znalosti</a:t>
            </a:r>
          </a:p>
          <a:p>
            <a:pPr lvl="1"/>
            <a:r>
              <a:rPr lang="sk-SK" dirty="0" smtClean="0"/>
              <a:t>Získavanie, spracovávanie, sprístupňovanie a správa znalostí</a:t>
            </a:r>
          </a:p>
          <a:p>
            <a:r>
              <a:rPr lang="sk-SK" dirty="0" smtClean="0"/>
              <a:t>Budovanie kontaktov ČR-SR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27380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Trend: ontológie a </a:t>
            </a:r>
            <a:r>
              <a:rPr lang="sk-SK" dirty="0" err="1" smtClean="0"/>
              <a:t>Linked</a:t>
            </a:r>
            <a:r>
              <a:rPr lang="sk-SK" dirty="0" smtClean="0"/>
              <a:t> </a:t>
            </a:r>
            <a:r>
              <a:rPr lang="sk-SK" dirty="0" err="1" smtClean="0"/>
              <a:t>Data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Viacero príspevkov ohľadom ontológií</a:t>
            </a:r>
          </a:p>
          <a:p>
            <a:pPr lvl="1"/>
            <a:r>
              <a:rPr lang="sk-SK" dirty="0" smtClean="0"/>
              <a:t>Dopytovanie, porovnávanie</a:t>
            </a:r>
          </a:p>
          <a:p>
            <a:r>
              <a:rPr lang="sk-SK" dirty="0" err="1" smtClean="0"/>
              <a:t>Linked</a:t>
            </a:r>
            <a:r>
              <a:rPr lang="sk-SK" dirty="0" smtClean="0"/>
              <a:t> </a:t>
            </a:r>
            <a:r>
              <a:rPr lang="sk-SK" dirty="0" err="1" smtClean="0"/>
              <a:t>Data</a:t>
            </a:r>
            <a:r>
              <a:rPr lang="sk-SK" dirty="0" smtClean="0"/>
              <a:t> </a:t>
            </a:r>
            <a:r>
              <a:rPr lang="sk-SK" dirty="0" err="1" smtClean="0"/>
              <a:t>tutoriál</a:t>
            </a:r>
            <a:endParaRPr lang="sk-SK" dirty="0" smtClean="0"/>
          </a:p>
          <a:p>
            <a:pPr lvl="1"/>
            <a:r>
              <a:rPr lang="en-US" dirty="0" err="1" smtClean="0"/>
              <a:t>Prin</a:t>
            </a:r>
            <a:r>
              <a:rPr lang="sk-SK" dirty="0" smtClean="0"/>
              <a:t>cípy, techniky – RDF(S), SPARQL</a:t>
            </a:r>
          </a:p>
          <a:p>
            <a:pPr lvl="1"/>
            <a:r>
              <a:rPr lang="sk-SK" dirty="0" smtClean="0"/>
              <a:t>Dáta z verejných obstarávaní</a:t>
            </a:r>
          </a:p>
          <a:p>
            <a:pPr lvl="1"/>
            <a:r>
              <a:rPr lang="sk-SK" dirty="0" smtClean="0"/>
              <a:t>Projekt EU LOD2: </a:t>
            </a:r>
            <a:r>
              <a:rPr lang="sk-SK" dirty="0" smtClean="0">
                <a:hlinkClick r:id="rId2"/>
              </a:rPr>
              <a:t>http://lod2.eu</a:t>
            </a:r>
            <a:endParaRPr lang="sk-SK" dirty="0" smtClean="0"/>
          </a:p>
          <a:p>
            <a:pPr lvl="2"/>
            <a:r>
              <a:rPr lang="sk-SK" dirty="0" smtClean="0"/>
              <a:t>Veľa nástrojov na prácu s </a:t>
            </a:r>
            <a:r>
              <a:rPr lang="sk-SK" dirty="0" err="1" smtClean="0"/>
              <a:t>Linked</a:t>
            </a:r>
            <a:r>
              <a:rPr lang="sk-SK" dirty="0" smtClean="0"/>
              <a:t> </a:t>
            </a:r>
            <a:r>
              <a:rPr lang="sk-SK" dirty="0" err="1" smtClean="0"/>
              <a:t>Data</a:t>
            </a:r>
            <a:endParaRPr lang="sk-SK" dirty="0" smtClean="0"/>
          </a:p>
          <a:p>
            <a:pPr lvl="2"/>
            <a:r>
              <a:rPr lang="sk-SK" dirty="0" smtClean="0"/>
              <a:t>Ontológie, algoritmy, aplikácie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92195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Semanti</a:t>
            </a:r>
            <a:r>
              <a:rPr lang="en-US" dirty="0" smtClean="0"/>
              <a:t>-CS – V. </a:t>
            </a:r>
            <a:r>
              <a:rPr lang="sk-SK" dirty="0" err="1" smtClean="0"/>
              <a:t>Svátek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Iniciatíva za publikovanie akademických informácií v strojovo čitateľnom formáte</a:t>
            </a:r>
          </a:p>
          <a:p>
            <a:r>
              <a:rPr lang="sk-SK" dirty="0" smtClean="0"/>
              <a:t>Publikácie, projekty, záverečné práce</a:t>
            </a:r>
          </a:p>
          <a:p>
            <a:r>
              <a:rPr lang="sk-SK" dirty="0" smtClean="0"/>
              <a:t>Využitie</a:t>
            </a:r>
          </a:p>
          <a:p>
            <a:pPr lvl="1"/>
            <a:r>
              <a:rPr lang="sk-SK" dirty="0" smtClean="0"/>
              <a:t>Vyhľadávanie kolegov na konzultáciu</a:t>
            </a:r>
          </a:p>
          <a:p>
            <a:pPr lvl="1"/>
            <a:r>
              <a:rPr lang="sk-SK" dirty="0" smtClean="0"/>
              <a:t>Vyhľadávanie oponentov</a:t>
            </a:r>
          </a:p>
          <a:p>
            <a:pPr lvl="1"/>
            <a:r>
              <a:rPr lang="sk-SK" dirty="0" smtClean="0"/>
              <a:t>...</a:t>
            </a:r>
          </a:p>
          <a:p>
            <a:r>
              <a:rPr lang="en-US" dirty="0" smtClean="0"/>
              <a:t>Na</a:t>
            </a:r>
            <a:r>
              <a:rPr lang="sk-SK" dirty="0" smtClean="0"/>
              <a:t>š</a:t>
            </a:r>
            <a:r>
              <a:rPr lang="en-US" dirty="0" smtClean="0"/>
              <a:t>e</a:t>
            </a:r>
            <a:r>
              <a:rPr lang="sk-SK" dirty="0" smtClean="0"/>
              <a:t> súvisiace projekty: </a:t>
            </a:r>
            <a:r>
              <a:rPr lang="sk-SK" dirty="0" err="1" smtClean="0"/>
              <a:t>TraDiCe</a:t>
            </a:r>
            <a:r>
              <a:rPr lang="sk-SK" dirty="0" smtClean="0"/>
              <a:t>, Sémantická </a:t>
            </a:r>
            <a:r>
              <a:rPr lang="sk-SK" dirty="0" err="1" smtClean="0"/>
              <a:t>wiki</a:t>
            </a: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Semanti</a:t>
            </a:r>
            <a:r>
              <a:rPr lang="en-US" dirty="0" smtClean="0"/>
              <a:t>-CS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hlinkClick r:id="rId2"/>
              </a:rPr>
              <a:t>http://semanti-cs.org</a:t>
            </a:r>
            <a:r>
              <a:rPr lang="sk-SK" dirty="0" smtClean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Zauj</a:t>
            </a:r>
            <a:r>
              <a:rPr lang="sk-SK" dirty="0" err="1" smtClean="0"/>
              <a:t>ímavé</a:t>
            </a:r>
            <a:r>
              <a:rPr lang="sk-SK" dirty="0" smtClean="0"/>
              <a:t> odkazy na zdroje, slovníky, ontológie</a:t>
            </a:r>
            <a:endParaRPr lang="en-US" dirty="0" smtClean="0"/>
          </a:p>
          <a:p>
            <a:r>
              <a:rPr lang="sk-SK" dirty="0" smtClean="0">
                <a:hlinkClick r:id="rId3"/>
              </a:rPr>
              <a:t>http://l</a:t>
            </a:r>
            <a:r>
              <a:rPr lang="en-US" dirty="0" smtClean="0">
                <a:hlinkClick r:id="rId3"/>
              </a:rPr>
              <a:t>inkeduniversities.org</a:t>
            </a:r>
            <a:r>
              <a:rPr lang="sk-SK" dirty="0"/>
              <a:t> </a:t>
            </a:r>
            <a:endParaRPr lang="sk-SK" dirty="0" smtClean="0"/>
          </a:p>
          <a:p>
            <a:pPr lvl="1"/>
            <a:r>
              <a:rPr lang="sk-SK" dirty="0" smtClean="0"/>
              <a:t>Prepojené dáta v rámci svetových univerzít</a:t>
            </a:r>
          </a:p>
          <a:p>
            <a:pPr lvl="1"/>
            <a:r>
              <a:rPr lang="sk-SK" dirty="0" smtClean="0"/>
              <a:t>Nástroje, </a:t>
            </a:r>
            <a:r>
              <a:rPr lang="sk-SK" dirty="0" err="1" smtClean="0"/>
              <a:t>datasety</a:t>
            </a:r>
            <a:r>
              <a:rPr lang="sk-SK" dirty="0" smtClean="0"/>
              <a:t>, slovníky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85276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Tvaroslovník</a:t>
            </a:r>
            <a:r>
              <a:rPr lang="sk-SK" dirty="0" smtClean="0"/>
              <a:t> – </a:t>
            </a:r>
            <a:r>
              <a:rPr lang="en-US" dirty="0" smtClean="0"/>
              <a:t>S. </a:t>
            </a:r>
            <a:r>
              <a:rPr lang="sk-SK" dirty="0" smtClean="0"/>
              <a:t>Krajči</a:t>
            </a:r>
            <a:r>
              <a:rPr lang="sk-SK" dirty="0" smtClean="0"/>
              <a:t>, </a:t>
            </a:r>
            <a:r>
              <a:rPr lang="en-US" dirty="0" smtClean="0"/>
              <a:t>R. </a:t>
            </a:r>
            <a:r>
              <a:rPr lang="sk-SK" dirty="0" smtClean="0"/>
              <a:t>Novotný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http://ics.upjs.sk/~</a:t>
            </a:r>
            <a:r>
              <a:rPr lang="sk-SK" dirty="0" smtClean="0">
                <a:hlinkClick r:id="rId2"/>
              </a:rPr>
              <a:t>krajci/skola/index.html</a:t>
            </a:r>
            <a:endParaRPr lang="sk-SK" dirty="0" smtClean="0"/>
          </a:p>
          <a:p>
            <a:r>
              <a:rPr lang="sk-SK" dirty="0" smtClean="0"/>
              <a:t>Zoznam slovenských slov a ich tvarov</a:t>
            </a:r>
          </a:p>
          <a:p>
            <a:r>
              <a:rPr lang="sk-SK" dirty="0" smtClean="0"/>
              <a:t>Dá sa dostať k DB</a:t>
            </a:r>
          </a:p>
          <a:p>
            <a:r>
              <a:rPr lang="sk-SK" dirty="0" smtClean="0"/>
              <a:t>V procese zjednotenia s označovaním SAV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62884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/>
              <a:t>Efektivní</a:t>
            </a:r>
            <a:r>
              <a:rPr lang="sk-SK" dirty="0"/>
              <a:t> </a:t>
            </a:r>
            <a:r>
              <a:rPr lang="sk-SK" dirty="0" err="1"/>
              <a:t>přístup</a:t>
            </a:r>
            <a:r>
              <a:rPr lang="sk-SK" dirty="0"/>
              <a:t> </a:t>
            </a:r>
            <a:r>
              <a:rPr lang="sk-SK" dirty="0" err="1"/>
              <a:t>ke</a:t>
            </a:r>
            <a:r>
              <a:rPr lang="sk-SK" dirty="0"/>
              <a:t> </a:t>
            </a:r>
            <a:r>
              <a:rPr lang="sk-SK" dirty="0" err="1"/>
              <a:t>znalostem</a:t>
            </a:r>
            <a:r>
              <a:rPr lang="sk-SK" dirty="0"/>
              <a:t> v audio-</a:t>
            </a:r>
            <a:r>
              <a:rPr lang="sk-SK" dirty="0" err="1"/>
              <a:t>vizuálních</a:t>
            </a:r>
            <a:r>
              <a:rPr lang="sk-SK" dirty="0"/>
              <a:t> </a:t>
            </a:r>
            <a:r>
              <a:rPr lang="sk-SK" dirty="0" err="1"/>
              <a:t>záznamech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analýza </a:t>
            </a:r>
            <a:r>
              <a:rPr lang="sk-SK" dirty="0"/>
              <a:t>obrazu a zvuku </a:t>
            </a:r>
            <a:r>
              <a:rPr lang="sk-SK" dirty="0" smtClean="0"/>
              <a:t>z prezentácii</a:t>
            </a:r>
          </a:p>
          <a:p>
            <a:pPr lvl="1"/>
            <a:r>
              <a:rPr lang="sk-SK" dirty="0" err="1" smtClean="0"/>
              <a:t>startup</a:t>
            </a:r>
            <a:r>
              <a:rPr lang="sk-SK" dirty="0" smtClean="0"/>
              <a:t> </a:t>
            </a:r>
            <a:r>
              <a:rPr lang="sk-SK" dirty="0"/>
              <a:t>z </a:t>
            </a:r>
            <a:r>
              <a:rPr lang="sk-SK" dirty="0" smtClean="0"/>
              <a:t>DP</a:t>
            </a:r>
          </a:p>
          <a:p>
            <a:r>
              <a:rPr lang="sk-SK" dirty="0" smtClean="0"/>
              <a:t>indexovanie videa</a:t>
            </a:r>
          </a:p>
          <a:p>
            <a:r>
              <a:rPr lang="sk-SK" dirty="0" smtClean="0"/>
              <a:t>nízka úspešnosť </a:t>
            </a:r>
            <a:r>
              <a:rPr lang="sk-SK" dirty="0"/>
              <a:t>OCR a </a:t>
            </a:r>
            <a:r>
              <a:rPr lang="sk-SK" dirty="0" err="1" smtClean="0"/>
              <a:t>Speech</a:t>
            </a:r>
            <a:r>
              <a:rPr lang="sk-SK" dirty="0" smtClean="0"/>
              <a:t>-to-Text</a:t>
            </a:r>
          </a:p>
          <a:p>
            <a:pPr lvl="1"/>
            <a:r>
              <a:rPr lang="sk-SK" dirty="0" smtClean="0"/>
              <a:t>ale stačí </a:t>
            </a:r>
            <a:r>
              <a:rPr lang="sk-SK" dirty="0"/>
              <a:t>na </a:t>
            </a:r>
            <a:r>
              <a:rPr lang="sk-SK" dirty="0" smtClean="0"/>
              <a:t>to, </a:t>
            </a:r>
            <a:r>
              <a:rPr lang="sk-SK" dirty="0"/>
              <a:t>aby sa v </a:t>
            </a:r>
            <a:r>
              <a:rPr lang="sk-SK" dirty="0" smtClean="0"/>
              <a:t>tom dalo vyhľadávať</a:t>
            </a:r>
          </a:p>
          <a:p>
            <a:r>
              <a:rPr lang="sk-SK" dirty="0" smtClean="0"/>
              <a:t>spracúvajú </a:t>
            </a:r>
            <a:r>
              <a:rPr lang="sk-SK" dirty="0"/>
              <a:t>aj </a:t>
            </a:r>
            <a:r>
              <a:rPr lang="sk-SK" dirty="0" smtClean="0"/>
              <a:t>dodané </a:t>
            </a:r>
            <a:r>
              <a:rPr lang="sk-SK" dirty="0" err="1" smtClean="0"/>
              <a:t>slajdy</a:t>
            </a:r>
            <a:r>
              <a:rPr lang="sk-SK" dirty="0" smtClean="0"/>
              <a:t> z prezentácií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99698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64" y="476672"/>
            <a:ext cx="8914872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86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1996"/>
            <a:ext cx="8921932" cy="590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3870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230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Motív Office</vt:lpstr>
      <vt:lpstr>Datakon a Znalosti 2012</vt:lpstr>
      <vt:lpstr>Náplň</vt:lpstr>
      <vt:lpstr>Trend: ontológie a Linked Data</vt:lpstr>
      <vt:lpstr>Semanti-CS – V. Svátek</vt:lpstr>
      <vt:lpstr>Semanti-CS</vt:lpstr>
      <vt:lpstr>Tvaroslovník – S. Krajči, R. Novotný </vt:lpstr>
      <vt:lpstr>Efektivní přístup ke znalostem v audio-vizuálních záznamech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Datakon a Znalosti 2012</dc:title>
  <dc:creator>kUbb</dc:creator>
  <cp:lastModifiedBy>Michal Holub</cp:lastModifiedBy>
  <cp:revision>10</cp:revision>
  <dcterms:created xsi:type="dcterms:W3CDTF">2012-11-19T14:26:23Z</dcterms:created>
  <dcterms:modified xsi:type="dcterms:W3CDTF">2012-11-19T22:20:21Z</dcterms:modified>
</cp:coreProperties>
</file>