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9" r:id="rId9"/>
    <p:sldId id="264" r:id="rId10"/>
    <p:sldId id="263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000058"/>
    <a:srgbClr val="2E1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94652" autoAdjust="0"/>
  </p:normalViewPr>
  <p:slideViewPr>
    <p:cSldViewPr>
      <p:cViewPr varScale="1">
        <p:scale>
          <a:sx n="87" d="100"/>
          <a:sy n="87" d="100"/>
        </p:scale>
        <p:origin x="-13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D59F-0D58-4018-8DE6-77206720C294}" type="datetimeFigureOut">
              <a:rPr lang="en-US" smtClean="0"/>
              <a:pPr/>
              <a:t>11/27/2012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4E18D-791D-499C-940B-32483C01C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E18D-791D-499C-940B-32483C01C47C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err="1" smtClean="0"/>
              <a:t>Chceme</a:t>
            </a:r>
            <a:r>
              <a:rPr lang="en-US" smtClean="0"/>
              <a:t> </a:t>
            </a:r>
            <a:r>
              <a:rPr lang="en-US" err="1" smtClean="0"/>
              <a:t>hladat</a:t>
            </a:r>
            <a:r>
              <a:rPr lang="en-US" smtClean="0"/>
              <a:t> </a:t>
            </a:r>
            <a:r>
              <a:rPr lang="en-US" err="1" smtClean="0"/>
              <a:t>dokumenty</a:t>
            </a:r>
            <a:r>
              <a:rPr lang="en-US" smtClean="0"/>
              <a:t> </a:t>
            </a:r>
            <a:r>
              <a:rPr lang="en-US" err="1" smtClean="0"/>
              <a:t>podobné</a:t>
            </a:r>
            <a:r>
              <a:rPr lang="en-US" smtClean="0"/>
              <a:t> </a:t>
            </a:r>
            <a:r>
              <a:rPr lang="en-US" err="1" smtClean="0"/>
              <a:t>tomu</a:t>
            </a:r>
            <a:r>
              <a:rPr lang="en-US" smtClean="0"/>
              <a:t> </a:t>
            </a:r>
            <a:r>
              <a:rPr lang="en-US" err="1" smtClean="0"/>
              <a:t>dokumentu</a:t>
            </a:r>
            <a:r>
              <a:rPr lang="en-US" smtClean="0"/>
              <a:t>, </a:t>
            </a:r>
            <a:r>
              <a:rPr lang="en-US" err="1" smtClean="0"/>
              <a:t>ktorý</a:t>
            </a:r>
            <a:r>
              <a:rPr lang="en-US" smtClean="0"/>
              <a:t> </a:t>
            </a:r>
            <a:r>
              <a:rPr lang="en-US" err="1" smtClean="0"/>
              <a:t>prave</a:t>
            </a:r>
            <a:r>
              <a:rPr lang="en-US" smtClean="0"/>
              <a:t> </a:t>
            </a:r>
            <a:r>
              <a:rPr lang="en-US" err="1" smtClean="0"/>
              <a:t>citam</a:t>
            </a:r>
            <a:r>
              <a:rPr lang="en-US" smtClean="0"/>
              <a:t>. </a:t>
            </a:r>
            <a:r>
              <a:rPr lang="en-US" err="1" smtClean="0"/>
              <a:t>Poznamky</a:t>
            </a:r>
            <a:r>
              <a:rPr lang="en-US" smtClean="0"/>
              <a:t>, </a:t>
            </a:r>
            <a:r>
              <a:rPr lang="en-US" err="1" smtClean="0"/>
              <a:t>ktore</a:t>
            </a:r>
            <a:r>
              <a:rPr lang="en-US" smtClean="0"/>
              <a:t> </a:t>
            </a:r>
            <a:r>
              <a:rPr lang="en-US" err="1" smtClean="0"/>
              <a:t>si</a:t>
            </a:r>
            <a:r>
              <a:rPr lang="en-US" smtClean="0"/>
              <a:t> </a:t>
            </a:r>
            <a:r>
              <a:rPr lang="en-US" err="1" smtClean="0"/>
              <a:t>pri</a:t>
            </a:r>
            <a:r>
              <a:rPr lang="en-US" smtClean="0"/>
              <a:t> tom </a:t>
            </a:r>
            <a:r>
              <a:rPr lang="en-US" err="1" smtClean="0"/>
              <a:t>pridavam</a:t>
            </a:r>
            <a:r>
              <a:rPr lang="en-US" baseline="0" smtClean="0"/>
              <a:t> do </a:t>
            </a:r>
            <a:r>
              <a:rPr lang="en-US" baseline="0" err="1" smtClean="0"/>
              <a:t>dokumenty</a:t>
            </a:r>
            <a:r>
              <a:rPr lang="en-US" baseline="0" smtClean="0"/>
              <a:t> </a:t>
            </a:r>
            <a:r>
              <a:rPr lang="en-US" baseline="0" err="1" smtClean="0"/>
              <a:t>hovoria</a:t>
            </a:r>
            <a:r>
              <a:rPr lang="en-US" baseline="0" smtClean="0"/>
              <a:t>, </a:t>
            </a:r>
            <a:r>
              <a:rPr lang="en-US" baseline="0" err="1" smtClean="0"/>
              <a:t>ktore</a:t>
            </a:r>
            <a:r>
              <a:rPr lang="en-US" baseline="0" smtClean="0"/>
              <a:t> </a:t>
            </a:r>
            <a:r>
              <a:rPr lang="en-US" baseline="0" err="1" smtClean="0"/>
              <a:t>casti</a:t>
            </a:r>
            <a:r>
              <a:rPr lang="en-US" baseline="0" smtClean="0"/>
              <a:t> </a:t>
            </a:r>
            <a:r>
              <a:rPr lang="en-US" baseline="0" err="1" smtClean="0"/>
              <a:t>dokumentu</a:t>
            </a:r>
            <a:r>
              <a:rPr lang="en-US" baseline="0" smtClean="0"/>
              <a:t> ma </a:t>
            </a:r>
            <a:r>
              <a:rPr lang="en-US" baseline="0" err="1" smtClean="0"/>
              <a:t>nejakym</a:t>
            </a:r>
            <a:r>
              <a:rPr lang="en-US" baseline="0" smtClean="0"/>
              <a:t> </a:t>
            </a:r>
            <a:r>
              <a:rPr lang="en-US" baseline="0" err="1" smtClean="0"/>
              <a:t>sposobom</a:t>
            </a:r>
            <a:r>
              <a:rPr lang="en-US" baseline="0" smtClean="0"/>
              <a:t> </a:t>
            </a:r>
            <a:r>
              <a:rPr lang="en-US" baseline="0" err="1" smtClean="0"/>
              <a:t>zaujali</a:t>
            </a:r>
            <a:r>
              <a:rPr lang="en-US" baseline="0" smtClean="0"/>
              <a:t>. </a:t>
            </a:r>
            <a:r>
              <a:rPr lang="en-US" baseline="0" err="1" smtClean="0"/>
              <a:t>Zalozku</a:t>
            </a:r>
            <a:r>
              <a:rPr lang="en-US" baseline="0" smtClean="0"/>
              <a:t> </a:t>
            </a:r>
            <a:r>
              <a:rPr lang="en-US" baseline="0" err="1" smtClean="0"/>
              <a:t>napriklad</a:t>
            </a:r>
            <a:r>
              <a:rPr lang="en-US" baseline="0" smtClean="0"/>
              <a:t> </a:t>
            </a:r>
            <a:r>
              <a:rPr lang="en-US" baseline="0" err="1" smtClean="0"/>
              <a:t>si</a:t>
            </a:r>
            <a:r>
              <a:rPr lang="en-US" baseline="0" smtClean="0"/>
              <a:t> </a:t>
            </a:r>
            <a:r>
              <a:rPr lang="en-US" baseline="0" err="1" smtClean="0"/>
              <a:t>pridavam</a:t>
            </a:r>
            <a:r>
              <a:rPr lang="en-US" baseline="0" smtClean="0"/>
              <a:t> </a:t>
            </a:r>
            <a:r>
              <a:rPr lang="en-US" baseline="0" err="1" smtClean="0"/>
              <a:t>len</a:t>
            </a:r>
            <a:r>
              <a:rPr lang="en-US" baseline="0" smtClean="0"/>
              <a:t> k </a:t>
            </a:r>
            <a:r>
              <a:rPr lang="en-US" baseline="0" err="1" smtClean="0"/>
              <a:t>dolezitym</a:t>
            </a:r>
            <a:r>
              <a:rPr lang="en-US" baseline="0" smtClean="0"/>
              <a:t> </a:t>
            </a:r>
            <a:r>
              <a:rPr lang="en-US" baseline="0" err="1" smtClean="0"/>
              <a:t>dokumentom</a:t>
            </a:r>
            <a:r>
              <a:rPr lang="en-US" baseline="0" smtClean="0"/>
              <a:t>, </a:t>
            </a:r>
            <a:r>
              <a:rPr lang="en-US" baseline="0" err="1" smtClean="0"/>
              <a:t>zvyraznujem</a:t>
            </a:r>
            <a:r>
              <a:rPr lang="en-US" baseline="0" smtClean="0"/>
              <a:t> </a:t>
            </a:r>
            <a:r>
              <a:rPr lang="en-US" baseline="0" err="1" smtClean="0"/>
              <a:t>si</a:t>
            </a:r>
            <a:r>
              <a:rPr lang="en-US" baseline="0" smtClean="0"/>
              <a:t> </a:t>
            </a:r>
            <a:r>
              <a:rPr lang="en-US" baseline="0" err="1" smtClean="0"/>
              <a:t>len</a:t>
            </a:r>
            <a:r>
              <a:rPr lang="en-US" baseline="0" smtClean="0"/>
              <a:t> </a:t>
            </a:r>
            <a:r>
              <a:rPr lang="en-US" baseline="0" err="1" smtClean="0"/>
              <a:t>zaujimavy</a:t>
            </a:r>
            <a:r>
              <a:rPr lang="en-US" baseline="0" smtClean="0"/>
              <a:t> text. </a:t>
            </a:r>
            <a:r>
              <a:rPr lang="en-US" baseline="0" err="1" smtClean="0"/>
              <a:t>Moja</a:t>
            </a:r>
            <a:r>
              <a:rPr lang="en-US" baseline="0" smtClean="0"/>
              <a:t> </a:t>
            </a:r>
            <a:r>
              <a:rPr lang="en-US" baseline="0" err="1" smtClean="0"/>
              <a:t>vlastna</a:t>
            </a:r>
            <a:r>
              <a:rPr lang="en-US" baseline="0" smtClean="0"/>
              <a:t> </a:t>
            </a:r>
            <a:r>
              <a:rPr lang="en-US" baseline="0" err="1" smtClean="0"/>
              <a:t>poznamka</a:t>
            </a:r>
            <a:r>
              <a:rPr lang="en-US" baseline="0" smtClean="0"/>
              <a:t> </a:t>
            </a:r>
            <a:r>
              <a:rPr lang="en-US" baseline="0" err="1" smtClean="0"/>
              <a:t>moze</a:t>
            </a:r>
            <a:r>
              <a:rPr lang="en-US" baseline="0" smtClean="0"/>
              <a:t> </a:t>
            </a:r>
            <a:r>
              <a:rPr lang="en-US" baseline="0" err="1" smtClean="0"/>
              <a:t>byt</a:t>
            </a:r>
            <a:r>
              <a:rPr lang="en-US" baseline="0" smtClean="0"/>
              <a:t> </a:t>
            </a:r>
            <a:r>
              <a:rPr lang="en-US" baseline="0" err="1" smtClean="0"/>
              <a:t>nejaky</a:t>
            </a:r>
            <a:r>
              <a:rPr lang="en-US" baseline="0" smtClean="0"/>
              <a:t> </a:t>
            </a:r>
            <a:r>
              <a:rPr lang="en-US" baseline="0" err="1" smtClean="0"/>
              <a:t>sumar</a:t>
            </a:r>
            <a:r>
              <a:rPr lang="en-US" baseline="0" smtClean="0"/>
              <a:t> </a:t>
            </a:r>
            <a:r>
              <a:rPr lang="en-US" baseline="0" err="1" smtClean="0"/>
              <a:t>dokumnetu</a:t>
            </a:r>
            <a:r>
              <a:rPr lang="en-US" baseline="0" smtClean="0"/>
              <a:t>, </a:t>
            </a:r>
            <a:r>
              <a:rPr lang="en-US" baseline="0" err="1" smtClean="0"/>
              <a:t>alebo</a:t>
            </a:r>
            <a:r>
              <a:rPr lang="en-US" baseline="0" smtClean="0"/>
              <a:t> </a:t>
            </a:r>
            <a:r>
              <a:rPr lang="en-US" baseline="0" err="1" smtClean="0"/>
              <a:t>myslienky</a:t>
            </a:r>
            <a:r>
              <a:rPr lang="en-US" baseline="0" smtClean="0"/>
              <a:t>, </a:t>
            </a:r>
            <a:r>
              <a:rPr lang="en-US" baseline="0" err="1" smtClean="0"/>
              <a:t>ktore</a:t>
            </a:r>
            <a:r>
              <a:rPr lang="en-US" baseline="0" smtClean="0"/>
              <a:t> ma </a:t>
            </a:r>
            <a:r>
              <a:rPr lang="en-US" baseline="0" err="1" smtClean="0"/>
              <a:t>napadli</a:t>
            </a:r>
            <a:r>
              <a:rPr lang="en-US" baseline="0" smtClean="0"/>
              <a:t> </a:t>
            </a:r>
            <a:r>
              <a:rPr lang="en-US" baseline="0" err="1" smtClean="0"/>
              <a:t>pri</a:t>
            </a:r>
            <a:r>
              <a:rPr lang="en-US" baseline="0" smtClean="0"/>
              <a:t> </a:t>
            </a:r>
            <a:r>
              <a:rPr lang="en-US" baseline="0" err="1" smtClean="0"/>
              <a:t>jeho</a:t>
            </a:r>
            <a:r>
              <a:rPr lang="en-US" baseline="0" smtClean="0"/>
              <a:t> </a:t>
            </a:r>
            <a:r>
              <a:rPr lang="en-US" baseline="0" err="1" smtClean="0"/>
              <a:t>citani</a:t>
            </a:r>
            <a:r>
              <a:rPr lang="en-US" baseline="0" smtClean="0"/>
              <a:t>. </a:t>
            </a:r>
            <a:r>
              <a:rPr lang="en-US" baseline="0" err="1" smtClean="0"/>
              <a:t>Podobne</a:t>
            </a:r>
            <a:r>
              <a:rPr lang="en-US" baseline="0" smtClean="0"/>
              <a:t> </a:t>
            </a:r>
            <a:r>
              <a:rPr lang="en-US" baseline="0" err="1" smtClean="0"/>
              <a:t>komentare</a:t>
            </a:r>
            <a:r>
              <a:rPr lang="en-US" baseline="0" smtClean="0"/>
              <a:t>. </a:t>
            </a:r>
            <a:r>
              <a:rPr lang="en-US" baseline="0" err="1" smtClean="0"/>
              <a:t>Tieto</a:t>
            </a:r>
            <a:r>
              <a:rPr lang="en-US" baseline="0" smtClean="0"/>
              <a:t> </a:t>
            </a:r>
            <a:r>
              <a:rPr lang="en-US" baseline="0" err="1" smtClean="0"/>
              <a:t>informacie</a:t>
            </a:r>
            <a:r>
              <a:rPr lang="en-US" baseline="0" smtClean="0"/>
              <a:t> </a:t>
            </a:r>
            <a:r>
              <a:rPr lang="en-US" baseline="0" err="1" smtClean="0"/>
              <a:t>budem</a:t>
            </a:r>
            <a:r>
              <a:rPr lang="en-US" baseline="0" smtClean="0"/>
              <a:t> </a:t>
            </a:r>
            <a:r>
              <a:rPr lang="en-US" baseline="0" err="1" smtClean="0"/>
              <a:t>pouzivat</a:t>
            </a:r>
            <a:r>
              <a:rPr lang="en-US" baseline="0" smtClean="0"/>
              <a:t> </a:t>
            </a:r>
            <a:r>
              <a:rPr lang="en-US" baseline="0" err="1" smtClean="0"/>
              <a:t>na</a:t>
            </a:r>
            <a:r>
              <a:rPr lang="en-US" baseline="0" smtClean="0"/>
              <a:t> </a:t>
            </a:r>
            <a:r>
              <a:rPr lang="en-US" baseline="0" err="1" smtClean="0"/>
              <a:t>vytvorenie</a:t>
            </a:r>
            <a:r>
              <a:rPr lang="en-US" baseline="0" smtClean="0"/>
              <a:t> </a:t>
            </a:r>
            <a:r>
              <a:rPr lang="en-US" baseline="0" err="1" smtClean="0"/>
              <a:t>dopytu</a:t>
            </a:r>
            <a:r>
              <a:rPr lang="en-US" baseline="0" smtClean="0"/>
              <a:t> </a:t>
            </a:r>
            <a:r>
              <a:rPr lang="en-US" baseline="0" err="1" smtClean="0"/>
              <a:t>na</a:t>
            </a:r>
            <a:r>
              <a:rPr lang="en-US" baseline="0" smtClean="0"/>
              <a:t> </a:t>
            </a:r>
            <a:r>
              <a:rPr lang="en-US" baseline="0" err="1" smtClean="0"/>
              <a:t>ziskanie</a:t>
            </a:r>
            <a:r>
              <a:rPr lang="en-US" baseline="0" smtClean="0"/>
              <a:t> </a:t>
            </a:r>
            <a:r>
              <a:rPr lang="en-US" baseline="0" err="1" smtClean="0"/>
              <a:t>podobnych</a:t>
            </a:r>
            <a:r>
              <a:rPr lang="en-US" baseline="0" smtClean="0"/>
              <a:t> </a:t>
            </a:r>
            <a:r>
              <a:rPr lang="en-US" baseline="0" err="1" smtClean="0"/>
              <a:t>dokumentov</a:t>
            </a:r>
            <a:r>
              <a:rPr lang="en-US" baseline="0" smtClean="0"/>
              <a:t> k </a:t>
            </a:r>
            <a:r>
              <a:rPr lang="en-US" baseline="0" err="1" smtClean="0"/>
              <a:t>tomu</a:t>
            </a:r>
            <a:r>
              <a:rPr lang="en-US" baseline="0" smtClean="0"/>
              <a:t> </a:t>
            </a:r>
            <a:r>
              <a:rPr lang="en-US" baseline="0" err="1" smtClean="0"/>
              <a:t>ako</a:t>
            </a:r>
            <a:r>
              <a:rPr lang="en-US" baseline="0" smtClean="0"/>
              <a:t> ten, </a:t>
            </a:r>
            <a:r>
              <a:rPr lang="en-US" baseline="0" err="1" smtClean="0"/>
              <a:t>ktory</a:t>
            </a:r>
            <a:r>
              <a:rPr lang="en-US" baseline="0" smtClean="0"/>
              <a:t> </a:t>
            </a:r>
            <a:r>
              <a:rPr lang="en-US" baseline="0" err="1" smtClean="0"/>
              <a:t>prave</a:t>
            </a:r>
            <a:r>
              <a:rPr lang="en-US" baseline="0" smtClean="0"/>
              <a:t> </a:t>
            </a:r>
            <a:r>
              <a:rPr lang="en-US" baseline="0" err="1" smtClean="0"/>
              <a:t>citam</a:t>
            </a:r>
            <a:r>
              <a:rPr lang="en-US" baseline="0" smtClean="0"/>
              <a:t>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E18D-791D-499C-940B-32483C01C47C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03E39-E363-4A17-A2D0-01F8AE18C7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1AB8-5F6B-4F21-BE68-7094939C51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2D7A-24FC-4B0D-95D3-965FF6AD90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76488-342A-42EB-9F87-62939280CC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5B76-F692-46F9-8709-0B8B1BD440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A414-4BCD-4021-8B23-A12EB07495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CFBBD-61A9-4D58-8919-7624D9A37A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3A1F-4BF4-403A-A759-FFF4A64754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E9F0-35F6-4932-B59A-A05572D06E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3CE7-BFDB-4D54-A2A7-E270C7B08F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81735-BF72-4BF3-9D23-61A7226F82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3C5893-54FF-488E-B460-4671EA3F1C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146575" y="500043"/>
            <a:ext cx="4640267" cy="1785949"/>
          </a:xfrm>
          <a:noFill/>
        </p:spPr>
        <p:txBody>
          <a:bodyPr/>
          <a:lstStyle/>
          <a:p>
            <a:pPr algn="r" eaLnBrk="1" hangingPunct="1"/>
            <a:r>
              <a:rPr lang="es-UY" sz="3600" b="1" smtClean="0">
                <a:solidFill>
                  <a:schemeClr val="bg1"/>
                </a:solidFill>
              </a:rPr>
              <a:t>Navigácia v digitálnej knižnici pomocou poznámok</a:t>
            </a:r>
            <a:endParaRPr lang="es-ES" sz="3600" b="1" smtClean="0">
              <a:solidFill>
                <a:schemeClr val="bg1"/>
              </a:solidFill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4754591" y="2643182"/>
            <a:ext cx="3960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UY" sz="2400" b="1" smtClean="0">
                <a:solidFill>
                  <a:schemeClr val="bg1"/>
                </a:solidFill>
              </a:rPr>
              <a:t>Jakub Ševcech</a:t>
            </a:r>
          </a:p>
          <a:p>
            <a:pPr algn="r"/>
            <a:r>
              <a:rPr lang="es-UY" sz="2400" b="1" smtClean="0">
                <a:solidFill>
                  <a:schemeClr val="bg1"/>
                </a:solidFill>
              </a:rPr>
              <a:t>prof. Mária Bieliková</a:t>
            </a:r>
            <a:endParaRPr lang="es-E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smtClean="0">
                <a:solidFill>
                  <a:schemeClr val="bg1"/>
                </a:solidFill>
              </a:rPr>
              <a:t>Overenie transformácie</a:t>
            </a:r>
            <a:endParaRPr lang="sk-SK" b="1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n-US" dirty="0" err="1" smtClean="0"/>
              <a:t>Podobnosť</a:t>
            </a:r>
            <a:r>
              <a:rPr lang="en-US" dirty="0" smtClean="0"/>
              <a:t> </a:t>
            </a:r>
            <a:r>
              <a:rPr lang="en-US" dirty="0" err="1" smtClean="0"/>
              <a:t>slov</a:t>
            </a:r>
            <a:r>
              <a:rPr lang="en-US" dirty="0" smtClean="0"/>
              <a:t> v </a:t>
            </a:r>
            <a:r>
              <a:rPr lang="en-US" dirty="0" err="1" smtClean="0"/>
              <a:t>témach</a:t>
            </a:r>
            <a:endParaRPr lang="sk-SK" dirty="0" smtClean="0"/>
          </a:p>
          <a:p>
            <a:pPr lvl="1"/>
            <a:r>
              <a:rPr lang="sk-SK" dirty="0" smtClean="0"/>
              <a:t>Podobnosť </a:t>
            </a:r>
            <a:r>
              <a:rPr lang="sk-SK" dirty="0" smtClean="0"/>
              <a:t>slov v téme / podobnosť náhodných slov dokumentu</a:t>
            </a:r>
            <a:endParaRPr lang="en-US" dirty="0" smtClean="0"/>
          </a:p>
          <a:p>
            <a:pPr lvl="1"/>
            <a:r>
              <a:rPr lang="en-US" dirty="0" err="1" smtClean="0"/>
              <a:t>Podobnosť</a:t>
            </a:r>
            <a:r>
              <a:rPr lang="en-US" dirty="0" smtClean="0"/>
              <a:t> </a:t>
            </a:r>
            <a:r>
              <a:rPr lang="en-US" dirty="0" err="1" smtClean="0"/>
              <a:t>slov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Wordnetu</a:t>
            </a:r>
            <a:endParaRPr lang="en-US" dirty="0" smtClean="0"/>
          </a:p>
          <a:p>
            <a:r>
              <a:rPr lang="sk-SK" dirty="0" smtClean="0"/>
              <a:t>Správnosť získaných tém</a:t>
            </a:r>
          </a:p>
          <a:p>
            <a:pPr lvl="1"/>
            <a:r>
              <a:rPr lang="en-US" dirty="0" err="1" smtClean="0"/>
              <a:t>Manuálne</a:t>
            </a:r>
            <a:r>
              <a:rPr lang="en-US" dirty="0" smtClean="0"/>
              <a:t> </a:t>
            </a:r>
            <a:r>
              <a:rPr lang="en-US" dirty="0" err="1" smtClean="0"/>
              <a:t>anotovaný</a:t>
            </a:r>
            <a:r>
              <a:rPr lang="en-US" dirty="0" smtClean="0"/>
              <a:t> dataset </a:t>
            </a:r>
            <a:r>
              <a:rPr lang="en-US" dirty="0" err="1" smtClean="0"/>
              <a:t>článkov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err="1" smtClean="0">
                <a:solidFill>
                  <a:schemeClr val="bg1"/>
                </a:solidFill>
              </a:rPr>
              <a:t>Overenie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vyhľadávania</a:t>
            </a:r>
            <a:endParaRPr lang="sk-SK" b="1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sk-SK" dirty="0" smtClean="0"/>
              <a:t>Vyhľadávanie pomocou poznámok</a:t>
            </a:r>
          </a:p>
          <a:p>
            <a:pPr lvl="1"/>
            <a:r>
              <a:rPr lang="sk-SK" dirty="0" err="1" smtClean="0"/>
              <a:t>dataset</a:t>
            </a:r>
            <a:r>
              <a:rPr lang="sk-SK" dirty="0" smtClean="0"/>
              <a:t> </a:t>
            </a:r>
            <a:r>
              <a:rPr lang="sk-SK" dirty="0" err="1" smtClean="0"/>
              <a:t>Wikipedia</a:t>
            </a:r>
            <a:r>
              <a:rPr lang="sk-SK" dirty="0" smtClean="0"/>
              <a:t> + </a:t>
            </a:r>
            <a:r>
              <a:rPr lang="sk-SK" dirty="0" err="1" smtClean="0"/>
              <a:t>Delicious</a:t>
            </a:r>
            <a:endParaRPr lang="sk-SK" dirty="0" smtClean="0"/>
          </a:p>
          <a:p>
            <a:r>
              <a:rPr lang="sk-SK" dirty="0" smtClean="0"/>
              <a:t>Dopyt je dokument</a:t>
            </a:r>
            <a:r>
              <a:rPr lang="en-US" dirty="0" smtClean="0"/>
              <a:t> / </a:t>
            </a:r>
            <a:r>
              <a:rPr lang="en-US" dirty="0" err="1" smtClean="0"/>
              <a:t>odsek</a:t>
            </a:r>
            <a:r>
              <a:rPr lang="en-US" dirty="0" smtClean="0"/>
              <a:t> z </a:t>
            </a:r>
            <a:r>
              <a:rPr lang="en-US" dirty="0" err="1" smtClean="0"/>
              <a:t>dokumentu</a:t>
            </a:r>
            <a:r>
              <a:rPr lang="en-US" dirty="0" smtClean="0"/>
              <a:t> </a:t>
            </a:r>
            <a:endParaRPr lang="sk-SK" dirty="0" smtClean="0"/>
          </a:p>
          <a:p>
            <a:r>
              <a:rPr lang="sk-SK" dirty="0" smtClean="0"/>
              <a:t>Relevantné dokumenty sú:</a:t>
            </a:r>
          </a:p>
          <a:p>
            <a:pPr lvl="1"/>
            <a:r>
              <a:rPr lang="sk-SK" dirty="0" smtClean="0"/>
              <a:t>z rovnakej kategórie</a:t>
            </a:r>
          </a:p>
          <a:p>
            <a:pPr lvl="1"/>
            <a:r>
              <a:rPr lang="sk-SK" dirty="0" smtClean="0"/>
              <a:t>na ktoré dokument odkazuje</a:t>
            </a:r>
          </a:p>
          <a:p>
            <a:pPr lvl="1"/>
            <a:r>
              <a:rPr lang="sk-SK" dirty="0" smtClean="0"/>
              <a:t>na ktoré odkazuje odsek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err="1" smtClean="0">
                <a:solidFill>
                  <a:schemeClr val="bg1"/>
                </a:solidFill>
              </a:rPr>
              <a:t>Overenie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vyhľadávania</a:t>
            </a:r>
            <a:endParaRPr lang="sk-SK" b="1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sk-SK" dirty="0" smtClean="0"/>
              <a:t>Vyhľadávanie pomocou poznámok</a:t>
            </a:r>
          </a:p>
          <a:p>
            <a:pPr lvl="1"/>
            <a:r>
              <a:rPr lang="sk-SK" dirty="0" err="1" smtClean="0"/>
              <a:t>Fulltext</a:t>
            </a:r>
            <a:endParaRPr lang="sk-SK" dirty="0" smtClean="0"/>
          </a:p>
          <a:p>
            <a:pPr lvl="1"/>
            <a:r>
              <a:rPr lang="sk-SK" dirty="0" err="1" smtClean="0"/>
              <a:t>Fulltext</a:t>
            </a:r>
            <a:r>
              <a:rPr lang="sk-SK" dirty="0" smtClean="0"/>
              <a:t> + </a:t>
            </a:r>
            <a:r>
              <a:rPr lang="sk-SK" dirty="0" err="1" smtClean="0"/>
              <a:t>anchor</a:t>
            </a:r>
            <a:r>
              <a:rPr lang="sk-SK" dirty="0" smtClean="0"/>
              <a:t> texty</a:t>
            </a:r>
            <a:endParaRPr lang="en-US" dirty="0" smtClean="0"/>
          </a:p>
          <a:p>
            <a:pPr lvl="1"/>
            <a:r>
              <a:rPr lang="sk-SK" dirty="0" err="1" smtClean="0"/>
              <a:t>Fultext</a:t>
            </a:r>
            <a:r>
              <a:rPr lang="sk-SK" dirty="0" smtClean="0"/>
              <a:t> + poznámky</a:t>
            </a:r>
          </a:p>
          <a:p>
            <a:pPr lvl="1"/>
            <a:r>
              <a:rPr lang="sk-SK" dirty="0" err="1" smtClean="0"/>
              <a:t>Fulltext</a:t>
            </a:r>
            <a:r>
              <a:rPr lang="sk-SK" dirty="0" smtClean="0"/>
              <a:t> + </a:t>
            </a:r>
            <a:r>
              <a:rPr lang="sk-SK" dirty="0" err="1" smtClean="0"/>
              <a:t>anchor</a:t>
            </a:r>
            <a:r>
              <a:rPr lang="sk-SK" dirty="0" smtClean="0"/>
              <a:t> texty + poznámky</a:t>
            </a:r>
          </a:p>
          <a:p>
            <a:r>
              <a:rPr lang="sk-SK" dirty="0" smtClean="0"/>
              <a:t>Porovnanie s </a:t>
            </a:r>
            <a:r>
              <a:rPr lang="sk-SK" dirty="0" err="1" smtClean="0"/>
              <a:t>ElasticSearch</a:t>
            </a:r>
            <a:r>
              <a:rPr lang="sk-SK" dirty="0" smtClean="0"/>
              <a:t> </a:t>
            </a:r>
            <a:r>
              <a:rPr lang="sk-SK" dirty="0" err="1" smtClean="0"/>
              <a:t>more-like-this</a:t>
            </a:r>
            <a:r>
              <a:rPr lang="sk-SK" dirty="0" smtClean="0"/>
              <a:t> </a:t>
            </a:r>
            <a:r>
              <a:rPr lang="sk-SK" dirty="0" err="1" smtClean="0"/>
              <a:t>query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err="1" smtClean="0">
                <a:solidFill>
                  <a:schemeClr val="bg1"/>
                </a:solidFill>
              </a:rPr>
              <a:t>Celkové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overenie</a:t>
            </a:r>
            <a:endParaRPr lang="sk-SK" b="1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sk-SK" dirty="0" smtClean="0"/>
              <a:t>V </a:t>
            </a:r>
            <a:r>
              <a:rPr lang="sk-SK" dirty="0" err="1" smtClean="0"/>
              <a:t>datasete</a:t>
            </a:r>
            <a:r>
              <a:rPr lang="sk-SK" dirty="0" smtClean="0"/>
              <a:t> sú len texty a </a:t>
            </a:r>
            <a:r>
              <a:rPr lang="sk-SK" dirty="0" err="1" smtClean="0"/>
              <a:t>tagy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 err="1" smtClean="0"/>
              <a:t>Annote</a:t>
            </a:r>
            <a:r>
              <a:rPr lang="sk-SK" dirty="0" smtClean="0"/>
              <a:t> sú ďalšie typy poznámok</a:t>
            </a:r>
          </a:p>
          <a:p>
            <a:r>
              <a:rPr lang="sk-SK" dirty="0" smtClean="0"/>
              <a:t>Používateľská štúdia v </a:t>
            </a:r>
            <a:r>
              <a:rPr lang="sk-SK" dirty="0" err="1" smtClean="0"/>
              <a:t>Annote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Získam lepšie dokumenty navrhnutou metódou ako pri vyhľadávaní len na základe obsahu dokumentu?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Zhrnutie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sk-SK" dirty="0" smtClean="0"/>
              <a:t>Vyhľadávanie podobných dokumentov</a:t>
            </a:r>
          </a:p>
          <a:p>
            <a:r>
              <a:rPr lang="sk-SK" dirty="0" smtClean="0"/>
              <a:t>Použitie poznámok pri tvorbe dopytu</a:t>
            </a:r>
          </a:p>
          <a:p>
            <a:r>
              <a:rPr lang="sk-SK" dirty="0" smtClean="0"/>
              <a:t>Pridanie poznámok do indexu</a:t>
            </a:r>
          </a:p>
          <a:p>
            <a:r>
              <a:rPr lang="sk-SK" dirty="0" smtClean="0"/>
              <a:t>Indexovanie dokumentov podľa tém</a:t>
            </a:r>
          </a:p>
          <a:p>
            <a:r>
              <a:rPr lang="sk-SK" dirty="0" smtClean="0"/>
              <a:t>Vyhodnocovanie pomocou </a:t>
            </a:r>
            <a:r>
              <a:rPr lang="sk-SK" dirty="0" err="1" smtClean="0"/>
              <a:t>Wikipedie</a:t>
            </a:r>
            <a:r>
              <a:rPr lang="sk-SK" dirty="0" smtClean="0"/>
              <a:t> + </a:t>
            </a:r>
            <a:r>
              <a:rPr lang="sk-SK" dirty="0" err="1" smtClean="0"/>
              <a:t>Delicious</a:t>
            </a:r>
            <a:endParaRPr lang="sk-SK" dirty="0" smtClean="0"/>
          </a:p>
          <a:p>
            <a:r>
              <a:rPr lang="sk-SK" dirty="0" smtClean="0"/>
              <a:t>Vyhodnocovanie v </a:t>
            </a:r>
            <a:r>
              <a:rPr lang="sk-SK" dirty="0" err="1" smtClean="0"/>
              <a:t>Annote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 eaLnBrk="1" hangingPunct="1"/>
            <a:r>
              <a:rPr lang="sk-SK" b="1" err="1" smtClean="0">
                <a:solidFill>
                  <a:schemeClr val="bg1"/>
                </a:solidFill>
              </a:rPr>
              <a:t>Annotu</a:t>
            </a:r>
            <a:r>
              <a:rPr lang="sk-SK" b="1" smtClean="0">
                <a:solidFill>
                  <a:schemeClr val="bg1"/>
                </a:solidFill>
              </a:rPr>
              <a:t> už poznáte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5992"/>
            <a:ext cx="8229600" cy="328614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k-SK" dirty="0" smtClean="0"/>
              <a:t>Vytváranie záložiek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err="1" smtClean="0"/>
              <a:t>Vytváranie</a:t>
            </a:r>
            <a:r>
              <a:rPr lang="en-US" dirty="0" smtClean="0"/>
              <a:t> a </a:t>
            </a:r>
            <a:r>
              <a:rPr lang="en-US" dirty="0" err="1" smtClean="0"/>
              <a:t>zdieľanie</a:t>
            </a:r>
            <a:r>
              <a:rPr lang="sk-SK" dirty="0" smtClean="0"/>
              <a:t> poznámok</a:t>
            </a:r>
          </a:p>
          <a:p>
            <a:pPr eaLnBrk="1" hangingPunct="1">
              <a:lnSpc>
                <a:spcPct val="150000"/>
              </a:lnSpc>
            </a:pPr>
            <a:r>
              <a:rPr lang="sk-SK" dirty="0" smtClean="0"/>
              <a:t>Zaznamenávanie aktivity</a:t>
            </a:r>
          </a:p>
          <a:p>
            <a:pPr eaLnBrk="1" hangingPunct="1">
              <a:lnSpc>
                <a:spcPct val="150000"/>
              </a:lnSpc>
            </a:pPr>
            <a:r>
              <a:rPr lang="sk-SK" dirty="0" smtClean="0"/>
              <a:t>Zbieranie dokumentov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l"/>
            <a:r>
              <a:rPr lang="en-US" b="1" err="1" smtClean="0">
                <a:solidFill>
                  <a:schemeClr val="bg1"/>
                </a:solidFill>
              </a:rPr>
              <a:t>Vyhľadávanie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podobných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dokumentov</a:t>
            </a:r>
            <a:endParaRPr lang="sk-SK" b="1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sk-SK" smtClean="0"/>
              <a:t>Dokumenty podobné tomu, ktorý práve čítam</a:t>
            </a:r>
          </a:p>
          <a:p>
            <a:r>
              <a:rPr lang="sk-SK" smtClean="0"/>
              <a:t>Poznámky hovoria ktoré časti ma zaujali</a:t>
            </a:r>
          </a:p>
          <a:p>
            <a:pPr lvl="1"/>
            <a:r>
              <a:rPr lang="sk-SK" sz="3200" smtClean="0"/>
              <a:t>Záložka</a:t>
            </a:r>
          </a:p>
          <a:p>
            <a:pPr lvl="1"/>
            <a:r>
              <a:rPr lang="sk-SK" sz="3200" smtClean="0"/>
              <a:t>Zvýraznenie textu</a:t>
            </a:r>
          </a:p>
          <a:p>
            <a:pPr lvl="1"/>
            <a:r>
              <a:rPr lang="sk-SK" sz="3200" smtClean="0"/>
              <a:t>Poznámka</a:t>
            </a:r>
          </a:p>
          <a:p>
            <a:pPr lvl="1"/>
            <a:r>
              <a:rPr lang="sk-SK" sz="3200" smtClean="0"/>
              <a:t>Komentár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err="1" smtClean="0">
                <a:solidFill>
                  <a:schemeClr val="bg1"/>
                </a:solidFill>
              </a:rPr>
              <a:t>Použitie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poznámok</a:t>
            </a:r>
            <a:endParaRPr lang="sk-SK" b="1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Vyhľadávanie na základe poznámok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tvorba dopytu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Vyhľadávanie pomocou poznámok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pridávanie do indexu spolu s dokumentom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err="1" smtClean="0">
                <a:solidFill>
                  <a:schemeClr val="bg1"/>
                </a:solidFill>
              </a:rPr>
              <a:t>Vytváranie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dopytu</a:t>
            </a:r>
            <a:endParaRPr lang="sk-SK" b="1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err="1" smtClean="0"/>
              <a:t>Dokument</a:t>
            </a:r>
            <a:r>
              <a:rPr lang="en-US" smtClean="0"/>
              <a:t> </a:t>
            </a:r>
            <a:r>
              <a:rPr lang="en-US" err="1" smtClean="0"/>
              <a:t>ako</a:t>
            </a:r>
            <a:r>
              <a:rPr lang="en-US" smtClean="0"/>
              <a:t> </a:t>
            </a:r>
            <a:r>
              <a:rPr lang="en-US" err="1" smtClean="0"/>
              <a:t>dopyt</a:t>
            </a:r>
            <a:endParaRPr lang="en-US" smtClean="0"/>
          </a:p>
          <a:p>
            <a:pPr>
              <a:lnSpc>
                <a:spcPct val="150000"/>
              </a:lnSpc>
            </a:pPr>
            <a:r>
              <a:rPr lang="en-US" err="1" smtClean="0"/>
              <a:t>Dopyt</a:t>
            </a:r>
            <a:r>
              <a:rPr lang="en-US" smtClean="0"/>
              <a:t> z </a:t>
            </a:r>
            <a:r>
              <a:rPr lang="en-US" err="1" smtClean="0"/>
              <a:t>tých</a:t>
            </a:r>
            <a:r>
              <a:rPr lang="en-US" smtClean="0"/>
              <a:t> </a:t>
            </a:r>
            <a:r>
              <a:rPr lang="en-US" err="1" smtClean="0"/>
              <a:t>častí</a:t>
            </a:r>
            <a:r>
              <a:rPr lang="en-US" smtClean="0"/>
              <a:t>, </a:t>
            </a:r>
            <a:r>
              <a:rPr lang="en-US" err="1" smtClean="0"/>
              <a:t>kde</a:t>
            </a:r>
            <a:r>
              <a:rPr lang="en-US" smtClean="0"/>
              <a:t> </a:t>
            </a:r>
            <a:r>
              <a:rPr lang="en-US" err="1" smtClean="0"/>
              <a:t>sú</a:t>
            </a:r>
            <a:r>
              <a:rPr lang="en-US" smtClean="0"/>
              <a:t> </a:t>
            </a:r>
            <a:r>
              <a:rPr lang="en-US" err="1" smtClean="0"/>
              <a:t>poznámky</a:t>
            </a:r>
            <a:endParaRPr lang="en-US" smtClean="0"/>
          </a:p>
          <a:p>
            <a:pPr>
              <a:lnSpc>
                <a:spcPct val="150000"/>
              </a:lnSpc>
            </a:pPr>
            <a:r>
              <a:rPr lang="en-US" err="1" smtClean="0"/>
              <a:t>Obsah</a:t>
            </a:r>
            <a:r>
              <a:rPr lang="en-US" smtClean="0"/>
              <a:t> </a:t>
            </a:r>
            <a:r>
              <a:rPr lang="en-US" err="1" smtClean="0"/>
              <a:t>dokumentu</a:t>
            </a:r>
            <a:r>
              <a:rPr lang="en-US" smtClean="0"/>
              <a:t> + </a:t>
            </a:r>
            <a:r>
              <a:rPr lang="en-US" err="1" smtClean="0"/>
              <a:t>poznámky</a:t>
            </a:r>
            <a:endParaRPr lang="en-US" smtClean="0"/>
          </a:p>
          <a:p>
            <a:pPr>
              <a:lnSpc>
                <a:spcPct val="150000"/>
              </a:lnSpc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Pridávanie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poznámok</a:t>
            </a:r>
            <a:r>
              <a:rPr lang="en-US" b="1" dirty="0" smtClean="0">
                <a:solidFill>
                  <a:schemeClr val="bg1"/>
                </a:solidFill>
              </a:rPr>
              <a:t> do </a:t>
            </a:r>
            <a:r>
              <a:rPr lang="en-US" b="1" dirty="0" err="1" smtClean="0">
                <a:solidFill>
                  <a:schemeClr val="bg1"/>
                </a:solidFill>
              </a:rPr>
              <a:t>indexu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Podobne ako </a:t>
            </a:r>
            <a:r>
              <a:rPr lang="sk-SK" dirty="0" err="1" smtClean="0"/>
              <a:t>anchor</a:t>
            </a:r>
            <a:r>
              <a:rPr lang="sk-SK" dirty="0" smtClean="0"/>
              <a:t> texty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Všetky typy poznámok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Užitočné nie len pre konkrétneho používateľa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err="1" smtClean="0">
                <a:solidFill>
                  <a:schemeClr val="bg1"/>
                </a:solidFill>
              </a:rPr>
              <a:t>Indexovanie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 smtClean="0">
                <a:solidFill>
                  <a:schemeClr val="bg1"/>
                </a:solidFill>
              </a:rPr>
              <a:t>tém</a:t>
            </a:r>
            <a:endParaRPr lang="sk-SK" b="1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n-US" dirty="0" err="1" smtClean="0"/>
              <a:t>Č</a:t>
            </a:r>
            <a:r>
              <a:rPr lang="en-US" dirty="0" err="1" smtClean="0"/>
              <a:t>asto</a:t>
            </a:r>
            <a:r>
              <a:rPr lang="en-US" dirty="0" smtClean="0"/>
              <a:t> </a:t>
            </a:r>
            <a:r>
              <a:rPr lang="sk-SK" dirty="0" smtClean="0"/>
              <a:t>ma </a:t>
            </a:r>
            <a:r>
              <a:rPr lang="sk-SK" dirty="0" smtClean="0"/>
              <a:t>zaujíma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jedna</a:t>
            </a:r>
            <a:r>
              <a:rPr lang="en-US" dirty="0" smtClean="0"/>
              <a:t> z</a:t>
            </a:r>
            <a:r>
              <a:rPr lang="sk-SK" dirty="0" smtClean="0"/>
              <a:t> </a:t>
            </a:r>
            <a:r>
              <a:rPr lang="en-US" dirty="0" smtClean="0"/>
              <a:t>pod</a:t>
            </a:r>
            <a:r>
              <a:rPr lang="sk-SK" dirty="0" smtClean="0"/>
              <a:t>tém </a:t>
            </a:r>
            <a:r>
              <a:rPr lang="sk-SK" dirty="0" smtClean="0"/>
              <a:t>dokumentu</a:t>
            </a:r>
            <a:endParaRPr lang="en-US" dirty="0" smtClean="0"/>
          </a:p>
          <a:p>
            <a:r>
              <a:rPr lang="en-US" dirty="0" err="1" smtClean="0"/>
              <a:t>Chcem</a:t>
            </a:r>
            <a:r>
              <a:rPr lang="en-US" dirty="0" smtClean="0"/>
              <a:t> </a:t>
            </a:r>
            <a:r>
              <a:rPr lang="en-US" dirty="0" err="1" smtClean="0"/>
              <a:t>vyhľadávať</a:t>
            </a:r>
            <a:r>
              <a:rPr lang="en-US" dirty="0" smtClean="0"/>
              <a:t> </a:t>
            </a:r>
            <a:r>
              <a:rPr lang="en-US" dirty="0" err="1" smtClean="0"/>
              <a:t>dokumenty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témy</a:t>
            </a:r>
            <a:endParaRPr lang="sk-SK" dirty="0" smtClean="0"/>
          </a:p>
          <a:p>
            <a:r>
              <a:rPr lang="sk-SK" dirty="0" smtClean="0"/>
              <a:t>Dokument môže obsahovať viac tém</a:t>
            </a:r>
          </a:p>
          <a:p>
            <a:r>
              <a:rPr lang="sk-SK" dirty="0" smtClean="0"/>
              <a:t>Indexovanie a vyhľadávanie dokumentov podľa tém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Transformácia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textu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graf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en-US" dirty="0" err="1" smtClean="0"/>
              <a:t>Predspracovanie</a:t>
            </a:r>
            <a:r>
              <a:rPr lang="en-US" dirty="0" smtClean="0"/>
              <a:t> </a:t>
            </a:r>
            <a:r>
              <a:rPr lang="en-US" dirty="0" err="1" smtClean="0"/>
              <a:t>dokumentu</a:t>
            </a:r>
            <a:r>
              <a:rPr lang="en-US" dirty="0" smtClean="0"/>
              <a:t> (stop-</a:t>
            </a:r>
            <a:r>
              <a:rPr lang="en-US" dirty="0" err="1" smtClean="0"/>
              <a:t>slová</a:t>
            </a:r>
            <a:r>
              <a:rPr lang="en-US" dirty="0" smtClean="0"/>
              <a:t>, </a:t>
            </a:r>
            <a:r>
              <a:rPr lang="en-US" dirty="0" err="1" smtClean="0"/>
              <a:t>lematizácia</a:t>
            </a:r>
            <a:r>
              <a:rPr lang="en-US" dirty="0" smtClean="0"/>
              <a:t>, </a:t>
            </a:r>
            <a:r>
              <a:rPr lang="en-US" dirty="0" err="1" smtClean="0"/>
              <a:t>interpunkcia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Slová</a:t>
            </a:r>
            <a:r>
              <a:rPr lang="en-US" dirty="0" smtClean="0"/>
              <a:t> =&gt; </a:t>
            </a:r>
            <a:r>
              <a:rPr lang="en-US" dirty="0" err="1" smtClean="0"/>
              <a:t>uzly</a:t>
            </a:r>
            <a:endParaRPr lang="en-US" dirty="0" smtClean="0"/>
          </a:p>
          <a:p>
            <a:r>
              <a:rPr lang="en-US" dirty="0" err="1" smtClean="0"/>
              <a:t>Susednosť</a:t>
            </a:r>
            <a:r>
              <a:rPr lang="en-US" dirty="0" smtClean="0"/>
              <a:t> </a:t>
            </a:r>
            <a:r>
              <a:rPr lang="en-US" dirty="0" err="1" smtClean="0"/>
              <a:t>slov</a:t>
            </a:r>
            <a:r>
              <a:rPr lang="en-US" dirty="0" smtClean="0"/>
              <a:t> =&gt; </a:t>
            </a:r>
            <a:r>
              <a:rPr lang="en-US" dirty="0" err="1" smtClean="0"/>
              <a:t>hrany</a:t>
            </a:r>
            <a:endParaRPr lang="en-US" dirty="0" smtClean="0"/>
          </a:p>
          <a:p>
            <a:r>
              <a:rPr lang="en-US" dirty="0" smtClean="0"/>
              <a:t>Graf </a:t>
            </a:r>
            <a:r>
              <a:rPr lang="en-US" dirty="0" err="1" smtClean="0"/>
              <a:t>zachováva</a:t>
            </a:r>
            <a:r>
              <a:rPr lang="en-US" dirty="0" smtClean="0"/>
              <a:t> </a:t>
            </a:r>
            <a:r>
              <a:rPr lang="en-US" dirty="0" err="1" smtClean="0"/>
              <a:t>dôležitosť</a:t>
            </a:r>
            <a:r>
              <a:rPr lang="en-US" dirty="0" smtClean="0"/>
              <a:t> </a:t>
            </a:r>
            <a:r>
              <a:rPr lang="en-US" dirty="0" err="1" smtClean="0"/>
              <a:t>slov</a:t>
            </a:r>
            <a:r>
              <a:rPr lang="en-US" dirty="0" smtClean="0"/>
              <a:t> a </a:t>
            </a:r>
            <a:r>
              <a:rPr lang="en-US" dirty="0" err="1" smtClean="0"/>
              <a:t>štruktúru</a:t>
            </a:r>
            <a:r>
              <a:rPr lang="en-US" dirty="0" smtClean="0"/>
              <a:t> </a:t>
            </a:r>
            <a:r>
              <a:rPr lang="en-US" dirty="0" err="1" smtClean="0"/>
              <a:t>textu</a:t>
            </a:r>
            <a:endParaRPr lang="en-US" dirty="0" smtClean="0"/>
          </a:p>
          <a:p>
            <a:r>
              <a:rPr lang="en-US" dirty="0" err="1" smtClean="0"/>
              <a:t>Analýza</a:t>
            </a:r>
            <a:r>
              <a:rPr lang="en-US" dirty="0" smtClean="0"/>
              <a:t> </a:t>
            </a:r>
            <a:r>
              <a:rPr lang="en-US" dirty="0" err="1" smtClean="0"/>
              <a:t>vzniknutého</a:t>
            </a:r>
            <a:r>
              <a:rPr lang="en-US" dirty="0" smtClean="0"/>
              <a:t> </a:t>
            </a:r>
            <a:r>
              <a:rPr lang="en-US" dirty="0" err="1" smtClean="0"/>
              <a:t>grafu</a:t>
            </a:r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Transformácia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textu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graf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Y:\Desktop\spac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78"/>
            <a:ext cx="4286256" cy="4286256"/>
          </a:xfrm>
          <a:prstGeom prst="rect">
            <a:avLst/>
          </a:prstGeom>
          <a:noFill/>
        </p:spPr>
      </p:pic>
      <p:pic>
        <p:nvPicPr>
          <p:cNvPr id="5" name="Picture 3" descr="Y:\Desktop\spac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357430"/>
            <a:ext cx="2678910" cy="267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7681</TotalTime>
  <Words>386</Words>
  <Application>Microsoft Office PowerPoint</Application>
  <PresentationFormat>Prezentácia na obrazovke (4:3)</PresentationFormat>
  <Paragraphs>77</Paragraphs>
  <Slides>14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Diseño predeterminado</vt:lpstr>
      <vt:lpstr>Navigácia v digitálnej knižnici pomocou poznámok</vt:lpstr>
      <vt:lpstr>Annotu už poznáte</vt:lpstr>
      <vt:lpstr>Vyhľadávanie podobných dokumentov</vt:lpstr>
      <vt:lpstr>Použitie poznámok</vt:lpstr>
      <vt:lpstr>Vytváranie dopytu</vt:lpstr>
      <vt:lpstr>Pridávanie poznámok do indexu</vt:lpstr>
      <vt:lpstr>Indexovanie tém</vt:lpstr>
      <vt:lpstr>Transformácia textu na graf</vt:lpstr>
      <vt:lpstr>Transformácia textu na graf</vt:lpstr>
      <vt:lpstr>Overenie transformácie</vt:lpstr>
      <vt:lpstr>Overenie vyhľadávania</vt:lpstr>
      <vt:lpstr>Overenie vyhľadávania</vt:lpstr>
      <vt:lpstr>Celkové overenie</vt:lpstr>
      <vt:lpstr>Zhrnutie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jakub</cp:lastModifiedBy>
  <cp:revision>720</cp:revision>
  <dcterms:created xsi:type="dcterms:W3CDTF">2010-05-23T14:28:12Z</dcterms:created>
  <dcterms:modified xsi:type="dcterms:W3CDTF">2012-11-27T08:44:19Z</dcterms:modified>
</cp:coreProperties>
</file>