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3" r:id="rId8"/>
    <p:sldId id="265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>
      <p:cViewPr varScale="1">
        <p:scale>
          <a:sx n="87" d="100"/>
          <a:sy n="87" d="100"/>
        </p:scale>
        <p:origin x="-9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2CB-A661-475C-98A3-1F8601A33637}" type="datetimeFigureOut">
              <a:rPr lang="sk-SK" smtClean="0"/>
              <a:t>20.10.2012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1B1A-6F60-48D6-90E1-59596F0A7D8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281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2CB-A661-475C-98A3-1F8601A33637}" type="datetimeFigureOut">
              <a:rPr lang="sk-SK" smtClean="0"/>
              <a:t>20.10.2012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1B1A-6F60-48D6-90E1-59596F0A7D8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53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2CB-A661-475C-98A3-1F8601A33637}" type="datetimeFigureOut">
              <a:rPr lang="sk-SK" smtClean="0"/>
              <a:t>20.10.2012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1B1A-6F60-48D6-90E1-59596F0A7D8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23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2CB-A661-475C-98A3-1F8601A33637}" type="datetimeFigureOut">
              <a:rPr lang="sk-SK" smtClean="0"/>
              <a:t>20.10.2012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1B1A-6F60-48D6-90E1-59596F0A7D8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398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2CB-A661-475C-98A3-1F8601A33637}" type="datetimeFigureOut">
              <a:rPr lang="sk-SK" smtClean="0"/>
              <a:t>20.10.2012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1B1A-6F60-48D6-90E1-59596F0A7D8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841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2CB-A661-475C-98A3-1F8601A33637}" type="datetimeFigureOut">
              <a:rPr lang="sk-SK" smtClean="0"/>
              <a:t>20.10.2012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1B1A-6F60-48D6-90E1-59596F0A7D8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110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2CB-A661-475C-98A3-1F8601A33637}" type="datetimeFigureOut">
              <a:rPr lang="sk-SK" smtClean="0"/>
              <a:t>20.10.2012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1B1A-6F60-48D6-90E1-59596F0A7D8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533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2CB-A661-475C-98A3-1F8601A33637}" type="datetimeFigureOut">
              <a:rPr lang="sk-SK" smtClean="0"/>
              <a:t>20.10.2012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1B1A-6F60-48D6-90E1-59596F0A7D8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738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2CB-A661-475C-98A3-1F8601A33637}" type="datetimeFigureOut">
              <a:rPr lang="sk-SK" smtClean="0"/>
              <a:t>20.10.2012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1B1A-6F60-48D6-90E1-59596F0A7D8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48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2CB-A661-475C-98A3-1F8601A33637}" type="datetimeFigureOut">
              <a:rPr lang="sk-SK" smtClean="0"/>
              <a:t>20.10.2012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1B1A-6F60-48D6-90E1-59596F0A7D8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149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82CB-A661-475C-98A3-1F8601A33637}" type="datetimeFigureOut">
              <a:rPr lang="sk-SK" smtClean="0"/>
              <a:t>20.10.2012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1B1A-6F60-48D6-90E1-59596F0A7D8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860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E82CB-A661-475C-98A3-1F8601A33637}" type="datetimeFigureOut">
              <a:rPr lang="sk-SK" smtClean="0"/>
              <a:t>20.10.2012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71B1A-6F60-48D6-90E1-59596F0A7D8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591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Navig</a:t>
            </a:r>
            <a:r>
              <a:rPr lang="sk-SK" dirty="0" err="1" smtClean="0"/>
              <a:t>ácia</a:t>
            </a:r>
            <a:r>
              <a:rPr lang="sk-SK" dirty="0" smtClean="0"/>
              <a:t> v </a:t>
            </a:r>
            <a:r>
              <a:rPr lang="sk-SK" dirty="0" err="1" smtClean="0"/>
              <a:t>DigLib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experiment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775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</a:t>
            </a:r>
            <a:r>
              <a:rPr lang="sk-SK" dirty="0" smtClean="0"/>
              <a:t>óda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Vstup: </a:t>
            </a:r>
          </a:p>
          <a:p>
            <a:pPr lvl="1"/>
            <a:r>
              <a:rPr lang="sk-SK" dirty="0" smtClean="0"/>
              <a:t>oblasť záujmu používateľa</a:t>
            </a:r>
          </a:p>
          <a:p>
            <a:pPr lvl="1"/>
            <a:r>
              <a:rPr lang="sk-SK" dirty="0" smtClean="0"/>
              <a:t>poznatky, skúsenosti používateľa </a:t>
            </a:r>
            <a:r>
              <a:rPr lang="en-US" dirty="0" smtClean="0"/>
              <a:t>(</a:t>
            </a:r>
            <a:r>
              <a:rPr lang="en-US" dirty="0" err="1" smtClean="0"/>
              <a:t>profi</a:t>
            </a:r>
            <a:r>
              <a:rPr lang="en-US" dirty="0" err="1"/>
              <a:t>l</a:t>
            </a:r>
            <a:r>
              <a:rPr lang="en-US" dirty="0" smtClean="0"/>
              <a:t>)</a:t>
            </a:r>
            <a:endParaRPr lang="sk-SK" dirty="0" smtClean="0"/>
          </a:p>
          <a:p>
            <a:r>
              <a:rPr lang="sk-SK" dirty="0" smtClean="0"/>
              <a:t>Výstup</a:t>
            </a:r>
          </a:p>
          <a:p>
            <a:pPr lvl="1"/>
            <a:r>
              <a:rPr lang="sk-SK" dirty="0" smtClean="0"/>
              <a:t>postupnosť odporúčaných článkov</a:t>
            </a:r>
            <a:endParaRPr lang="sk-SK" dirty="0"/>
          </a:p>
        </p:txBody>
      </p:sp>
      <p:grpSp>
        <p:nvGrpSpPr>
          <p:cNvPr id="22" name="Group 21"/>
          <p:cNvGrpSpPr/>
          <p:nvPr/>
        </p:nvGrpSpPr>
        <p:grpSpPr>
          <a:xfrm>
            <a:off x="2095411" y="4492603"/>
            <a:ext cx="4410005" cy="2156572"/>
            <a:chOff x="1404257" y="3864451"/>
            <a:chExt cx="4996921" cy="2613749"/>
          </a:xfrm>
        </p:grpSpPr>
        <p:sp>
          <p:nvSpPr>
            <p:cNvPr id="4" name="Freeform 3"/>
            <p:cNvSpPr/>
            <p:nvPr/>
          </p:nvSpPr>
          <p:spPr>
            <a:xfrm>
              <a:off x="1404257" y="4931229"/>
              <a:ext cx="827314" cy="620485"/>
            </a:xfrm>
            <a:custGeom>
              <a:avLst/>
              <a:gdLst>
                <a:gd name="connsiteX0" fmla="*/ 653143 w 827314"/>
                <a:gd name="connsiteY0" fmla="*/ 0 h 620485"/>
                <a:gd name="connsiteX1" fmla="*/ 348343 w 827314"/>
                <a:gd name="connsiteY1" fmla="*/ 21771 h 620485"/>
                <a:gd name="connsiteX2" fmla="*/ 163286 w 827314"/>
                <a:gd name="connsiteY2" fmla="*/ 65314 h 620485"/>
                <a:gd name="connsiteX3" fmla="*/ 119743 w 827314"/>
                <a:gd name="connsiteY3" fmla="*/ 76200 h 620485"/>
                <a:gd name="connsiteX4" fmla="*/ 32657 w 827314"/>
                <a:gd name="connsiteY4" fmla="*/ 185057 h 620485"/>
                <a:gd name="connsiteX5" fmla="*/ 10886 w 827314"/>
                <a:gd name="connsiteY5" fmla="*/ 261257 h 620485"/>
                <a:gd name="connsiteX6" fmla="*/ 0 w 827314"/>
                <a:gd name="connsiteY6" fmla="*/ 293914 h 620485"/>
                <a:gd name="connsiteX7" fmla="*/ 10886 w 827314"/>
                <a:gd name="connsiteY7" fmla="*/ 435428 h 620485"/>
                <a:gd name="connsiteX8" fmla="*/ 32657 w 827314"/>
                <a:gd name="connsiteY8" fmla="*/ 500742 h 620485"/>
                <a:gd name="connsiteX9" fmla="*/ 65314 w 827314"/>
                <a:gd name="connsiteY9" fmla="*/ 566057 h 620485"/>
                <a:gd name="connsiteX10" fmla="*/ 108857 w 827314"/>
                <a:gd name="connsiteY10" fmla="*/ 609600 h 620485"/>
                <a:gd name="connsiteX11" fmla="*/ 152400 w 827314"/>
                <a:gd name="connsiteY11" fmla="*/ 620485 h 620485"/>
                <a:gd name="connsiteX12" fmla="*/ 283029 w 827314"/>
                <a:gd name="connsiteY12" fmla="*/ 609600 h 620485"/>
                <a:gd name="connsiteX13" fmla="*/ 653143 w 827314"/>
                <a:gd name="connsiteY13" fmla="*/ 587828 h 620485"/>
                <a:gd name="connsiteX14" fmla="*/ 685800 w 827314"/>
                <a:gd name="connsiteY14" fmla="*/ 566057 h 620485"/>
                <a:gd name="connsiteX15" fmla="*/ 718457 w 827314"/>
                <a:gd name="connsiteY15" fmla="*/ 555171 h 620485"/>
                <a:gd name="connsiteX16" fmla="*/ 772886 w 827314"/>
                <a:gd name="connsiteY16" fmla="*/ 500742 h 620485"/>
                <a:gd name="connsiteX17" fmla="*/ 783772 w 827314"/>
                <a:gd name="connsiteY17" fmla="*/ 457200 h 620485"/>
                <a:gd name="connsiteX18" fmla="*/ 805543 w 827314"/>
                <a:gd name="connsiteY18" fmla="*/ 391885 h 620485"/>
                <a:gd name="connsiteX19" fmla="*/ 816429 w 827314"/>
                <a:gd name="connsiteY19" fmla="*/ 359228 h 620485"/>
                <a:gd name="connsiteX20" fmla="*/ 827314 w 827314"/>
                <a:gd name="connsiteY20" fmla="*/ 315685 h 620485"/>
                <a:gd name="connsiteX21" fmla="*/ 805543 w 827314"/>
                <a:gd name="connsiteY21" fmla="*/ 228600 h 620485"/>
                <a:gd name="connsiteX22" fmla="*/ 783772 w 827314"/>
                <a:gd name="connsiteY22" fmla="*/ 206828 h 620485"/>
                <a:gd name="connsiteX23" fmla="*/ 751114 w 827314"/>
                <a:gd name="connsiteY23" fmla="*/ 152400 h 620485"/>
                <a:gd name="connsiteX24" fmla="*/ 707572 w 827314"/>
                <a:gd name="connsiteY24" fmla="*/ 108857 h 620485"/>
                <a:gd name="connsiteX25" fmla="*/ 653143 w 827314"/>
                <a:gd name="connsiteY25" fmla="*/ 54428 h 620485"/>
                <a:gd name="connsiteX26" fmla="*/ 609600 w 827314"/>
                <a:gd name="connsiteY26" fmla="*/ 32657 h 620485"/>
                <a:gd name="connsiteX27" fmla="*/ 576943 w 827314"/>
                <a:gd name="connsiteY27" fmla="*/ 21771 h 62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27314" h="620485">
                  <a:moveTo>
                    <a:pt x="653143" y="0"/>
                  </a:moveTo>
                  <a:cubicBezTo>
                    <a:pt x="435754" y="9451"/>
                    <a:pt x="473286" y="-5002"/>
                    <a:pt x="348343" y="21771"/>
                  </a:cubicBezTo>
                  <a:cubicBezTo>
                    <a:pt x="249411" y="42971"/>
                    <a:pt x="257560" y="41745"/>
                    <a:pt x="163286" y="65314"/>
                  </a:cubicBezTo>
                  <a:lnTo>
                    <a:pt x="119743" y="76200"/>
                  </a:lnTo>
                  <a:cubicBezTo>
                    <a:pt x="64814" y="158593"/>
                    <a:pt x="94702" y="123012"/>
                    <a:pt x="32657" y="185057"/>
                  </a:cubicBezTo>
                  <a:cubicBezTo>
                    <a:pt x="6552" y="263377"/>
                    <a:pt x="38232" y="165550"/>
                    <a:pt x="10886" y="261257"/>
                  </a:cubicBezTo>
                  <a:cubicBezTo>
                    <a:pt x="7734" y="272290"/>
                    <a:pt x="3629" y="283028"/>
                    <a:pt x="0" y="293914"/>
                  </a:cubicBezTo>
                  <a:cubicBezTo>
                    <a:pt x="3629" y="341085"/>
                    <a:pt x="3507" y="388696"/>
                    <a:pt x="10886" y="435428"/>
                  </a:cubicBezTo>
                  <a:cubicBezTo>
                    <a:pt x="14465" y="458096"/>
                    <a:pt x="25400" y="478971"/>
                    <a:pt x="32657" y="500742"/>
                  </a:cubicBezTo>
                  <a:cubicBezTo>
                    <a:pt x="43193" y="532350"/>
                    <a:pt x="42294" y="539200"/>
                    <a:pt x="65314" y="566057"/>
                  </a:cubicBezTo>
                  <a:cubicBezTo>
                    <a:pt x="78672" y="581642"/>
                    <a:pt x="88943" y="604622"/>
                    <a:pt x="108857" y="609600"/>
                  </a:cubicBezTo>
                  <a:lnTo>
                    <a:pt x="152400" y="620485"/>
                  </a:lnTo>
                  <a:cubicBezTo>
                    <a:pt x="195943" y="616857"/>
                    <a:pt x="239385" y="611678"/>
                    <a:pt x="283029" y="609600"/>
                  </a:cubicBezTo>
                  <a:cubicBezTo>
                    <a:pt x="648656" y="592190"/>
                    <a:pt x="500624" y="625959"/>
                    <a:pt x="653143" y="587828"/>
                  </a:cubicBezTo>
                  <a:cubicBezTo>
                    <a:pt x="664029" y="580571"/>
                    <a:pt x="674098" y="571908"/>
                    <a:pt x="685800" y="566057"/>
                  </a:cubicBezTo>
                  <a:cubicBezTo>
                    <a:pt x="696063" y="560925"/>
                    <a:pt x="709277" y="562056"/>
                    <a:pt x="718457" y="555171"/>
                  </a:cubicBezTo>
                  <a:cubicBezTo>
                    <a:pt x="738983" y="539776"/>
                    <a:pt x="772886" y="500742"/>
                    <a:pt x="772886" y="500742"/>
                  </a:cubicBezTo>
                  <a:cubicBezTo>
                    <a:pt x="776515" y="486228"/>
                    <a:pt x="779473" y="471530"/>
                    <a:pt x="783772" y="457200"/>
                  </a:cubicBezTo>
                  <a:cubicBezTo>
                    <a:pt x="790366" y="435219"/>
                    <a:pt x="798286" y="413657"/>
                    <a:pt x="805543" y="391885"/>
                  </a:cubicBezTo>
                  <a:cubicBezTo>
                    <a:pt x="809172" y="380999"/>
                    <a:pt x="813646" y="370360"/>
                    <a:pt x="816429" y="359228"/>
                  </a:cubicBezTo>
                  <a:lnTo>
                    <a:pt x="827314" y="315685"/>
                  </a:lnTo>
                  <a:cubicBezTo>
                    <a:pt x="820057" y="286657"/>
                    <a:pt x="816655" y="256382"/>
                    <a:pt x="805543" y="228600"/>
                  </a:cubicBezTo>
                  <a:cubicBezTo>
                    <a:pt x="801731" y="219071"/>
                    <a:pt x="789052" y="215629"/>
                    <a:pt x="783772" y="206828"/>
                  </a:cubicBezTo>
                  <a:cubicBezTo>
                    <a:pt x="741382" y="136178"/>
                    <a:pt x="806275" y="207558"/>
                    <a:pt x="751114" y="152400"/>
                  </a:cubicBezTo>
                  <a:cubicBezTo>
                    <a:pt x="728538" y="84665"/>
                    <a:pt x="759178" y="147561"/>
                    <a:pt x="707572" y="108857"/>
                  </a:cubicBezTo>
                  <a:cubicBezTo>
                    <a:pt x="687045" y="93462"/>
                    <a:pt x="676092" y="65902"/>
                    <a:pt x="653143" y="54428"/>
                  </a:cubicBezTo>
                  <a:cubicBezTo>
                    <a:pt x="638629" y="47171"/>
                    <a:pt x="624515" y="39049"/>
                    <a:pt x="609600" y="32657"/>
                  </a:cubicBezTo>
                  <a:cubicBezTo>
                    <a:pt x="599053" y="28137"/>
                    <a:pt x="576943" y="21771"/>
                    <a:pt x="576943" y="2177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Freeform 4"/>
            <p:cNvSpPr/>
            <p:nvPr/>
          </p:nvSpPr>
          <p:spPr>
            <a:xfrm rot="1441041">
              <a:off x="3356308" y="5012871"/>
              <a:ext cx="827314" cy="620485"/>
            </a:xfrm>
            <a:custGeom>
              <a:avLst/>
              <a:gdLst>
                <a:gd name="connsiteX0" fmla="*/ 653143 w 827314"/>
                <a:gd name="connsiteY0" fmla="*/ 0 h 620485"/>
                <a:gd name="connsiteX1" fmla="*/ 348343 w 827314"/>
                <a:gd name="connsiteY1" fmla="*/ 21771 h 620485"/>
                <a:gd name="connsiteX2" fmla="*/ 163286 w 827314"/>
                <a:gd name="connsiteY2" fmla="*/ 65314 h 620485"/>
                <a:gd name="connsiteX3" fmla="*/ 119743 w 827314"/>
                <a:gd name="connsiteY3" fmla="*/ 76200 h 620485"/>
                <a:gd name="connsiteX4" fmla="*/ 32657 w 827314"/>
                <a:gd name="connsiteY4" fmla="*/ 185057 h 620485"/>
                <a:gd name="connsiteX5" fmla="*/ 10886 w 827314"/>
                <a:gd name="connsiteY5" fmla="*/ 261257 h 620485"/>
                <a:gd name="connsiteX6" fmla="*/ 0 w 827314"/>
                <a:gd name="connsiteY6" fmla="*/ 293914 h 620485"/>
                <a:gd name="connsiteX7" fmla="*/ 10886 w 827314"/>
                <a:gd name="connsiteY7" fmla="*/ 435428 h 620485"/>
                <a:gd name="connsiteX8" fmla="*/ 32657 w 827314"/>
                <a:gd name="connsiteY8" fmla="*/ 500742 h 620485"/>
                <a:gd name="connsiteX9" fmla="*/ 65314 w 827314"/>
                <a:gd name="connsiteY9" fmla="*/ 566057 h 620485"/>
                <a:gd name="connsiteX10" fmla="*/ 108857 w 827314"/>
                <a:gd name="connsiteY10" fmla="*/ 609600 h 620485"/>
                <a:gd name="connsiteX11" fmla="*/ 152400 w 827314"/>
                <a:gd name="connsiteY11" fmla="*/ 620485 h 620485"/>
                <a:gd name="connsiteX12" fmla="*/ 283029 w 827314"/>
                <a:gd name="connsiteY12" fmla="*/ 609600 h 620485"/>
                <a:gd name="connsiteX13" fmla="*/ 653143 w 827314"/>
                <a:gd name="connsiteY13" fmla="*/ 587828 h 620485"/>
                <a:gd name="connsiteX14" fmla="*/ 685800 w 827314"/>
                <a:gd name="connsiteY14" fmla="*/ 566057 h 620485"/>
                <a:gd name="connsiteX15" fmla="*/ 718457 w 827314"/>
                <a:gd name="connsiteY15" fmla="*/ 555171 h 620485"/>
                <a:gd name="connsiteX16" fmla="*/ 772886 w 827314"/>
                <a:gd name="connsiteY16" fmla="*/ 500742 h 620485"/>
                <a:gd name="connsiteX17" fmla="*/ 783772 w 827314"/>
                <a:gd name="connsiteY17" fmla="*/ 457200 h 620485"/>
                <a:gd name="connsiteX18" fmla="*/ 805543 w 827314"/>
                <a:gd name="connsiteY18" fmla="*/ 391885 h 620485"/>
                <a:gd name="connsiteX19" fmla="*/ 816429 w 827314"/>
                <a:gd name="connsiteY19" fmla="*/ 359228 h 620485"/>
                <a:gd name="connsiteX20" fmla="*/ 827314 w 827314"/>
                <a:gd name="connsiteY20" fmla="*/ 315685 h 620485"/>
                <a:gd name="connsiteX21" fmla="*/ 805543 w 827314"/>
                <a:gd name="connsiteY21" fmla="*/ 228600 h 620485"/>
                <a:gd name="connsiteX22" fmla="*/ 783772 w 827314"/>
                <a:gd name="connsiteY22" fmla="*/ 206828 h 620485"/>
                <a:gd name="connsiteX23" fmla="*/ 751114 w 827314"/>
                <a:gd name="connsiteY23" fmla="*/ 152400 h 620485"/>
                <a:gd name="connsiteX24" fmla="*/ 707572 w 827314"/>
                <a:gd name="connsiteY24" fmla="*/ 108857 h 620485"/>
                <a:gd name="connsiteX25" fmla="*/ 653143 w 827314"/>
                <a:gd name="connsiteY25" fmla="*/ 54428 h 620485"/>
                <a:gd name="connsiteX26" fmla="*/ 609600 w 827314"/>
                <a:gd name="connsiteY26" fmla="*/ 32657 h 620485"/>
                <a:gd name="connsiteX27" fmla="*/ 576943 w 827314"/>
                <a:gd name="connsiteY27" fmla="*/ 21771 h 62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27314" h="620485">
                  <a:moveTo>
                    <a:pt x="653143" y="0"/>
                  </a:moveTo>
                  <a:cubicBezTo>
                    <a:pt x="435754" y="9451"/>
                    <a:pt x="473286" y="-5002"/>
                    <a:pt x="348343" y="21771"/>
                  </a:cubicBezTo>
                  <a:cubicBezTo>
                    <a:pt x="249411" y="42971"/>
                    <a:pt x="257560" y="41745"/>
                    <a:pt x="163286" y="65314"/>
                  </a:cubicBezTo>
                  <a:lnTo>
                    <a:pt x="119743" y="76200"/>
                  </a:lnTo>
                  <a:cubicBezTo>
                    <a:pt x="64814" y="158593"/>
                    <a:pt x="94702" y="123012"/>
                    <a:pt x="32657" y="185057"/>
                  </a:cubicBezTo>
                  <a:cubicBezTo>
                    <a:pt x="6552" y="263377"/>
                    <a:pt x="38232" y="165550"/>
                    <a:pt x="10886" y="261257"/>
                  </a:cubicBezTo>
                  <a:cubicBezTo>
                    <a:pt x="7734" y="272290"/>
                    <a:pt x="3629" y="283028"/>
                    <a:pt x="0" y="293914"/>
                  </a:cubicBezTo>
                  <a:cubicBezTo>
                    <a:pt x="3629" y="341085"/>
                    <a:pt x="3507" y="388696"/>
                    <a:pt x="10886" y="435428"/>
                  </a:cubicBezTo>
                  <a:cubicBezTo>
                    <a:pt x="14465" y="458096"/>
                    <a:pt x="25400" y="478971"/>
                    <a:pt x="32657" y="500742"/>
                  </a:cubicBezTo>
                  <a:cubicBezTo>
                    <a:pt x="43193" y="532350"/>
                    <a:pt x="42294" y="539200"/>
                    <a:pt x="65314" y="566057"/>
                  </a:cubicBezTo>
                  <a:cubicBezTo>
                    <a:pt x="78672" y="581642"/>
                    <a:pt x="88943" y="604622"/>
                    <a:pt x="108857" y="609600"/>
                  </a:cubicBezTo>
                  <a:lnTo>
                    <a:pt x="152400" y="620485"/>
                  </a:lnTo>
                  <a:cubicBezTo>
                    <a:pt x="195943" y="616857"/>
                    <a:pt x="239385" y="611678"/>
                    <a:pt x="283029" y="609600"/>
                  </a:cubicBezTo>
                  <a:cubicBezTo>
                    <a:pt x="648656" y="592190"/>
                    <a:pt x="500624" y="625959"/>
                    <a:pt x="653143" y="587828"/>
                  </a:cubicBezTo>
                  <a:cubicBezTo>
                    <a:pt x="664029" y="580571"/>
                    <a:pt x="674098" y="571908"/>
                    <a:pt x="685800" y="566057"/>
                  </a:cubicBezTo>
                  <a:cubicBezTo>
                    <a:pt x="696063" y="560925"/>
                    <a:pt x="709277" y="562056"/>
                    <a:pt x="718457" y="555171"/>
                  </a:cubicBezTo>
                  <a:cubicBezTo>
                    <a:pt x="738983" y="539776"/>
                    <a:pt x="772886" y="500742"/>
                    <a:pt x="772886" y="500742"/>
                  </a:cubicBezTo>
                  <a:cubicBezTo>
                    <a:pt x="776515" y="486228"/>
                    <a:pt x="779473" y="471530"/>
                    <a:pt x="783772" y="457200"/>
                  </a:cubicBezTo>
                  <a:cubicBezTo>
                    <a:pt x="790366" y="435219"/>
                    <a:pt x="798286" y="413657"/>
                    <a:pt x="805543" y="391885"/>
                  </a:cubicBezTo>
                  <a:cubicBezTo>
                    <a:pt x="809172" y="380999"/>
                    <a:pt x="813646" y="370360"/>
                    <a:pt x="816429" y="359228"/>
                  </a:cubicBezTo>
                  <a:lnTo>
                    <a:pt x="827314" y="315685"/>
                  </a:lnTo>
                  <a:cubicBezTo>
                    <a:pt x="820057" y="286657"/>
                    <a:pt x="816655" y="256382"/>
                    <a:pt x="805543" y="228600"/>
                  </a:cubicBezTo>
                  <a:cubicBezTo>
                    <a:pt x="801731" y="219071"/>
                    <a:pt x="789052" y="215629"/>
                    <a:pt x="783772" y="206828"/>
                  </a:cubicBezTo>
                  <a:cubicBezTo>
                    <a:pt x="741382" y="136178"/>
                    <a:pt x="806275" y="207558"/>
                    <a:pt x="751114" y="152400"/>
                  </a:cubicBezTo>
                  <a:cubicBezTo>
                    <a:pt x="728538" y="84665"/>
                    <a:pt x="759178" y="147561"/>
                    <a:pt x="707572" y="108857"/>
                  </a:cubicBezTo>
                  <a:cubicBezTo>
                    <a:pt x="687045" y="93462"/>
                    <a:pt x="676092" y="65902"/>
                    <a:pt x="653143" y="54428"/>
                  </a:cubicBezTo>
                  <a:cubicBezTo>
                    <a:pt x="638629" y="47171"/>
                    <a:pt x="624515" y="39049"/>
                    <a:pt x="609600" y="32657"/>
                  </a:cubicBezTo>
                  <a:cubicBezTo>
                    <a:pt x="599053" y="28137"/>
                    <a:pt x="576943" y="21771"/>
                    <a:pt x="576943" y="2177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Freeform 5"/>
            <p:cNvSpPr/>
            <p:nvPr/>
          </p:nvSpPr>
          <p:spPr>
            <a:xfrm rot="13547147">
              <a:off x="4734468" y="3967865"/>
              <a:ext cx="827314" cy="620485"/>
            </a:xfrm>
            <a:custGeom>
              <a:avLst/>
              <a:gdLst>
                <a:gd name="connsiteX0" fmla="*/ 653143 w 827314"/>
                <a:gd name="connsiteY0" fmla="*/ 0 h 620485"/>
                <a:gd name="connsiteX1" fmla="*/ 348343 w 827314"/>
                <a:gd name="connsiteY1" fmla="*/ 21771 h 620485"/>
                <a:gd name="connsiteX2" fmla="*/ 163286 w 827314"/>
                <a:gd name="connsiteY2" fmla="*/ 65314 h 620485"/>
                <a:gd name="connsiteX3" fmla="*/ 119743 w 827314"/>
                <a:gd name="connsiteY3" fmla="*/ 76200 h 620485"/>
                <a:gd name="connsiteX4" fmla="*/ 32657 w 827314"/>
                <a:gd name="connsiteY4" fmla="*/ 185057 h 620485"/>
                <a:gd name="connsiteX5" fmla="*/ 10886 w 827314"/>
                <a:gd name="connsiteY5" fmla="*/ 261257 h 620485"/>
                <a:gd name="connsiteX6" fmla="*/ 0 w 827314"/>
                <a:gd name="connsiteY6" fmla="*/ 293914 h 620485"/>
                <a:gd name="connsiteX7" fmla="*/ 10886 w 827314"/>
                <a:gd name="connsiteY7" fmla="*/ 435428 h 620485"/>
                <a:gd name="connsiteX8" fmla="*/ 32657 w 827314"/>
                <a:gd name="connsiteY8" fmla="*/ 500742 h 620485"/>
                <a:gd name="connsiteX9" fmla="*/ 65314 w 827314"/>
                <a:gd name="connsiteY9" fmla="*/ 566057 h 620485"/>
                <a:gd name="connsiteX10" fmla="*/ 108857 w 827314"/>
                <a:gd name="connsiteY10" fmla="*/ 609600 h 620485"/>
                <a:gd name="connsiteX11" fmla="*/ 152400 w 827314"/>
                <a:gd name="connsiteY11" fmla="*/ 620485 h 620485"/>
                <a:gd name="connsiteX12" fmla="*/ 283029 w 827314"/>
                <a:gd name="connsiteY12" fmla="*/ 609600 h 620485"/>
                <a:gd name="connsiteX13" fmla="*/ 653143 w 827314"/>
                <a:gd name="connsiteY13" fmla="*/ 587828 h 620485"/>
                <a:gd name="connsiteX14" fmla="*/ 685800 w 827314"/>
                <a:gd name="connsiteY14" fmla="*/ 566057 h 620485"/>
                <a:gd name="connsiteX15" fmla="*/ 718457 w 827314"/>
                <a:gd name="connsiteY15" fmla="*/ 555171 h 620485"/>
                <a:gd name="connsiteX16" fmla="*/ 772886 w 827314"/>
                <a:gd name="connsiteY16" fmla="*/ 500742 h 620485"/>
                <a:gd name="connsiteX17" fmla="*/ 783772 w 827314"/>
                <a:gd name="connsiteY17" fmla="*/ 457200 h 620485"/>
                <a:gd name="connsiteX18" fmla="*/ 805543 w 827314"/>
                <a:gd name="connsiteY18" fmla="*/ 391885 h 620485"/>
                <a:gd name="connsiteX19" fmla="*/ 816429 w 827314"/>
                <a:gd name="connsiteY19" fmla="*/ 359228 h 620485"/>
                <a:gd name="connsiteX20" fmla="*/ 827314 w 827314"/>
                <a:gd name="connsiteY20" fmla="*/ 315685 h 620485"/>
                <a:gd name="connsiteX21" fmla="*/ 805543 w 827314"/>
                <a:gd name="connsiteY21" fmla="*/ 228600 h 620485"/>
                <a:gd name="connsiteX22" fmla="*/ 783772 w 827314"/>
                <a:gd name="connsiteY22" fmla="*/ 206828 h 620485"/>
                <a:gd name="connsiteX23" fmla="*/ 751114 w 827314"/>
                <a:gd name="connsiteY23" fmla="*/ 152400 h 620485"/>
                <a:gd name="connsiteX24" fmla="*/ 707572 w 827314"/>
                <a:gd name="connsiteY24" fmla="*/ 108857 h 620485"/>
                <a:gd name="connsiteX25" fmla="*/ 653143 w 827314"/>
                <a:gd name="connsiteY25" fmla="*/ 54428 h 620485"/>
                <a:gd name="connsiteX26" fmla="*/ 609600 w 827314"/>
                <a:gd name="connsiteY26" fmla="*/ 32657 h 620485"/>
                <a:gd name="connsiteX27" fmla="*/ 576943 w 827314"/>
                <a:gd name="connsiteY27" fmla="*/ 21771 h 62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27314" h="620485">
                  <a:moveTo>
                    <a:pt x="653143" y="0"/>
                  </a:moveTo>
                  <a:cubicBezTo>
                    <a:pt x="435754" y="9451"/>
                    <a:pt x="473286" y="-5002"/>
                    <a:pt x="348343" y="21771"/>
                  </a:cubicBezTo>
                  <a:cubicBezTo>
                    <a:pt x="249411" y="42971"/>
                    <a:pt x="257560" y="41745"/>
                    <a:pt x="163286" y="65314"/>
                  </a:cubicBezTo>
                  <a:lnTo>
                    <a:pt x="119743" y="76200"/>
                  </a:lnTo>
                  <a:cubicBezTo>
                    <a:pt x="64814" y="158593"/>
                    <a:pt x="94702" y="123012"/>
                    <a:pt x="32657" y="185057"/>
                  </a:cubicBezTo>
                  <a:cubicBezTo>
                    <a:pt x="6552" y="263377"/>
                    <a:pt x="38232" y="165550"/>
                    <a:pt x="10886" y="261257"/>
                  </a:cubicBezTo>
                  <a:cubicBezTo>
                    <a:pt x="7734" y="272290"/>
                    <a:pt x="3629" y="283028"/>
                    <a:pt x="0" y="293914"/>
                  </a:cubicBezTo>
                  <a:cubicBezTo>
                    <a:pt x="3629" y="341085"/>
                    <a:pt x="3507" y="388696"/>
                    <a:pt x="10886" y="435428"/>
                  </a:cubicBezTo>
                  <a:cubicBezTo>
                    <a:pt x="14465" y="458096"/>
                    <a:pt x="25400" y="478971"/>
                    <a:pt x="32657" y="500742"/>
                  </a:cubicBezTo>
                  <a:cubicBezTo>
                    <a:pt x="43193" y="532350"/>
                    <a:pt x="42294" y="539200"/>
                    <a:pt x="65314" y="566057"/>
                  </a:cubicBezTo>
                  <a:cubicBezTo>
                    <a:pt x="78672" y="581642"/>
                    <a:pt x="88943" y="604622"/>
                    <a:pt x="108857" y="609600"/>
                  </a:cubicBezTo>
                  <a:lnTo>
                    <a:pt x="152400" y="620485"/>
                  </a:lnTo>
                  <a:cubicBezTo>
                    <a:pt x="195943" y="616857"/>
                    <a:pt x="239385" y="611678"/>
                    <a:pt x="283029" y="609600"/>
                  </a:cubicBezTo>
                  <a:cubicBezTo>
                    <a:pt x="648656" y="592190"/>
                    <a:pt x="500624" y="625959"/>
                    <a:pt x="653143" y="587828"/>
                  </a:cubicBezTo>
                  <a:cubicBezTo>
                    <a:pt x="664029" y="580571"/>
                    <a:pt x="674098" y="571908"/>
                    <a:pt x="685800" y="566057"/>
                  </a:cubicBezTo>
                  <a:cubicBezTo>
                    <a:pt x="696063" y="560925"/>
                    <a:pt x="709277" y="562056"/>
                    <a:pt x="718457" y="555171"/>
                  </a:cubicBezTo>
                  <a:cubicBezTo>
                    <a:pt x="738983" y="539776"/>
                    <a:pt x="772886" y="500742"/>
                    <a:pt x="772886" y="500742"/>
                  </a:cubicBezTo>
                  <a:cubicBezTo>
                    <a:pt x="776515" y="486228"/>
                    <a:pt x="779473" y="471530"/>
                    <a:pt x="783772" y="457200"/>
                  </a:cubicBezTo>
                  <a:cubicBezTo>
                    <a:pt x="790366" y="435219"/>
                    <a:pt x="798286" y="413657"/>
                    <a:pt x="805543" y="391885"/>
                  </a:cubicBezTo>
                  <a:cubicBezTo>
                    <a:pt x="809172" y="380999"/>
                    <a:pt x="813646" y="370360"/>
                    <a:pt x="816429" y="359228"/>
                  </a:cubicBezTo>
                  <a:lnTo>
                    <a:pt x="827314" y="315685"/>
                  </a:lnTo>
                  <a:cubicBezTo>
                    <a:pt x="820057" y="286657"/>
                    <a:pt x="816655" y="256382"/>
                    <a:pt x="805543" y="228600"/>
                  </a:cubicBezTo>
                  <a:cubicBezTo>
                    <a:pt x="801731" y="219071"/>
                    <a:pt x="789052" y="215629"/>
                    <a:pt x="783772" y="206828"/>
                  </a:cubicBezTo>
                  <a:cubicBezTo>
                    <a:pt x="741382" y="136178"/>
                    <a:pt x="806275" y="207558"/>
                    <a:pt x="751114" y="152400"/>
                  </a:cubicBezTo>
                  <a:cubicBezTo>
                    <a:pt x="728538" y="84665"/>
                    <a:pt x="759178" y="147561"/>
                    <a:pt x="707572" y="108857"/>
                  </a:cubicBezTo>
                  <a:cubicBezTo>
                    <a:pt x="687045" y="93462"/>
                    <a:pt x="676092" y="65902"/>
                    <a:pt x="653143" y="54428"/>
                  </a:cubicBezTo>
                  <a:cubicBezTo>
                    <a:pt x="638629" y="47171"/>
                    <a:pt x="624515" y="39049"/>
                    <a:pt x="609600" y="32657"/>
                  </a:cubicBezTo>
                  <a:cubicBezTo>
                    <a:pt x="599053" y="28137"/>
                    <a:pt x="576943" y="21771"/>
                    <a:pt x="576943" y="2177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Freeform 6"/>
            <p:cNvSpPr/>
            <p:nvPr/>
          </p:nvSpPr>
          <p:spPr>
            <a:xfrm rot="17889733">
              <a:off x="5677279" y="5754300"/>
              <a:ext cx="827314" cy="620485"/>
            </a:xfrm>
            <a:custGeom>
              <a:avLst/>
              <a:gdLst>
                <a:gd name="connsiteX0" fmla="*/ 653143 w 827314"/>
                <a:gd name="connsiteY0" fmla="*/ 0 h 620485"/>
                <a:gd name="connsiteX1" fmla="*/ 348343 w 827314"/>
                <a:gd name="connsiteY1" fmla="*/ 21771 h 620485"/>
                <a:gd name="connsiteX2" fmla="*/ 163286 w 827314"/>
                <a:gd name="connsiteY2" fmla="*/ 65314 h 620485"/>
                <a:gd name="connsiteX3" fmla="*/ 119743 w 827314"/>
                <a:gd name="connsiteY3" fmla="*/ 76200 h 620485"/>
                <a:gd name="connsiteX4" fmla="*/ 32657 w 827314"/>
                <a:gd name="connsiteY4" fmla="*/ 185057 h 620485"/>
                <a:gd name="connsiteX5" fmla="*/ 10886 w 827314"/>
                <a:gd name="connsiteY5" fmla="*/ 261257 h 620485"/>
                <a:gd name="connsiteX6" fmla="*/ 0 w 827314"/>
                <a:gd name="connsiteY6" fmla="*/ 293914 h 620485"/>
                <a:gd name="connsiteX7" fmla="*/ 10886 w 827314"/>
                <a:gd name="connsiteY7" fmla="*/ 435428 h 620485"/>
                <a:gd name="connsiteX8" fmla="*/ 32657 w 827314"/>
                <a:gd name="connsiteY8" fmla="*/ 500742 h 620485"/>
                <a:gd name="connsiteX9" fmla="*/ 65314 w 827314"/>
                <a:gd name="connsiteY9" fmla="*/ 566057 h 620485"/>
                <a:gd name="connsiteX10" fmla="*/ 108857 w 827314"/>
                <a:gd name="connsiteY10" fmla="*/ 609600 h 620485"/>
                <a:gd name="connsiteX11" fmla="*/ 152400 w 827314"/>
                <a:gd name="connsiteY11" fmla="*/ 620485 h 620485"/>
                <a:gd name="connsiteX12" fmla="*/ 283029 w 827314"/>
                <a:gd name="connsiteY12" fmla="*/ 609600 h 620485"/>
                <a:gd name="connsiteX13" fmla="*/ 653143 w 827314"/>
                <a:gd name="connsiteY13" fmla="*/ 587828 h 620485"/>
                <a:gd name="connsiteX14" fmla="*/ 685800 w 827314"/>
                <a:gd name="connsiteY14" fmla="*/ 566057 h 620485"/>
                <a:gd name="connsiteX15" fmla="*/ 718457 w 827314"/>
                <a:gd name="connsiteY15" fmla="*/ 555171 h 620485"/>
                <a:gd name="connsiteX16" fmla="*/ 772886 w 827314"/>
                <a:gd name="connsiteY16" fmla="*/ 500742 h 620485"/>
                <a:gd name="connsiteX17" fmla="*/ 783772 w 827314"/>
                <a:gd name="connsiteY17" fmla="*/ 457200 h 620485"/>
                <a:gd name="connsiteX18" fmla="*/ 805543 w 827314"/>
                <a:gd name="connsiteY18" fmla="*/ 391885 h 620485"/>
                <a:gd name="connsiteX19" fmla="*/ 816429 w 827314"/>
                <a:gd name="connsiteY19" fmla="*/ 359228 h 620485"/>
                <a:gd name="connsiteX20" fmla="*/ 827314 w 827314"/>
                <a:gd name="connsiteY20" fmla="*/ 315685 h 620485"/>
                <a:gd name="connsiteX21" fmla="*/ 805543 w 827314"/>
                <a:gd name="connsiteY21" fmla="*/ 228600 h 620485"/>
                <a:gd name="connsiteX22" fmla="*/ 783772 w 827314"/>
                <a:gd name="connsiteY22" fmla="*/ 206828 h 620485"/>
                <a:gd name="connsiteX23" fmla="*/ 751114 w 827314"/>
                <a:gd name="connsiteY23" fmla="*/ 152400 h 620485"/>
                <a:gd name="connsiteX24" fmla="*/ 707572 w 827314"/>
                <a:gd name="connsiteY24" fmla="*/ 108857 h 620485"/>
                <a:gd name="connsiteX25" fmla="*/ 653143 w 827314"/>
                <a:gd name="connsiteY25" fmla="*/ 54428 h 620485"/>
                <a:gd name="connsiteX26" fmla="*/ 609600 w 827314"/>
                <a:gd name="connsiteY26" fmla="*/ 32657 h 620485"/>
                <a:gd name="connsiteX27" fmla="*/ 576943 w 827314"/>
                <a:gd name="connsiteY27" fmla="*/ 21771 h 62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27314" h="620485">
                  <a:moveTo>
                    <a:pt x="653143" y="0"/>
                  </a:moveTo>
                  <a:cubicBezTo>
                    <a:pt x="435754" y="9451"/>
                    <a:pt x="473286" y="-5002"/>
                    <a:pt x="348343" y="21771"/>
                  </a:cubicBezTo>
                  <a:cubicBezTo>
                    <a:pt x="249411" y="42971"/>
                    <a:pt x="257560" y="41745"/>
                    <a:pt x="163286" y="65314"/>
                  </a:cubicBezTo>
                  <a:lnTo>
                    <a:pt x="119743" y="76200"/>
                  </a:lnTo>
                  <a:cubicBezTo>
                    <a:pt x="64814" y="158593"/>
                    <a:pt x="94702" y="123012"/>
                    <a:pt x="32657" y="185057"/>
                  </a:cubicBezTo>
                  <a:cubicBezTo>
                    <a:pt x="6552" y="263377"/>
                    <a:pt x="38232" y="165550"/>
                    <a:pt x="10886" y="261257"/>
                  </a:cubicBezTo>
                  <a:cubicBezTo>
                    <a:pt x="7734" y="272290"/>
                    <a:pt x="3629" y="283028"/>
                    <a:pt x="0" y="293914"/>
                  </a:cubicBezTo>
                  <a:cubicBezTo>
                    <a:pt x="3629" y="341085"/>
                    <a:pt x="3507" y="388696"/>
                    <a:pt x="10886" y="435428"/>
                  </a:cubicBezTo>
                  <a:cubicBezTo>
                    <a:pt x="14465" y="458096"/>
                    <a:pt x="25400" y="478971"/>
                    <a:pt x="32657" y="500742"/>
                  </a:cubicBezTo>
                  <a:cubicBezTo>
                    <a:pt x="43193" y="532350"/>
                    <a:pt x="42294" y="539200"/>
                    <a:pt x="65314" y="566057"/>
                  </a:cubicBezTo>
                  <a:cubicBezTo>
                    <a:pt x="78672" y="581642"/>
                    <a:pt x="88943" y="604622"/>
                    <a:pt x="108857" y="609600"/>
                  </a:cubicBezTo>
                  <a:lnTo>
                    <a:pt x="152400" y="620485"/>
                  </a:lnTo>
                  <a:cubicBezTo>
                    <a:pt x="195943" y="616857"/>
                    <a:pt x="239385" y="611678"/>
                    <a:pt x="283029" y="609600"/>
                  </a:cubicBezTo>
                  <a:cubicBezTo>
                    <a:pt x="648656" y="592190"/>
                    <a:pt x="500624" y="625959"/>
                    <a:pt x="653143" y="587828"/>
                  </a:cubicBezTo>
                  <a:cubicBezTo>
                    <a:pt x="664029" y="580571"/>
                    <a:pt x="674098" y="571908"/>
                    <a:pt x="685800" y="566057"/>
                  </a:cubicBezTo>
                  <a:cubicBezTo>
                    <a:pt x="696063" y="560925"/>
                    <a:pt x="709277" y="562056"/>
                    <a:pt x="718457" y="555171"/>
                  </a:cubicBezTo>
                  <a:cubicBezTo>
                    <a:pt x="738983" y="539776"/>
                    <a:pt x="772886" y="500742"/>
                    <a:pt x="772886" y="500742"/>
                  </a:cubicBezTo>
                  <a:cubicBezTo>
                    <a:pt x="776515" y="486228"/>
                    <a:pt x="779473" y="471530"/>
                    <a:pt x="783772" y="457200"/>
                  </a:cubicBezTo>
                  <a:cubicBezTo>
                    <a:pt x="790366" y="435219"/>
                    <a:pt x="798286" y="413657"/>
                    <a:pt x="805543" y="391885"/>
                  </a:cubicBezTo>
                  <a:cubicBezTo>
                    <a:pt x="809172" y="380999"/>
                    <a:pt x="813646" y="370360"/>
                    <a:pt x="816429" y="359228"/>
                  </a:cubicBezTo>
                  <a:lnTo>
                    <a:pt x="827314" y="315685"/>
                  </a:lnTo>
                  <a:cubicBezTo>
                    <a:pt x="820057" y="286657"/>
                    <a:pt x="816655" y="256382"/>
                    <a:pt x="805543" y="228600"/>
                  </a:cubicBezTo>
                  <a:cubicBezTo>
                    <a:pt x="801731" y="219071"/>
                    <a:pt x="789052" y="215629"/>
                    <a:pt x="783772" y="206828"/>
                  </a:cubicBezTo>
                  <a:cubicBezTo>
                    <a:pt x="741382" y="136178"/>
                    <a:pt x="806275" y="207558"/>
                    <a:pt x="751114" y="152400"/>
                  </a:cubicBezTo>
                  <a:cubicBezTo>
                    <a:pt x="728538" y="84665"/>
                    <a:pt x="759178" y="147561"/>
                    <a:pt x="707572" y="108857"/>
                  </a:cubicBezTo>
                  <a:cubicBezTo>
                    <a:pt x="687045" y="93462"/>
                    <a:pt x="676092" y="65902"/>
                    <a:pt x="653143" y="54428"/>
                  </a:cubicBezTo>
                  <a:cubicBezTo>
                    <a:pt x="638629" y="47171"/>
                    <a:pt x="624515" y="39049"/>
                    <a:pt x="609600" y="32657"/>
                  </a:cubicBezTo>
                  <a:cubicBezTo>
                    <a:pt x="599053" y="28137"/>
                    <a:pt x="576943" y="21771"/>
                    <a:pt x="576943" y="2177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02971" y="4757057"/>
              <a:ext cx="1513115" cy="228629"/>
            </a:xfrm>
            <a:custGeom>
              <a:avLst/>
              <a:gdLst>
                <a:gd name="connsiteX0" fmla="*/ 0 w 1513115"/>
                <a:gd name="connsiteY0" fmla="*/ 185057 h 228629"/>
                <a:gd name="connsiteX1" fmla="*/ 65315 w 1513115"/>
                <a:gd name="connsiteY1" fmla="*/ 152400 h 228629"/>
                <a:gd name="connsiteX2" fmla="*/ 97972 w 1513115"/>
                <a:gd name="connsiteY2" fmla="*/ 130629 h 228629"/>
                <a:gd name="connsiteX3" fmla="*/ 130629 w 1513115"/>
                <a:gd name="connsiteY3" fmla="*/ 119743 h 228629"/>
                <a:gd name="connsiteX4" fmla="*/ 174172 w 1513115"/>
                <a:gd name="connsiteY4" fmla="*/ 97972 h 228629"/>
                <a:gd name="connsiteX5" fmla="*/ 195943 w 1513115"/>
                <a:gd name="connsiteY5" fmla="*/ 76200 h 228629"/>
                <a:gd name="connsiteX6" fmla="*/ 228600 w 1513115"/>
                <a:gd name="connsiteY6" fmla="*/ 65314 h 228629"/>
                <a:gd name="connsiteX7" fmla="*/ 337458 w 1513115"/>
                <a:gd name="connsiteY7" fmla="*/ 43543 h 228629"/>
                <a:gd name="connsiteX8" fmla="*/ 457200 w 1513115"/>
                <a:gd name="connsiteY8" fmla="*/ 21772 h 228629"/>
                <a:gd name="connsiteX9" fmla="*/ 500743 w 1513115"/>
                <a:gd name="connsiteY9" fmla="*/ 10886 h 228629"/>
                <a:gd name="connsiteX10" fmla="*/ 631372 w 1513115"/>
                <a:gd name="connsiteY10" fmla="*/ 0 h 228629"/>
                <a:gd name="connsiteX11" fmla="*/ 1034143 w 1513115"/>
                <a:gd name="connsiteY11" fmla="*/ 21772 h 228629"/>
                <a:gd name="connsiteX12" fmla="*/ 1110343 w 1513115"/>
                <a:gd name="connsiteY12" fmla="*/ 43543 h 228629"/>
                <a:gd name="connsiteX13" fmla="*/ 1197429 w 1513115"/>
                <a:gd name="connsiteY13" fmla="*/ 65314 h 228629"/>
                <a:gd name="connsiteX14" fmla="*/ 1240972 w 1513115"/>
                <a:gd name="connsiteY14" fmla="*/ 76200 h 228629"/>
                <a:gd name="connsiteX15" fmla="*/ 1273629 w 1513115"/>
                <a:gd name="connsiteY15" fmla="*/ 97972 h 228629"/>
                <a:gd name="connsiteX16" fmla="*/ 1306286 w 1513115"/>
                <a:gd name="connsiteY16" fmla="*/ 108857 h 228629"/>
                <a:gd name="connsiteX17" fmla="*/ 1328058 w 1513115"/>
                <a:gd name="connsiteY17" fmla="*/ 130629 h 228629"/>
                <a:gd name="connsiteX18" fmla="*/ 1393372 w 1513115"/>
                <a:gd name="connsiteY18" fmla="*/ 152400 h 228629"/>
                <a:gd name="connsiteX19" fmla="*/ 1415143 w 1513115"/>
                <a:gd name="connsiteY19" fmla="*/ 174172 h 228629"/>
                <a:gd name="connsiteX20" fmla="*/ 1458686 w 1513115"/>
                <a:gd name="connsiteY20" fmla="*/ 185057 h 228629"/>
                <a:gd name="connsiteX21" fmla="*/ 1469572 w 1513115"/>
                <a:gd name="connsiteY21" fmla="*/ 217714 h 228629"/>
                <a:gd name="connsiteX22" fmla="*/ 1513115 w 1513115"/>
                <a:gd name="connsiteY22" fmla="*/ 228600 h 22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513115" h="228629">
                  <a:moveTo>
                    <a:pt x="0" y="185057"/>
                  </a:moveTo>
                  <a:cubicBezTo>
                    <a:pt x="21772" y="174171"/>
                    <a:pt x="44037" y="164221"/>
                    <a:pt x="65315" y="152400"/>
                  </a:cubicBezTo>
                  <a:cubicBezTo>
                    <a:pt x="76752" y="146046"/>
                    <a:pt x="86270" y="136480"/>
                    <a:pt x="97972" y="130629"/>
                  </a:cubicBezTo>
                  <a:cubicBezTo>
                    <a:pt x="108235" y="125497"/>
                    <a:pt x="120082" y="124263"/>
                    <a:pt x="130629" y="119743"/>
                  </a:cubicBezTo>
                  <a:cubicBezTo>
                    <a:pt x="145544" y="113351"/>
                    <a:pt x="159658" y="105229"/>
                    <a:pt x="174172" y="97972"/>
                  </a:cubicBezTo>
                  <a:cubicBezTo>
                    <a:pt x="181429" y="90715"/>
                    <a:pt x="187142" y="81481"/>
                    <a:pt x="195943" y="76200"/>
                  </a:cubicBezTo>
                  <a:cubicBezTo>
                    <a:pt x="205782" y="70296"/>
                    <a:pt x="217567" y="68466"/>
                    <a:pt x="228600" y="65314"/>
                  </a:cubicBezTo>
                  <a:cubicBezTo>
                    <a:pt x="274062" y="52325"/>
                    <a:pt x="286146" y="52095"/>
                    <a:pt x="337458" y="43543"/>
                  </a:cubicBezTo>
                  <a:cubicBezTo>
                    <a:pt x="407524" y="20187"/>
                    <a:pt x="334110" y="42287"/>
                    <a:pt x="457200" y="21772"/>
                  </a:cubicBezTo>
                  <a:cubicBezTo>
                    <a:pt x="471957" y="19312"/>
                    <a:pt x="485897" y="12742"/>
                    <a:pt x="500743" y="10886"/>
                  </a:cubicBezTo>
                  <a:cubicBezTo>
                    <a:pt x="544100" y="5466"/>
                    <a:pt x="587829" y="3629"/>
                    <a:pt x="631372" y="0"/>
                  </a:cubicBezTo>
                  <a:cubicBezTo>
                    <a:pt x="778647" y="4909"/>
                    <a:pt x="898398" y="-2908"/>
                    <a:pt x="1034143" y="21772"/>
                  </a:cubicBezTo>
                  <a:cubicBezTo>
                    <a:pt x="1088551" y="31664"/>
                    <a:pt x="1063697" y="30822"/>
                    <a:pt x="1110343" y="43543"/>
                  </a:cubicBezTo>
                  <a:cubicBezTo>
                    <a:pt x="1139211" y="51416"/>
                    <a:pt x="1168400" y="58057"/>
                    <a:pt x="1197429" y="65314"/>
                  </a:cubicBezTo>
                  <a:lnTo>
                    <a:pt x="1240972" y="76200"/>
                  </a:lnTo>
                  <a:cubicBezTo>
                    <a:pt x="1251858" y="83457"/>
                    <a:pt x="1261927" y="92121"/>
                    <a:pt x="1273629" y="97972"/>
                  </a:cubicBezTo>
                  <a:cubicBezTo>
                    <a:pt x="1283892" y="103104"/>
                    <a:pt x="1296447" y="102954"/>
                    <a:pt x="1306286" y="108857"/>
                  </a:cubicBezTo>
                  <a:cubicBezTo>
                    <a:pt x="1315087" y="114137"/>
                    <a:pt x="1318878" y="126039"/>
                    <a:pt x="1328058" y="130629"/>
                  </a:cubicBezTo>
                  <a:cubicBezTo>
                    <a:pt x="1348584" y="140892"/>
                    <a:pt x="1393372" y="152400"/>
                    <a:pt x="1393372" y="152400"/>
                  </a:cubicBezTo>
                  <a:cubicBezTo>
                    <a:pt x="1400629" y="159657"/>
                    <a:pt x="1405963" y="169582"/>
                    <a:pt x="1415143" y="174172"/>
                  </a:cubicBezTo>
                  <a:cubicBezTo>
                    <a:pt x="1428524" y="180863"/>
                    <a:pt x="1447003" y="175711"/>
                    <a:pt x="1458686" y="185057"/>
                  </a:cubicBezTo>
                  <a:cubicBezTo>
                    <a:pt x="1467646" y="192225"/>
                    <a:pt x="1461458" y="209600"/>
                    <a:pt x="1469572" y="217714"/>
                  </a:cubicBezTo>
                  <a:cubicBezTo>
                    <a:pt x="1481606" y="229748"/>
                    <a:pt x="1498365" y="228600"/>
                    <a:pt x="1513115" y="2286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254829" y="4702629"/>
              <a:ext cx="272142" cy="348495"/>
            </a:xfrm>
            <a:custGeom>
              <a:avLst/>
              <a:gdLst>
                <a:gd name="connsiteX0" fmla="*/ 141514 w 272142"/>
                <a:gd name="connsiteY0" fmla="*/ 0 h 348495"/>
                <a:gd name="connsiteX1" fmla="*/ 195942 w 272142"/>
                <a:gd name="connsiteY1" fmla="*/ 43542 h 348495"/>
                <a:gd name="connsiteX2" fmla="*/ 217714 w 272142"/>
                <a:gd name="connsiteY2" fmla="*/ 65314 h 348495"/>
                <a:gd name="connsiteX3" fmla="*/ 239485 w 272142"/>
                <a:gd name="connsiteY3" fmla="*/ 152400 h 348495"/>
                <a:gd name="connsiteX4" fmla="*/ 250371 w 272142"/>
                <a:gd name="connsiteY4" fmla="*/ 228600 h 348495"/>
                <a:gd name="connsiteX5" fmla="*/ 272142 w 272142"/>
                <a:gd name="connsiteY5" fmla="*/ 293914 h 348495"/>
                <a:gd name="connsiteX6" fmla="*/ 185057 w 272142"/>
                <a:gd name="connsiteY6" fmla="*/ 315685 h 348495"/>
                <a:gd name="connsiteX7" fmla="*/ 152400 w 272142"/>
                <a:gd name="connsiteY7" fmla="*/ 326571 h 348495"/>
                <a:gd name="connsiteX8" fmla="*/ 54428 w 272142"/>
                <a:gd name="connsiteY8" fmla="*/ 337457 h 348495"/>
                <a:gd name="connsiteX9" fmla="*/ 0 w 272142"/>
                <a:gd name="connsiteY9" fmla="*/ 348342 h 34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2142" h="348495">
                  <a:moveTo>
                    <a:pt x="141514" y="0"/>
                  </a:moveTo>
                  <a:cubicBezTo>
                    <a:pt x="159657" y="14514"/>
                    <a:pt x="178302" y="28422"/>
                    <a:pt x="195942" y="43542"/>
                  </a:cubicBezTo>
                  <a:cubicBezTo>
                    <a:pt x="203735" y="50221"/>
                    <a:pt x="212433" y="56513"/>
                    <a:pt x="217714" y="65314"/>
                  </a:cubicBezTo>
                  <a:cubicBezTo>
                    <a:pt x="227422" y="81494"/>
                    <a:pt x="237683" y="141591"/>
                    <a:pt x="239485" y="152400"/>
                  </a:cubicBezTo>
                  <a:cubicBezTo>
                    <a:pt x="243703" y="177709"/>
                    <a:pt x="244602" y="203599"/>
                    <a:pt x="250371" y="228600"/>
                  </a:cubicBezTo>
                  <a:cubicBezTo>
                    <a:pt x="255531" y="250961"/>
                    <a:pt x="272142" y="293914"/>
                    <a:pt x="272142" y="293914"/>
                  </a:cubicBezTo>
                  <a:cubicBezTo>
                    <a:pt x="197492" y="318798"/>
                    <a:pt x="290145" y="289413"/>
                    <a:pt x="185057" y="315685"/>
                  </a:cubicBezTo>
                  <a:cubicBezTo>
                    <a:pt x="173925" y="318468"/>
                    <a:pt x="163718" y="324685"/>
                    <a:pt x="152400" y="326571"/>
                  </a:cubicBezTo>
                  <a:cubicBezTo>
                    <a:pt x="119989" y="331973"/>
                    <a:pt x="87085" y="333828"/>
                    <a:pt x="54428" y="337457"/>
                  </a:cubicBezTo>
                  <a:cubicBezTo>
                    <a:pt x="14886" y="350637"/>
                    <a:pt x="33245" y="348342"/>
                    <a:pt x="0" y="34834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071257" y="4332514"/>
              <a:ext cx="744354" cy="838200"/>
            </a:xfrm>
            <a:custGeom>
              <a:avLst/>
              <a:gdLst>
                <a:gd name="connsiteX0" fmla="*/ 0 w 744354"/>
                <a:gd name="connsiteY0" fmla="*/ 838200 h 838200"/>
                <a:gd name="connsiteX1" fmla="*/ 43543 w 744354"/>
                <a:gd name="connsiteY1" fmla="*/ 642257 h 838200"/>
                <a:gd name="connsiteX2" fmla="*/ 65314 w 744354"/>
                <a:gd name="connsiteY2" fmla="*/ 609600 h 838200"/>
                <a:gd name="connsiteX3" fmla="*/ 87086 w 744354"/>
                <a:gd name="connsiteY3" fmla="*/ 533400 h 838200"/>
                <a:gd name="connsiteX4" fmla="*/ 141514 w 744354"/>
                <a:gd name="connsiteY4" fmla="*/ 424543 h 838200"/>
                <a:gd name="connsiteX5" fmla="*/ 185057 w 744354"/>
                <a:gd name="connsiteY5" fmla="*/ 381000 h 838200"/>
                <a:gd name="connsiteX6" fmla="*/ 195943 w 744354"/>
                <a:gd name="connsiteY6" fmla="*/ 348343 h 838200"/>
                <a:gd name="connsiteX7" fmla="*/ 293914 w 744354"/>
                <a:gd name="connsiteY7" fmla="*/ 272143 h 838200"/>
                <a:gd name="connsiteX8" fmla="*/ 315686 w 744354"/>
                <a:gd name="connsiteY8" fmla="*/ 250372 h 838200"/>
                <a:gd name="connsiteX9" fmla="*/ 348343 w 744354"/>
                <a:gd name="connsiteY9" fmla="*/ 239486 h 838200"/>
                <a:gd name="connsiteX10" fmla="*/ 381000 w 744354"/>
                <a:gd name="connsiteY10" fmla="*/ 217715 h 838200"/>
                <a:gd name="connsiteX11" fmla="*/ 424543 w 744354"/>
                <a:gd name="connsiteY11" fmla="*/ 174172 h 838200"/>
                <a:gd name="connsiteX12" fmla="*/ 468086 w 744354"/>
                <a:gd name="connsiteY12" fmla="*/ 130629 h 838200"/>
                <a:gd name="connsiteX13" fmla="*/ 489857 w 744354"/>
                <a:gd name="connsiteY13" fmla="*/ 108857 h 838200"/>
                <a:gd name="connsiteX14" fmla="*/ 522514 w 744354"/>
                <a:gd name="connsiteY14" fmla="*/ 97972 h 838200"/>
                <a:gd name="connsiteX15" fmla="*/ 555172 w 744354"/>
                <a:gd name="connsiteY15" fmla="*/ 76200 h 838200"/>
                <a:gd name="connsiteX16" fmla="*/ 642257 w 744354"/>
                <a:gd name="connsiteY16" fmla="*/ 54429 h 838200"/>
                <a:gd name="connsiteX17" fmla="*/ 707572 w 744354"/>
                <a:gd name="connsiteY17" fmla="*/ 32657 h 838200"/>
                <a:gd name="connsiteX18" fmla="*/ 674914 w 744354"/>
                <a:gd name="connsiteY18" fmla="*/ 21772 h 838200"/>
                <a:gd name="connsiteX19" fmla="*/ 642257 w 744354"/>
                <a:gd name="connsiteY19" fmla="*/ 0 h 838200"/>
                <a:gd name="connsiteX20" fmla="*/ 740229 w 744354"/>
                <a:gd name="connsiteY20" fmla="*/ 10886 h 838200"/>
                <a:gd name="connsiteX21" fmla="*/ 729343 w 744354"/>
                <a:gd name="connsiteY21" fmla="*/ 54429 h 838200"/>
                <a:gd name="connsiteX22" fmla="*/ 718457 w 744354"/>
                <a:gd name="connsiteY22" fmla="*/ 108857 h 838200"/>
                <a:gd name="connsiteX23" fmla="*/ 707572 w 744354"/>
                <a:gd name="connsiteY23" fmla="*/ 185057 h 838200"/>
                <a:gd name="connsiteX24" fmla="*/ 685800 w 744354"/>
                <a:gd name="connsiteY24" fmla="*/ 250372 h 838200"/>
                <a:gd name="connsiteX25" fmla="*/ 674914 w 744354"/>
                <a:gd name="connsiteY25" fmla="*/ 326572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44354" h="838200">
                  <a:moveTo>
                    <a:pt x="0" y="838200"/>
                  </a:moveTo>
                  <a:cubicBezTo>
                    <a:pt x="2634" y="822398"/>
                    <a:pt x="19724" y="677986"/>
                    <a:pt x="43543" y="642257"/>
                  </a:cubicBezTo>
                  <a:lnTo>
                    <a:pt x="65314" y="609600"/>
                  </a:lnTo>
                  <a:cubicBezTo>
                    <a:pt x="99346" y="473477"/>
                    <a:pt x="55852" y="642718"/>
                    <a:pt x="87086" y="533400"/>
                  </a:cubicBezTo>
                  <a:cubicBezTo>
                    <a:pt x="101836" y="481776"/>
                    <a:pt x="94014" y="472043"/>
                    <a:pt x="141514" y="424543"/>
                  </a:cubicBezTo>
                  <a:lnTo>
                    <a:pt x="185057" y="381000"/>
                  </a:lnTo>
                  <a:cubicBezTo>
                    <a:pt x="188686" y="370114"/>
                    <a:pt x="188898" y="357400"/>
                    <a:pt x="195943" y="348343"/>
                  </a:cubicBezTo>
                  <a:cubicBezTo>
                    <a:pt x="247342" y="282258"/>
                    <a:pt x="240257" y="290029"/>
                    <a:pt x="293914" y="272143"/>
                  </a:cubicBezTo>
                  <a:cubicBezTo>
                    <a:pt x="301171" y="264886"/>
                    <a:pt x="306885" y="255652"/>
                    <a:pt x="315686" y="250372"/>
                  </a:cubicBezTo>
                  <a:cubicBezTo>
                    <a:pt x="325525" y="244468"/>
                    <a:pt x="338080" y="244618"/>
                    <a:pt x="348343" y="239486"/>
                  </a:cubicBezTo>
                  <a:cubicBezTo>
                    <a:pt x="360045" y="233635"/>
                    <a:pt x="370114" y="224972"/>
                    <a:pt x="381000" y="217715"/>
                  </a:cubicBezTo>
                  <a:cubicBezTo>
                    <a:pt x="402772" y="152398"/>
                    <a:pt x="373743" y="210458"/>
                    <a:pt x="424543" y="174172"/>
                  </a:cubicBezTo>
                  <a:cubicBezTo>
                    <a:pt x="441246" y="162241"/>
                    <a:pt x="453572" y="145143"/>
                    <a:pt x="468086" y="130629"/>
                  </a:cubicBezTo>
                  <a:cubicBezTo>
                    <a:pt x="475343" y="123372"/>
                    <a:pt x="480120" y="112102"/>
                    <a:pt x="489857" y="108857"/>
                  </a:cubicBezTo>
                  <a:lnTo>
                    <a:pt x="522514" y="97972"/>
                  </a:lnTo>
                  <a:cubicBezTo>
                    <a:pt x="533400" y="90715"/>
                    <a:pt x="543470" y="82051"/>
                    <a:pt x="555172" y="76200"/>
                  </a:cubicBezTo>
                  <a:cubicBezTo>
                    <a:pt x="581591" y="62991"/>
                    <a:pt x="614938" y="61880"/>
                    <a:pt x="642257" y="54429"/>
                  </a:cubicBezTo>
                  <a:cubicBezTo>
                    <a:pt x="664398" y="48390"/>
                    <a:pt x="707572" y="32657"/>
                    <a:pt x="707572" y="32657"/>
                  </a:cubicBezTo>
                  <a:cubicBezTo>
                    <a:pt x="696686" y="29029"/>
                    <a:pt x="686116" y="24261"/>
                    <a:pt x="674914" y="21772"/>
                  </a:cubicBezTo>
                  <a:cubicBezTo>
                    <a:pt x="605943" y="6446"/>
                    <a:pt x="584678" y="19194"/>
                    <a:pt x="642257" y="0"/>
                  </a:cubicBezTo>
                  <a:cubicBezTo>
                    <a:pt x="674914" y="3629"/>
                    <a:pt x="712365" y="-6529"/>
                    <a:pt x="740229" y="10886"/>
                  </a:cubicBezTo>
                  <a:cubicBezTo>
                    <a:pt x="752916" y="18815"/>
                    <a:pt x="732589" y="39824"/>
                    <a:pt x="729343" y="54429"/>
                  </a:cubicBezTo>
                  <a:cubicBezTo>
                    <a:pt x="725329" y="72490"/>
                    <a:pt x="721499" y="90607"/>
                    <a:pt x="718457" y="108857"/>
                  </a:cubicBezTo>
                  <a:cubicBezTo>
                    <a:pt x="714239" y="134166"/>
                    <a:pt x="713341" y="160056"/>
                    <a:pt x="707572" y="185057"/>
                  </a:cubicBezTo>
                  <a:cubicBezTo>
                    <a:pt x="702412" y="207419"/>
                    <a:pt x="689573" y="227735"/>
                    <a:pt x="685800" y="250372"/>
                  </a:cubicBezTo>
                  <a:cubicBezTo>
                    <a:pt x="674317" y="319265"/>
                    <a:pt x="674914" y="293614"/>
                    <a:pt x="674914" y="32657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463143" y="4321628"/>
              <a:ext cx="337457" cy="10886"/>
            </a:xfrm>
            <a:custGeom>
              <a:avLst/>
              <a:gdLst>
                <a:gd name="connsiteX0" fmla="*/ 337457 w 337457"/>
                <a:gd name="connsiteY0" fmla="*/ 10886 h 10886"/>
                <a:gd name="connsiteX1" fmla="*/ 0 w 337457"/>
                <a:gd name="connsiteY1" fmla="*/ 1 h 10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7457" h="10886">
                  <a:moveTo>
                    <a:pt x="337457" y="10886"/>
                  </a:moveTo>
                  <a:cubicBezTo>
                    <a:pt x="21778" y="-388"/>
                    <a:pt x="134322" y="1"/>
                    <a:pt x="0" y="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47835" y="501063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dirty="0"/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99886" y="509228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dirty="0"/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78046" y="404727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dirty="0"/>
                <a:t>7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03177" y="583371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dirty="0" smtClean="0"/>
                <a:t>3</a:t>
              </a:r>
              <a:endParaRPr lang="sk-SK" sz="24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060371" y="5116286"/>
              <a:ext cx="1710020" cy="936171"/>
            </a:xfrm>
            <a:custGeom>
              <a:avLst/>
              <a:gdLst>
                <a:gd name="connsiteX0" fmla="*/ 0 w 1710020"/>
                <a:gd name="connsiteY0" fmla="*/ 0 h 936171"/>
                <a:gd name="connsiteX1" fmla="*/ 326572 w 1710020"/>
                <a:gd name="connsiteY1" fmla="*/ 21771 h 936171"/>
                <a:gd name="connsiteX2" fmla="*/ 424543 w 1710020"/>
                <a:gd name="connsiteY2" fmla="*/ 54428 h 936171"/>
                <a:gd name="connsiteX3" fmla="*/ 468086 w 1710020"/>
                <a:gd name="connsiteY3" fmla="*/ 65314 h 936171"/>
                <a:gd name="connsiteX4" fmla="*/ 522515 w 1710020"/>
                <a:gd name="connsiteY4" fmla="*/ 76200 h 936171"/>
                <a:gd name="connsiteX5" fmla="*/ 598715 w 1710020"/>
                <a:gd name="connsiteY5" fmla="*/ 97971 h 936171"/>
                <a:gd name="connsiteX6" fmla="*/ 751115 w 1710020"/>
                <a:gd name="connsiteY6" fmla="*/ 119743 h 936171"/>
                <a:gd name="connsiteX7" fmla="*/ 794658 w 1710020"/>
                <a:gd name="connsiteY7" fmla="*/ 141514 h 936171"/>
                <a:gd name="connsiteX8" fmla="*/ 827315 w 1710020"/>
                <a:gd name="connsiteY8" fmla="*/ 163285 h 936171"/>
                <a:gd name="connsiteX9" fmla="*/ 892629 w 1710020"/>
                <a:gd name="connsiteY9" fmla="*/ 185057 h 936171"/>
                <a:gd name="connsiteX10" fmla="*/ 925286 w 1710020"/>
                <a:gd name="connsiteY10" fmla="*/ 195943 h 936171"/>
                <a:gd name="connsiteX11" fmla="*/ 947058 w 1710020"/>
                <a:gd name="connsiteY11" fmla="*/ 217714 h 936171"/>
                <a:gd name="connsiteX12" fmla="*/ 990600 w 1710020"/>
                <a:gd name="connsiteY12" fmla="*/ 228600 h 936171"/>
                <a:gd name="connsiteX13" fmla="*/ 1023258 w 1710020"/>
                <a:gd name="connsiteY13" fmla="*/ 239485 h 936171"/>
                <a:gd name="connsiteX14" fmla="*/ 1110343 w 1710020"/>
                <a:gd name="connsiteY14" fmla="*/ 272143 h 936171"/>
                <a:gd name="connsiteX15" fmla="*/ 1132115 w 1710020"/>
                <a:gd name="connsiteY15" fmla="*/ 293914 h 936171"/>
                <a:gd name="connsiteX16" fmla="*/ 1197429 w 1710020"/>
                <a:gd name="connsiteY16" fmla="*/ 326571 h 936171"/>
                <a:gd name="connsiteX17" fmla="*/ 1251858 w 1710020"/>
                <a:gd name="connsiteY17" fmla="*/ 370114 h 936171"/>
                <a:gd name="connsiteX18" fmla="*/ 1295400 w 1710020"/>
                <a:gd name="connsiteY18" fmla="*/ 391885 h 936171"/>
                <a:gd name="connsiteX19" fmla="*/ 1317172 w 1710020"/>
                <a:gd name="connsiteY19" fmla="*/ 413657 h 936171"/>
                <a:gd name="connsiteX20" fmla="*/ 1349829 w 1710020"/>
                <a:gd name="connsiteY20" fmla="*/ 424543 h 936171"/>
                <a:gd name="connsiteX21" fmla="*/ 1404258 w 1710020"/>
                <a:gd name="connsiteY21" fmla="*/ 468085 h 936171"/>
                <a:gd name="connsiteX22" fmla="*/ 1447800 w 1710020"/>
                <a:gd name="connsiteY22" fmla="*/ 500743 h 936171"/>
                <a:gd name="connsiteX23" fmla="*/ 1513115 w 1710020"/>
                <a:gd name="connsiteY23" fmla="*/ 587828 h 936171"/>
                <a:gd name="connsiteX24" fmla="*/ 1589315 w 1710020"/>
                <a:gd name="connsiteY24" fmla="*/ 653143 h 936171"/>
                <a:gd name="connsiteX25" fmla="*/ 1621972 w 1710020"/>
                <a:gd name="connsiteY25" fmla="*/ 707571 h 936171"/>
                <a:gd name="connsiteX26" fmla="*/ 1687286 w 1710020"/>
                <a:gd name="connsiteY26" fmla="*/ 794657 h 936171"/>
                <a:gd name="connsiteX27" fmla="*/ 1709058 w 1710020"/>
                <a:gd name="connsiteY27" fmla="*/ 870857 h 936171"/>
                <a:gd name="connsiteX28" fmla="*/ 1709058 w 1710020"/>
                <a:gd name="connsiteY28" fmla="*/ 936171 h 93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10020" h="936171">
                  <a:moveTo>
                    <a:pt x="0" y="0"/>
                  </a:moveTo>
                  <a:cubicBezTo>
                    <a:pt x="156548" y="31307"/>
                    <a:pt x="-28313" y="-2704"/>
                    <a:pt x="326572" y="21771"/>
                  </a:cubicBezTo>
                  <a:cubicBezTo>
                    <a:pt x="359462" y="24039"/>
                    <a:pt x="394896" y="44546"/>
                    <a:pt x="424543" y="54428"/>
                  </a:cubicBezTo>
                  <a:cubicBezTo>
                    <a:pt x="438736" y="59159"/>
                    <a:pt x="453481" y="62068"/>
                    <a:pt x="468086" y="65314"/>
                  </a:cubicBezTo>
                  <a:cubicBezTo>
                    <a:pt x="486148" y="69328"/>
                    <a:pt x="504565" y="71713"/>
                    <a:pt x="522515" y="76200"/>
                  </a:cubicBezTo>
                  <a:cubicBezTo>
                    <a:pt x="605511" y="96948"/>
                    <a:pt x="496912" y="77610"/>
                    <a:pt x="598715" y="97971"/>
                  </a:cubicBezTo>
                  <a:cubicBezTo>
                    <a:pt x="651033" y="108435"/>
                    <a:pt x="697601" y="113054"/>
                    <a:pt x="751115" y="119743"/>
                  </a:cubicBezTo>
                  <a:cubicBezTo>
                    <a:pt x="765629" y="127000"/>
                    <a:pt x="780569" y="133463"/>
                    <a:pt x="794658" y="141514"/>
                  </a:cubicBezTo>
                  <a:cubicBezTo>
                    <a:pt x="806017" y="148005"/>
                    <a:pt x="815360" y="157972"/>
                    <a:pt x="827315" y="163285"/>
                  </a:cubicBezTo>
                  <a:cubicBezTo>
                    <a:pt x="848286" y="172606"/>
                    <a:pt x="870858" y="177800"/>
                    <a:pt x="892629" y="185057"/>
                  </a:cubicBezTo>
                  <a:lnTo>
                    <a:pt x="925286" y="195943"/>
                  </a:lnTo>
                  <a:cubicBezTo>
                    <a:pt x="932543" y="203200"/>
                    <a:pt x="937878" y="213124"/>
                    <a:pt x="947058" y="217714"/>
                  </a:cubicBezTo>
                  <a:cubicBezTo>
                    <a:pt x="960439" y="224405"/>
                    <a:pt x="976215" y="224490"/>
                    <a:pt x="990600" y="228600"/>
                  </a:cubicBezTo>
                  <a:cubicBezTo>
                    <a:pt x="1001633" y="231752"/>
                    <a:pt x="1012372" y="235857"/>
                    <a:pt x="1023258" y="239485"/>
                  </a:cubicBezTo>
                  <a:cubicBezTo>
                    <a:pt x="1072327" y="288556"/>
                    <a:pt x="1009763" y="234426"/>
                    <a:pt x="1110343" y="272143"/>
                  </a:cubicBezTo>
                  <a:cubicBezTo>
                    <a:pt x="1119953" y="275747"/>
                    <a:pt x="1124101" y="287503"/>
                    <a:pt x="1132115" y="293914"/>
                  </a:cubicBezTo>
                  <a:cubicBezTo>
                    <a:pt x="1162261" y="318030"/>
                    <a:pt x="1162936" y="315073"/>
                    <a:pt x="1197429" y="326571"/>
                  </a:cubicBezTo>
                  <a:cubicBezTo>
                    <a:pt x="1221272" y="350415"/>
                    <a:pt x="1219812" y="351803"/>
                    <a:pt x="1251858" y="370114"/>
                  </a:cubicBezTo>
                  <a:cubicBezTo>
                    <a:pt x="1265947" y="378165"/>
                    <a:pt x="1281898" y="382884"/>
                    <a:pt x="1295400" y="391885"/>
                  </a:cubicBezTo>
                  <a:cubicBezTo>
                    <a:pt x="1303940" y="397578"/>
                    <a:pt x="1308371" y="408376"/>
                    <a:pt x="1317172" y="413657"/>
                  </a:cubicBezTo>
                  <a:cubicBezTo>
                    <a:pt x="1327011" y="419561"/>
                    <a:pt x="1339566" y="419411"/>
                    <a:pt x="1349829" y="424543"/>
                  </a:cubicBezTo>
                  <a:cubicBezTo>
                    <a:pt x="1390195" y="444726"/>
                    <a:pt x="1373886" y="442775"/>
                    <a:pt x="1404258" y="468085"/>
                  </a:cubicBezTo>
                  <a:cubicBezTo>
                    <a:pt x="1418196" y="479700"/>
                    <a:pt x="1433862" y="489128"/>
                    <a:pt x="1447800" y="500743"/>
                  </a:cubicBezTo>
                  <a:cubicBezTo>
                    <a:pt x="1505749" y="549035"/>
                    <a:pt x="1418817" y="493530"/>
                    <a:pt x="1513115" y="587828"/>
                  </a:cubicBezTo>
                  <a:cubicBezTo>
                    <a:pt x="1565909" y="640622"/>
                    <a:pt x="1539579" y="619985"/>
                    <a:pt x="1589315" y="653143"/>
                  </a:cubicBezTo>
                  <a:cubicBezTo>
                    <a:pt x="1610127" y="715584"/>
                    <a:pt x="1586109" y="659755"/>
                    <a:pt x="1621972" y="707571"/>
                  </a:cubicBezTo>
                  <a:cubicBezTo>
                    <a:pt x="1695833" y="806051"/>
                    <a:pt x="1637354" y="744723"/>
                    <a:pt x="1687286" y="794657"/>
                  </a:cubicBezTo>
                  <a:cubicBezTo>
                    <a:pt x="1693917" y="814550"/>
                    <a:pt x="1707105" y="851330"/>
                    <a:pt x="1709058" y="870857"/>
                  </a:cubicBezTo>
                  <a:cubicBezTo>
                    <a:pt x="1711224" y="892520"/>
                    <a:pt x="1709058" y="914400"/>
                    <a:pt x="1709058" y="93617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540829" y="5725886"/>
              <a:ext cx="284233" cy="301592"/>
            </a:xfrm>
            <a:custGeom>
              <a:avLst/>
              <a:gdLst>
                <a:gd name="connsiteX0" fmla="*/ 0 w 284233"/>
                <a:gd name="connsiteY0" fmla="*/ 293914 h 301592"/>
                <a:gd name="connsiteX1" fmla="*/ 130628 w 284233"/>
                <a:gd name="connsiteY1" fmla="*/ 283028 h 301592"/>
                <a:gd name="connsiteX2" fmla="*/ 250371 w 284233"/>
                <a:gd name="connsiteY2" fmla="*/ 293914 h 301592"/>
                <a:gd name="connsiteX3" fmla="*/ 261257 w 284233"/>
                <a:gd name="connsiteY3" fmla="*/ 195943 h 301592"/>
                <a:gd name="connsiteX4" fmla="*/ 272142 w 284233"/>
                <a:gd name="connsiteY4" fmla="*/ 130628 h 301592"/>
                <a:gd name="connsiteX5" fmla="*/ 283028 w 284233"/>
                <a:gd name="connsiteY5" fmla="*/ 97971 h 301592"/>
                <a:gd name="connsiteX6" fmla="*/ 283028 w 284233"/>
                <a:gd name="connsiteY6" fmla="*/ 0 h 301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233" h="301592">
                  <a:moveTo>
                    <a:pt x="0" y="293914"/>
                  </a:moveTo>
                  <a:cubicBezTo>
                    <a:pt x="43543" y="290285"/>
                    <a:pt x="86934" y="283028"/>
                    <a:pt x="130628" y="283028"/>
                  </a:cubicBezTo>
                  <a:cubicBezTo>
                    <a:pt x="170707" y="283028"/>
                    <a:pt x="217023" y="316146"/>
                    <a:pt x="250371" y="293914"/>
                  </a:cubicBezTo>
                  <a:cubicBezTo>
                    <a:pt x="277711" y="275688"/>
                    <a:pt x="256914" y="228513"/>
                    <a:pt x="261257" y="195943"/>
                  </a:cubicBezTo>
                  <a:cubicBezTo>
                    <a:pt x="264174" y="174065"/>
                    <a:pt x="267354" y="152174"/>
                    <a:pt x="272142" y="130628"/>
                  </a:cubicBezTo>
                  <a:cubicBezTo>
                    <a:pt x="274631" y="119427"/>
                    <a:pt x="282075" y="109406"/>
                    <a:pt x="283028" y="97971"/>
                  </a:cubicBezTo>
                  <a:cubicBezTo>
                    <a:pt x="285740" y="65427"/>
                    <a:pt x="283028" y="32657"/>
                    <a:pt x="283028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265971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 experimentu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usporiadanie výsledkov správne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 </a:t>
            </a:r>
            <a:r>
              <a:rPr lang="sk-SK" dirty="0" smtClean="0"/>
              <a:t>články nadväzujú tematicky, náročnosťou</a:t>
            </a:r>
          </a:p>
          <a:p>
            <a:r>
              <a:rPr lang="sk-SK" dirty="0" smtClean="0"/>
              <a:t>Získa používateľ viac nových poznatkov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a rýchlejšie</a:t>
            </a:r>
            <a:r>
              <a:rPr lang="en-US" dirty="0" smtClean="0"/>
              <a:t>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361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sk-SK" dirty="0" smtClean="0"/>
              <a:t>Návrh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Porovnanie so zlatým štandardom</a:t>
            </a:r>
          </a:p>
          <a:p>
            <a:pPr lvl="1"/>
            <a:r>
              <a:rPr lang="en-US" dirty="0" smtClean="0"/>
              <a:t>k</a:t>
            </a:r>
            <a:r>
              <a:rPr lang="sk-SK" dirty="0" err="1" smtClean="0"/>
              <a:t>urz</a:t>
            </a:r>
            <a:r>
              <a:rPr lang="sk-SK" dirty="0" smtClean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kniha</a:t>
            </a:r>
            <a:endParaRPr lang="en-US" dirty="0" smtClean="0"/>
          </a:p>
          <a:p>
            <a:r>
              <a:rPr lang="en-US" dirty="0" smtClean="0"/>
              <a:t>Test s re</a:t>
            </a:r>
            <a:r>
              <a:rPr lang="sk-SK" dirty="0" err="1" smtClean="0"/>
              <a:t>álnymi</a:t>
            </a:r>
            <a:r>
              <a:rPr lang="sk-SK" dirty="0" smtClean="0"/>
              <a:t> používateľmi riešiacimi </a:t>
            </a:r>
            <a:br>
              <a:rPr lang="sk-SK" dirty="0" smtClean="0"/>
            </a:br>
            <a:r>
              <a:rPr lang="sk-SK" dirty="0" smtClean="0"/>
              <a:t>cieľovú úlohu </a:t>
            </a:r>
          </a:p>
          <a:p>
            <a:pPr lvl="1"/>
            <a:r>
              <a:rPr lang="sk-SK" dirty="0" smtClean="0"/>
              <a:t>miera splnenia úlohy </a:t>
            </a:r>
            <a:r>
              <a:rPr lang="en-US" dirty="0" smtClean="0"/>
              <a:t>(</a:t>
            </a:r>
            <a:r>
              <a:rPr lang="sk-SK" dirty="0" smtClean="0"/>
              <a:t>kontrolné body</a:t>
            </a:r>
            <a:r>
              <a:rPr lang="en-US" dirty="0" smtClean="0"/>
              <a:t>)</a:t>
            </a:r>
            <a:endParaRPr lang="sk-SK" dirty="0" smtClean="0"/>
          </a:p>
          <a:p>
            <a:pPr lvl="1"/>
            <a:r>
              <a:rPr lang="sk-SK" dirty="0" smtClean="0"/>
              <a:t>porovnanie úspešnosti a rýchlosti</a:t>
            </a:r>
          </a:p>
        </p:txBody>
      </p:sp>
    </p:spTree>
    <p:extLst>
      <p:ext uri="{BB962C8B-B14F-4D97-AF65-F5344CB8AC3E}">
        <p14:creationId xmlns:p14="http://schemas.microsoft.com/office/powerpoint/2010/main" val="904775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Používatelia majú rôznu úroveň znalostí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541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Používatelia majú rôznu úroveň znalostí</a:t>
            </a:r>
            <a:endParaRPr lang="en-US" dirty="0" smtClean="0"/>
          </a:p>
          <a:p>
            <a:r>
              <a:rPr lang="sk-SK" dirty="0" smtClean="0"/>
              <a:t>Test z teórie, ktorú nepozná nik</a:t>
            </a:r>
            <a:endParaRPr lang="en-US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68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Používatelia majú rôznu úroveň znalostí</a:t>
            </a:r>
          </a:p>
          <a:p>
            <a:r>
              <a:rPr lang="sk-SK" dirty="0" smtClean="0"/>
              <a:t>Test z teórie, ktorú nepozná nik</a:t>
            </a:r>
            <a:endParaRPr lang="en-US" dirty="0" smtClean="0"/>
          </a:p>
          <a:p>
            <a:endParaRPr lang="en-US" dirty="0"/>
          </a:p>
          <a:p>
            <a:r>
              <a:rPr lang="en-US" sz="4400" dirty="0" err="1" smtClean="0"/>
              <a:t>Vytvorenie</a:t>
            </a:r>
            <a:r>
              <a:rPr lang="en-US" sz="4400" dirty="0" smtClean="0"/>
              <a:t> </a:t>
            </a:r>
            <a:r>
              <a:rPr lang="sk-SK" sz="4400" dirty="0" smtClean="0"/>
              <a:t>vlastného sveta </a:t>
            </a:r>
            <a:br>
              <a:rPr lang="sk-SK" sz="4400" dirty="0" smtClean="0"/>
            </a:br>
            <a:r>
              <a:rPr lang="sk-SK" sz="4400" dirty="0" smtClean="0"/>
              <a:t>a pravidiel</a:t>
            </a:r>
          </a:p>
          <a:p>
            <a:endParaRPr lang="en-US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722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Používatelia majú rôznu úroveň znalostí</a:t>
            </a:r>
          </a:p>
          <a:p>
            <a:r>
              <a:rPr lang="sk-SK" dirty="0" smtClean="0"/>
              <a:t>Test z teórie, ktorú nepozná nik</a:t>
            </a:r>
            <a:endParaRPr lang="en-US" dirty="0" smtClean="0"/>
          </a:p>
          <a:p>
            <a:endParaRPr lang="en-US" dirty="0"/>
          </a:p>
          <a:p>
            <a:r>
              <a:rPr lang="en-US" sz="4400" dirty="0" err="1" smtClean="0"/>
              <a:t>Vytvorenie</a:t>
            </a:r>
            <a:r>
              <a:rPr lang="en-US" sz="4400" dirty="0" smtClean="0"/>
              <a:t> </a:t>
            </a:r>
            <a:r>
              <a:rPr lang="sk-SK" sz="4400" dirty="0" smtClean="0"/>
              <a:t>vlastného sveta </a:t>
            </a:r>
            <a:br>
              <a:rPr lang="sk-SK" sz="4400" dirty="0" smtClean="0"/>
            </a:br>
            <a:r>
              <a:rPr lang="sk-SK" sz="4400" dirty="0" smtClean="0"/>
              <a:t>a pravidiel</a:t>
            </a:r>
          </a:p>
          <a:p>
            <a:endParaRPr lang="en-US" dirty="0" smtClean="0"/>
          </a:p>
          <a:p>
            <a:endParaRPr lang="sk-SK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-27384"/>
            <a:ext cx="7772400" cy="1956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 smtClean="0"/>
              <a:t>!!! TOLKIENIZÁCIA !!!</a:t>
            </a:r>
            <a:endParaRPr lang="sk-SK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431" y="4293096"/>
            <a:ext cx="2703364" cy="2473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46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114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Navigácia v DigLib</vt:lpstr>
      <vt:lpstr>Metóda</vt:lpstr>
      <vt:lpstr>Ciele experimentu</vt:lpstr>
      <vt:lpstr> Návrh</vt:lpstr>
      <vt:lpstr>???</vt:lpstr>
      <vt:lpstr>???</vt:lpstr>
      <vt:lpstr>???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Navigácia v DigLib</dc:title>
  <dc:creator>Eduard Kuric</dc:creator>
  <cp:lastModifiedBy>Eduard Kuric</cp:lastModifiedBy>
  <cp:revision>4</cp:revision>
  <dcterms:created xsi:type="dcterms:W3CDTF">2012-10-20T14:30:43Z</dcterms:created>
  <dcterms:modified xsi:type="dcterms:W3CDTF">2012-10-20T15:23:03Z</dcterms:modified>
</cp:coreProperties>
</file>