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417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652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654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2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191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921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765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642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391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216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20CF-2987-4AEE-82E6-6AF03FC6E814}" type="datetimeFigureOut">
              <a:rPr lang="sk-SK" smtClean="0"/>
              <a:t>27. 2. 2012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3E408-CFB3-4FC6-B19D-45CF47A94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807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r>
              <a:rPr lang="sk-SK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dobe Caslon Pro" pitchFamily="18" charset="-18"/>
              </a:rPr>
              <a:t>Validácia hudobných metadát pomocou hry s účelom</a:t>
            </a:r>
            <a:endParaRPr lang="sk-SK" b="1" dirty="0">
              <a:solidFill>
                <a:schemeClr val="accent2">
                  <a:lumMod val="40000"/>
                  <a:lumOff val="60000"/>
                </a:schemeClr>
              </a:solidFill>
              <a:latin typeface="Adobe Caslon Pro" pitchFamily="18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20272" y="6381327"/>
            <a:ext cx="2048272" cy="446159"/>
          </a:xfrm>
        </p:spPr>
        <p:txBody>
          <a:bodyPr>
            <a:noAutofit/>
          </a:bodyPr>
          <a:lstStyle/>
          <a:p>
            <a:r>
              <a:rPr lang="sk-SK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Peter Dulačka</a:t>
            </a:r>
          </a:p>
        </p:txBody>
      </p:sp>
    </p:spTree>
    <p:extLst>
      <p:ext uri="{BB962C8B-B14F-4D97-AF65-F5344CB8AC3E}">
        <p14:creationId xmlns:p14="http://schemas.microsoft.com/office/powerpoint/2010/main" val="2576986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Hry s účelom</a:t>
            </a:r>
            <a:endParaRPr lang="sk-SK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kde počítače nestíhajú</a:t>
            </a:r>
          </a:p>
          <a:p>
            <a:r>
              <a:rPr lang="sk-SK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kde počítače nevedia</a:t>
            </a:r>
          </a:p>
          <a:p>
            <a:r>
              <a:rPr lang="sk-SK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k</a:t>
            </a:r>
            <a:r>
              <a:rPr lang="sk-SK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sú ľudia omnoho efektívnejší</a:t>
            </a:r>
          </a:p>
          <a:p>
            <a:r>
              <a:rPr lang="sk-SK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na získanie čohokoľvek</a:t>
            </a:r>
            <a:endParaRPr lang="sk-SK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855968" y="6653250"/>
            <a:ext cx="288032" cy="223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600" dirty="0" smtClean="0">
                <a:solidFill>
                  <a:schemeClr val="bg1"/>
                </a:solidFill>
              </a:rPr>
              <a:t>pd</a:t>
            </a:r>
            <a:endParaRPr lang="sk-SK" sz="600" dirty="0">
              <a:solidFill>
                <a:schemeClr val="bg1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150" y="3212976"/>
            <a:ext cx="2251650" cy="297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4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City </a:t>
            </a:r>
            <a:r>
              <a:rPr lang="sk-SK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Lights</a:t>
            </a:r>
            <a:endParaRPr lang="sk-SK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3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hudobné anotácie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nezískavame, validujeme existujúce (LastFM)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anotácie získané od ľudí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problémy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855968" y="6653250"/>
            <a:ext cx="288032" cy="223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600" dirty="0" smtClean="0">
                <a:solidFill>
                  <a:schemeClr val="bg1"/>
                </a:solidFill>
              </a:rPr>
              <a:t>pd</a:t>
            </a:r>
            <a:endParaRPr lang="sk-SK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322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Ako to prebieha</a:t>
            </a:r>
            <a:endParaRPr lang="sk-SK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855968" y="6653250"/>
            <a:ext cx="288032" cy="223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600" dirty="0" smtClean="0">
                <a:solidFill>
                  <a:schemeClr val="bg1"/>
                </a:solidFill>
              </a:rPr>
              <a:t>pd</a:t>
            </a:r>
            <a:endParaRPr lang="sk-SK" sz="600" dirty="0">
              <a:solidFill>
                <a:schemeClr val="bg1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65818"/>
            <a:ext cx="1760746" cy="1760746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45" y="1417586"/>
            <a:ext cx="954762" cy="859286"/>
          </a:xfrm>
          <a:prstGeom prst="rect">
            <a:avLst/>
          </a:prstGeom>
        </p:spPr>
      </p:pic>
      <p:sp>
        <p:nvSpPr>
          <p:cNvPr id="11" name="Šípka doprava 10"/>
          <p:cNvSpPr/>
          <p:nvPr/>
        </p:nvSpPr>
        <p:spPr>
          <a:xfrm rot="20072172">
            <a:off x="2163960" y="2475858"/>
            <a:ext cx="908953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7" name="Obrázok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730" y="4504492"/>
            <a:ext cx="1410510" cy="1269459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45" y="2360054"/>
            <a:ext cx="954762" cy="859286"/>
          </a:xfrm>
          <a:prstGeom prst="rect">
            <a:avLst/>
          </a:prstGeom>
        </p:spPr>
      </p:pic>
      <p:pic>
        <p:nvPicPr>
          <p:cNvPr id="19" name="Obrázok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986" y="1417586"/>
            <a:ext cx="954762" cy="859286"/>
          </a:xfrm>
          <a:prstGeom prst="rect">
            <a:avLst/>
          </a:prstGeom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986" y="2360054"/>
            <a:ext cx="954762" cy="859286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4362124" y="2191617"/>
            <a:ext cx="1316485" cy="1226160"/>
          </a:xfrm>
          <a:prstGeom prst="ellipse">
            <a:avLst/>
          </a:prstGeom>
          <a:noFill/>
          <a:ln w="50800" cap="flat" cmpd="thickThin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1" name="Obrázok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253" y="2438254"/>
            <a:ext cx="2158731" cy="2215873"/>
          </a:xfrm>
          <a:prstGeom prst="rect">
            <a:avLst/>
          </a:prstGeom>
        </p:spPr>
      </p:pic>
      <p:sp>
        <p:nvSpPr>
          <p:cNvPr id="24" name="Šípka doprava 23"/>
          <p:cNvSpPr/>
          <p:nvPr/>
        </p:nvSpPr>
        <p:spPr>
          <a:xfrm rot="1969894">
            <a:off x="5947832" y="2359034"/>
            <a:ext cx="908953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Šípka doprava 24"/>
          <p:cNvSpPr/>
          <p:nvPr/>
        </p:nvSpPr>
        <p:spPr>
          <a:xfrm rot="8744032">
            <a:off x="5705742" y="4498991"/>
            <a:ext cx="908953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Šípka doprava 25"/>
          <p:cNvSpPr/>
          <p:nvPr/>
        </p:nvSpPr>
        <p:spPr>
          <a:xfrm rot="12716844">
            <a:off x="2167846" y="4508031"/>
            <a:ext cx="908953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082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Ako to (zatiaľ) vyzerá</a:t>
            </a:r>
            <a:endParaRPr lang="sk-SK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185" y="1337575"/>
            <a:ext cx="10592172" cy="5539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Čo z toho vieme dostať</a:t>
            </a:r>
            <a:endParaRPr lang="sk-SK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implicitná spätná väzba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správnosť našich tagov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možné nové tagy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explicitná spätná väzba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správnosť našich tagov (silnejší feedback)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855968" y="6653250"/>
            <a:ext cx="288032" cy="223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k-SK" sz="600" dirty="0" smtClean="0">
                <a:solidFill>
                  <a:schemeClr val="bg1"/>
                </a:solidFill>
              </a:rPr>
              <a:t>pd</a:t>
            </a:r>
            <a:endParaRPr lang="sk-SK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18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Ako to vyhodnotíme</a:t>
            </a:r>
            <a:endParaRPr lang="sk-SK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k-SK" dirty="0" smtClean="0">
                    <a:solidFill>
                      <a:schemeClr val="bg1"/>
                    </a:solidFill>
                  </a:rPr>
                  <a:t>každá dvojica tag-skladba má vlastné skóre</a:t>
                </a:r>
              </a:p>
              <a:p>
                <a:r>
                  <a:rPr lang="sk-SK" dirty="0" smtClean="0">
                    <a:solidFill>
                      <a:schemeClr val="bg1"/>
                    </a:solidFill>
                  </a:rPr>
                  <a:t>každá akcia hráča nám niečo povie</a:t>
                </a:r>
              </a:p>
              <a:p>
                <a:r>
                  <a:rPr lang="sk-SK" dirty="0" smtClean="0">
                    <a:solidFill>
                      <a:schemeClr val="bg1"/>
                    </a:solidFill>
                  </a:rPr>
                  <a:t>záleží od viacerých faktorov</a:t>
                </a:r>
              </a:p>
              <a:p>
                <a:pPr lvl="1"/>
                <a:r>
                  <a:rPr lang="sk-SK" dirty="0" smtClean="0">
                    <a:solidFill>
                      <a:schemeClr val="bg1"/>
                    </a:solidFill>
                  </a:rPr>
                  <a:t>počet možných ciest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p</a:t>
                </a:r>
              </a:p>
              <a:p>
                <a:pPr lvl="1"/>
                <a:r>
                  <a:rPr lang="sk-SK" dirty="0" smtClean="0">
                    <a:solidFill>
                      <a:schemeClr val="bg1"/>
                    </a:solidFill>
                  </a:rPr>
                  <a:t>počet pokusov sa na danej skladbe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a</a:t>
                </a:r>
                <a:endParaRPr lang="sk-SK" dirty="0" smtClean="0">
                  <a:solidFill>
                    <a:schemeClr val="bg1"/>
                  </a:solidFill>
                </a:endParaRPr>
              </a:p>
              <a:p>
                <a:pPr lvl="1"/>
                <a:r>
                  <a:rPr lang="sk-SK" dirty="0" smtClean="0">
                    <a:solidFill>
                      <a:schemeClr val="bg1"/>
                    </a:solidFill>
                  </a:rPr>
                  <a:t>istota zvolená hráčom </a:t>
                </a:r>
                <a:r>
                  <a:rPr lang="sk-SK" i="1" dirty="0" smtClean="0">
                    <a:solidFill>
                      <a:schemeClr val="bg1"/>
                    </a:solidFill>
                  </a:rPr>
                  <a:t>c</a:t>
                </a:r>
                <a:endParaRPr lang="sk-SK" dirty="0" smtClean="0">
                  <a:solidFill>
                    <a:schemeClr val="bg1"/>
                  </a:solidFill>
                </a:endParaRPr>
              </a:p>
              <a:p>
                <a:pPr marL="457200" lvl="1" indent="0">
                  <a:buNone/>
                </a:pPr>
                <a:endParaRPr lang="sk-SK" sz="14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</a:rPr>
                        <m:t>= </m:t>
                      </m:r>
                      <m:f>
                        <m:fPr>
                          <m:ctrlPr>
                            <a:rPr lang="sk-SK" sz="2800" i="1">
                              <a:solidFill>
                                <a:schemeClr val="bg1"/>
                              </a:solidFill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bg1"/>
                              </a:solidFill>
                            </a:rPr>
                            <m:t>0.25∗</m:t>
                          </m:r>
                          <m:r>
                            <a:rPr lang="en-US" sz="2800" i="1">
                              <a:solidFill>
                                <a:schemeClr val="bg1"/>
                              </a:solidFill>
                            </a:rPr>
                            <m:t>𝑝</m:t>
                          </m:r>
                          <m:r>
                            <a:rPr lang="sk-SK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𝑐</m:t>
                          </m:r>
                        </m:num>
                        <m:den>
                          <m:sSup>
                            <m:sSupPr>
                              <m:ctrlPr>
                                <a:rPr lang="sk-SK" sz="2800" i="1">
                                  <a:solidFill>
                                    <a:schemeClr val="bg1"/>
                                  </a:solidFill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</a:rPr>
                                <m:t>𝑎</m:t>
                              </m:r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k-SK" dirty="0"/>
              </a:p>
              <a:p>
                <a:endParaRPr lang="sk-SK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136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Čo sme zatiaľ získali</a:t>
            </a:r>
            <a:endParaRPr lang="sk-SK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5 ľudí sa hralo 4 hry (každý </a:t>
            </a:r>
            <a:r>
              <a:rPr lang="sk-SK" dirty="0" err="1" smtClean="0">
                <a:solidFill>
                  <a:schemeClr val="bg1"/>
                </a:solidFill>
              </a:rPr>
              <a:t>tag</a:t>
            </a:r>
            <a:r>
              <a:rPr lang="sk-SK" dirty="0" smtClean="0">
                <a:solidFill>
                  <a:schemeClr val="bg1"/>
                </a:solidFill>
              </a:rPr>
              <a:t> bol v hre 5x)</a:t>
            </a:r>
          </a:p>
          <a:p>
            <a:r>
              <a:rPr lang="sk-SK" dirty="0">
                <a:solidFill>
                  <a:schemeClr val="bg1"/>
                </a:solidFill>
              </a:rPr>
              <a:t>k</a:t>
            </a:r>
            <a:r>
              <a:rPr lang="sk-SK" dirty="0" smtClean="0">
                <a:solidFill>
                  <a:schemeClr val="bg1"/>
                </a:solidFill>
              </a:rPr>
              <a:t>u každej skladbe boli 4 náhodné tagy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minimálne skóre zlého </a:t>
            </a:r>
            <a:r>
              <a:rPr lang="sk-SK" dirty="0" err="1" smtClean="0">
                <a:solidFill>
                  <a:schemeClr val="bg1"/>
                </a:solidFill>
              </a:rPr>
              <a:t>tagu</a:t>
            </a:r>
            <a:r>
              <a:rPr lang="sk-SK" dirty="0" smtClean="0">
                <a:solidFill>
                  <a:schemeClr val="bg1"/>
                </a:solidFill>
              </a:rPr>
              <a:t>: -1.0</a:t>
            </a:r>
          </a:p>
          <a:p>
            <a:r>
              <a:rPr lang="sk-SK" dirty="0">
                <a:solidFill>
                  <a:schemeClr val="bg1"/>
                </a:solidFill>
              </a:rPr>
              <a:t>m</a:t>
            </a:r>
            <a:r>
              <a:rPr lang="sk-SK" dirty="0" smtClean="0">
                <a:solidFill>
                  <a:schemeClr val="bg1"/>
                </a:solidFill>
              </a:rPr>
              <a:t>inimálne skóre správneho </a:t>
            </a:r>
            <a:r>
              <a:rPr lang="sk-SK" dirty="0" err="1" smtClean="0">
                <a:solidFill>
                  <a:schemeClr val="bg1"/>
                </a:solidFill>
              </a:rPr>
              <a:t>tagu</a:t>
            </a:r>
            <a:r>
              <a:rPr lang="sk-SK" dirty="0" smtClean="0">
                <a:solidFill>
                  <a:schemeClr val="bg1"/>
                </a:solidFill>
              </a:rPr>
              <a:t>: 1.5</a:t>
            </a:r>
          </a:p>
          <a:p>
            <a:endParaRPr lang="sk-SK" dirty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vyhodnotenie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24 </a:t>
            </a:r>
            <a:r>
              <a:rPr lang="sk-SK" dirty="0" smtClean="0">
                <a:solidFill>
                  <a:schemeClr val="bg1"/>
                </a:solidFill>
              </a:rPr>
              <a:t>tagov </a:t>
            </a:r>
            <a:r>
              <a:rPr lang="en-US" dirty="0" err="1" smtClean="0">
                <a:solidFill>
                  <a:schemeClr val="bg1"/>
                </a:solidFill>
              </a:rPr>
              <a:t>ozna</a:t>
            </a:r>
            <a:r>
              <a:rPr lang="sk-SK" dirty="0" err="1" smtClean="0">
                <a:solidFill>
                  <a:schemeClr val="bg1"/>
                </a:solidFill>
              </a:rPr>
              <a:t>čených</a:t>
            </a:r>
            <a:r>
              <a:rPr lang="sk-SK" dirty="0" smtClean="0">
                <a:solidFill>
                  <a:schemeClr val="bg1"/>
                </a:solidFill>
              </a:rPr>
              <a:t> ako zlých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16 tagov </a:t>
            </a:r>
            <a:r>
              <a:rPr lang="en-US" dirty="0" err="1" smtClean="0">
                <a:solidFill>
                  <a:schemeClr val="bg1"/>
                </a:solidFill>
              </a:rPr>
              <a:t>ozna</a:t>
            </a:r>
            <a:r>
              <a:rPr lang="sk-SK" dirty="0" err="1" smtClean="0">
                <a:solidFill>
                  <a:schemeClr val="bg1"/>
                </a:solidFill>
              </a:rPr>
              <a:t>čených</a:t>
            </a:r>
            <a:r>
              <a:rPr lang="sk-SK" dirty="0" smtClean="0">
                <a:solidFill>
                  <a:schemeClr val="bg1"/>
                </a:solidFill>
              </a:rPr>
              <a:t> ako správnych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56 tagov </a:t>
            </a:r>
            <a:r>
              <a:rPr lang="sk-SK" dirty="0" err="1" smtClean="0">
                <a:solidFill>
                  <a:schemeClr val="bg1"/>
                </a:solidFill>
              </a:rPr>
              <a:t>nerozho</a:t>
            </a:r>
            <a:r>
              <a:rPr lang="en-US" dirty="0" err="1" smtClean="0">
                <a:solidFill>
                  <a:schemeClr val="bg1"/>
                </a:solidFill>
              </a:rPr>
              <a:t>dnut</a:t>
            </a:r>
            <a:r>
              <a:rPr lang="sk-SK" dirty="0" err="1" smtClean="0">
                <a:solidFill>
                  <a:schemeClr val="bg1"/>
                </a:solidFill>
              </a:rPr>
              <a:t>ých</a:t>
            </a:r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Ako byť efektívny</a:t>
            </a:r>
            <a:endParaRPr lang="sk-SK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z hľadiska hrateľnosti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  dávať ľuďom skladby, ktoré majú radi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  zapojiť sociálne siete, rebríčky, odmeny...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  podsúvať aj overené tagy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  ...</a:t>
            </a:r>
          </a:p>
          <a:p>
            <a:pPr marL="514350" indent="-457200"/>
            <a:r>
              <a:rPr lang="sk-SK" dirty="0" smtClean="0">
                <a:solidFill>
                  <a:schemeClr val="bg1"/>
                </a:solidFill>
              </a:rPr>
              <a:t>z hľadiska získavania dát</a:t>
            </a:r>
          </a:p>
          <a:p>
            <a:pPr marL="914400" lvl="1" indent="-457200"/>
            <a:r>
              <a:rPr lang="sk-SK" dirty="0" smtClean="0">
                <a:solidFill>
                  <a:schemeClr val="bg1"/>
                </a:solidFill>
              </a:rPr>
              <a:t>podsúvať tagy blízko overenia</a:t>
            </a:r>
          </a:p>
          <a:p>
            <a:pPr marL="914400" lvl="1" indent="-457200"/>
            <a:r>
              <a:rPr lang="sk-SK" dirty="0" smtClean="0">
                <a:solidFill>
                  <a:schemeClr val="bg1"/>
                </a:solidFill>
              </a:rPr>
              <a:t>...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4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Krytin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224</Words>
  <Application>Microsoft Office PowerPoint</Application>
  <PresentationFormat>Prezentácia na obrazovke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Validácia hudobných metadát pomocou hry s účelom</vt:lpstr>
      <vt:lpstr>Hry s účelom</vt:lpstr>
      <vt:lpstr>City Lights</vt:lpstr>
      <vt:lpstr>Ako to prebieha</vt:lpstr>
      <vt:lpstr>Ako to (zatiaľ) vyzerá</vt:lpstr>
      <vt:lpstr>Čo z toho vieme dostať</vt:lpstr>
      <vt:lpstr>Ako to vyhodnotíme</vt:lpstr>
      <vt:lpstr>Čo sme zatiaľ získali</vt:lpstr>
      <vt:lpstr>Ako byť efektívny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Validácia hudobných metadát pomocou hry s účelom</dc:title>
  <dc:creator>rootpd</dc:creator>
  <cp:lastModifiedBy>rootpd</cp:lastModifiedBy>
  <cp:revision>16</cp:revision>
  <dcterms:created xsi:type="dcterms:W3CDTF">2012-02-26T18:04:32Z</dcterms:created>
  <dcterms:modified xsi:type="dcterms:W3CDTF">2012-02-27T22:41:32Z</dcterms:modified>
</cp:coreProperties>
</file>