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2218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1689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00551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0932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4497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34823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6528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98888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23462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2399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8892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616E1-CE74-4584-9AB3-8993B13854C1}" type="datetimeFigureOut">
              <a:rPr lang="sk-SK" smtClean="0"/>
              <a:t>13. 5. 2013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E849-959A-41C8-A069-1EA1E950711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4519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Expert Finding </a:t>
            </a:r>
            <a:r>
              <a:rPr lang="en-US" dirty="0"/>
              <a:t>and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n-US" dirty="0" smtClean="0"/>
              <a:t>Metadata Generation </a:t>
            </a:r>
            <a:r>
              <a:rPr lang="en-US" dirty="0"/>
              <a:t>with </a:t>
            </a:r>
            <a:r>
              <a:rPr lang="sk-SK" dirty="0" smtClean="0"/>
              <a:t/>
            </a:r>
            <a:br>
              <a:rPr lang="sk-SK" dirty="0" smtClean="0"/>
            </a:br>
            <a:r>
              <a:rPr lang="en-US" dirty="0" smtClean="0"/>
              <a:t>Games </a:t>
            </a:r>
            <a:r>
              <a:rPr lang="en-US" dirty="0"/>
              <a:t>with a Purpose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3768" y="573325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sk-SK" sz="2800" dirty="0" smtClean="0"/>
              <a:t>Peter Dulačka</a:t>
            </a:r>
          </a:p>
          <a:p>
            <a:pPr algn="r"/>
            <a:r>
              <a:rPr lang="sk-SK" sz="2800" dirty="0" smtClean="0"/>
              <a:t>Jakub Šimko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4205117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Problem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 smtClean="0"/>
              <a:t>Games</a:t>
            </a:r>
            <a:r>
              <a:rPr lang="sk-SK" dirty="0" smtClean="0"/>
              <a:t> </a:t>
            </a:r>
            <a:r>
              <a:rPr lang="sk-SK" dirty="0" err="1" smtClean="0"/>
              <a:t>with</a:t>
            </a:r>
            <a:r>
              <a:rPr lang="sk-SK" dirty="0" smtClean="0"/>
              <a:t> a </a:t>
            </a:r>
            <a:r>
              <a:rPr lang="sk-SK" dirty="0" err="1" smtClean="0"/>
              <a:t>purpose</a:t>
            </a:r>
            <a:r>
              <a:rPr lang="sk-SK" dirty="0" smtClean="0"/>
              <a:t> are </a:t>
            </a:r>
            <a:r>
              <a:rPr lang="sk-SK" dirty="0" err="1" smtClean="0"/>
              <a:t>generating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endParaRPr lang="sk-SK" dirty="0" smtClean="0"/>
          </a:p>
          <a:p>
            <a:r>
              <a:rPr lang="sk-SK" dirty="0" smtClean="0"/>
              <a:t>Expert </a:t>
            </a:r>
            <a:r>
              <a:rPr lang="sk-SK" dirty="0" err="1" smtClean="0"/>
              <a:t>data</a:t>
            </a:r>
            <a:r>
              <a:rPr lang="sk-SK" dirty="0" smtClean="0"/>
              <a:t> and </a:t>
            </a:r>
            <a:r>
              <a:rPr lang="sk-SK" dirty="0" err="1" smtClean="0"/>
              <a:t>wrong</a:t>
            </a:r>
            <a:r>
              <a:rPr lang="sk-SK" dirty="0" smtClean="0"/>
              <a:t> </a:t>
            </a:r>
            <a:r>
              <a:rPr lang="sk-SK" dirty="0" err="1" smtClean="0"/>
              <a:t>data</a:t>
            </a:r>
            <a:r>
              <a:rPr lang="sk-SK" dirty="0" smtClean="0"/>
              <a:t> </a:t>
            </a:r>
            <a:r>
              <a:rPr lang="en-US" dirty="0" smtClean="0"/>
              <a:t>cannot be distinguished and they </a:t>
            </a:r>
            <a:r>
              <a:rPr lang="sk-SK" dirty="0" smtClean="0"/>
              <a:t>are </a:t>
            </a:r>
            <a:r>
              <a:rPr lang="en-US" dirty="0" smtClean="0"/>
              <a:t>being </a:t>
            </a:r>
            <a:r>
              <a:rPr lang="sk-SK" dirty="0" err="1" smtClean="0"/>
              <a:t>treated</a:t>
            </a:r>
            <a:r>
              <a:rPr lang="sk-SK" dirty="0" smtClean="0"/>
              <a:t> </a:t>
            </a:r>
            <a:r>
              <a:rPr lang="en-US" dirty="0" smtClean="0"/>
              <a:t>the </a:t>
            </a:r>
            <a:r>
              <a:rPr lang="sk-SK" dirty="0" err="1" smtClean="0"/>
              <a:t>same</a:t>
            </a:r>
            <a:r>
              <a:rPr lang="sk-SK" dirty="0" smtClean="0"/>
              <a:t> </a:t>
            </a:r>
            <a:r>
              <a:rPr lang="sk-SK" dirty="0" err="1" smtClean="0"/>
              <a:t>way</a:t>
            </a:r>
            <a:r>
              <a:rPr lang="sk-SK" dirty="0" smtClean="0"/>
              <a:t> (</a:t>
            </a:r>
            <a:r>
              <a:rPr lang="sk-SK" dirty="0" err="1" smtClean="0"/>
              <a:t>trashed</a:t>
            </a:r>
            <a:r>
              <a:rPr lang="sk-SK" dirty="0" smtClean="0"/>
              <a:t> </a:t>
            </a:r>
            <a:r>
              <a:rPr lang="en-US" dirty="0" smtClean="0"/>
              <a:t>and </a:t>
            </a:r>
            <a:r>
              <a:rPr lang="sk-SK" dirty="0" err="1" smtClean="0"/>
              <a:t>ignored</a:t>
            </a:r>
            <a:r>
              <a:rPr lang="sk-SK" dirty="0" smtClean="0"/>
              <a:t>)</a:t>
            </a:r>
          </a:p>
          <a:p>
            <a:endParaRPr lang="sk-SK" dirty="0"/>
          </a:p>
          <a:p>
            <a:r>
              <a:rPr lang="sk-SK" b="1" i="1" dirty="0" err="1" smtClean="0"/>
              <a:t>Hypothesis</a:t>
            </a:r>
            <a:r>
              <a:rPr lang="sk-SK" i="1" dirty="0" smtClean="0"/>
              <a:t>:</a:t>
            </a:r>
            <a:r>
              <a:rPr lang="sk-SK" dirty="0" smtClean="0"/>
              <a:t> </a:t>
            </a:r>
            <a:r>
              <a:rPr lang="sk-SK" i="1" dirty="0" err="1" smtClean="0"/>
              <a:t>we</a:t>
            </a:r>
            <a:r>
              <a:rPr lang="sk-SK" i="1" dirty="0" smtClean="0"/>
              <a:t> </a:t>
            </a:r>
            <a:r>
              <a:rPr lang="sk-SK" i="1" dirty="0" err="1" smtClean="0"/>
              <a:t>can</a:t>
            </a:r>
            <a:r>
              <a:rPr lang="sk-SK" i="1" dirty="0" smtClean="0"/>
              <a:t> </a:t>
            </a:r>
            <a:r>
              <a:rPr lang="sk-SK" i="1" dirty="0" err="1" smtClean="0"/>
              <a:t>distinguish</a:t>
            </a:r>
            <a:r>
              <a:rPr lang="sk-SK" i="1" dirty="0" smtClean="0"/>
              <a:t> </a:t>
            </a:r>
            <a:r>
              <a:rPr lang="sk-SK" i="1" dirty="0" err="1" smtClean="0"/>
              <a:t>experts</a:t>
            </a:r>
            <a:r>
              <a:rPr lang="sk-SK" i="1" dirty="0" smtClean="0"/>
              <a:t> in </a:t>
            </a:r>
            <a:r>
              <a:rPr lang="sk-SK" i="1" dirty="0" err="1" smtClean="0"/>
              <a:t>games</a:t>
            </a:r>
            <a:r>
              <a:rPr lang="sk-SK" i="1" dirty="0" smtClean="0"/>
              <a:t> </a:t>
            </a:r>
            <a:r>
              <a:rPr lang="en-US" i="1" dirty="0" smtClean="0"/>
              <a:t>with a purpose </a:t>
            </a:r>
            <a:r>
              <a:rPr lang="sk-SK" i="1" dirty="0" smtClean="0"/>
              <a:t>and </a:t>
            </a:r>
            <a:r>
              <a:rPr lang="sk-SK" i="1" dirty="0" err="1" smtClean="0"/>
              <a:t>utilize</a:t>
            </a:r>
            <a:r>
              <a:rPr lang="sk-SK" i="1" dirty="0" smtClean="0"/>
              <a:t> </a:t>
            </a:r>
            <a:r>
              <a:rPr lang="sk-SK" i="1" dirty="0" err="1" smtClean="0"/>
              <a:t>them</a:t>
            </a:r>
            <a:r>
              <a:rPr lang="sk-SK" i="1" dirty="0" smtClean="0"/>
              <a:t> </a:t>
            </a:r>
            <a:r>
              <a:rPr lang="sk-SK" i="1" dirty="0" err="1" smtClean="0"/>
              <a:t>for</a:t>
            </a:r>
            <a:r>
              <a:rPr lang="sk-SK" i="1" dirty="0" smtClean="0"/>
              <a:t> more </a:t>
            </a:r>
            <a:r>
              <a:rPr lang="sk-SK" i="1" dirty="0" err="1" smtClean="0"/>
              <a:t>accurate</a:t>
            </a:r>
            <a:r>
              <a:rPr lang="sk-SK" i="1" dirty="0" smtClean="0"/>
              <a:t> / </a:t>
            </a:r>
            <a:r>
              <a:rPr lang="sk-SK" i="1" dirty="0" err="1" smtClean="0"/>
              <a:t>faster</a:t>
            </a:r>
            <a:r>
              <a:rPr lang="sk-SK" i="1" dirty="0" smtClean="0"/>
              <a:t> </a:t>
            </a:r>
            <a:r>
              <a:rPr lang="sk-SK" i="1" dirty="0" err="1" smtClean="0"/>
              <a:t>metadata</a:t>
            </a:r>
            <a:r>
              <a:rPr lang="sk-SK" i="1" dirty="0" smtClean="0"/>
              <a:t> </a:t>
            </a:r>
            <a:r>
              <a:rPr lang="sk-SK" i="1" dirty="0" err="1" smtClean="0"/>
              <a:t>discovery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424210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and Purpose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Validation/creation of generic music metadata</a:t>
            </a:r>
          </a:p>
          <a:p>
            <a:pPr marL="457200" lvl="1" indent="0">
              <a:buNone/>
            </a:pPr>
            <a:r>
              <a:rPr lang="en-US" dirty="0" smtClean="0"/>
              <a:t>(non-expert and expert players)</a:t>
            </a:r>
          </a:p>
          <a:p>
            <a:r>
              <a:rPr lang="en-US" dirty="0" smtClean="0"/>
              <a:t>Creation of non-trivial song relationships not easily discoverable by tag similarity</a:t>
            </a:r>
          </a:p>
          <a:p>
            <a:pPr marL="457200" lvl="1" indent="0">
              <a:buNone/>
            </a:pPr>
            <a:r>
              <a:rPr lang="en-US" dirty="0" smtClean="0"/>
              <a:t>(expert players only)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9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Expert Finding </a:t>
            </a:r>
            <a:r>
              <a:rPr lang="sk-SK" dirty="0" err="1" smtClean="0"/>
              <a:t>Solution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err="1" smtClean="0"/>
              <a:t>Music</a:t>
            </a:r>
            <a:r>
              <a:rPr lang="sk-SK" dirty="0" smtClean="0"/>
              <a:t> </a:t>
            </a:r>
            <a:r>
              <a:rPr lang="sk-SK" dirty="0" err="1" smtClean="0"/>
              <a:t>Information</a:t>
            </a:r>
            <a:r>
              <a:rPr lang="sk-SK" dirty="0" smtClean="0"/>
              <a:t> </a:t>
            </a:r>
            <a:r>
              <a:rPr lang="sk-SK" dirty="0" err="1" smtClean="0"/>
              <a:t>Retrieval</a:t>
            </a:r>
            <a:endParaRPr lang="sk-SK" dirty="0" smtClean="0"/>
          </a:p>
          <a:p>
            <a:r>
              <a:rPr lang="sk-SK" dirty="0" smtClean="0"/>
              <a:t>Internet </a:t>
            </a:r>
            <a:r>
              <a:rPr lang="sk-SK" dirty="0" err="1" smtClean="0"/>
              <a:t>radio</a:t>
            </a:r>
            <a:r>
              <a:rPr lang="sk-SK" dirty="0" smtClean="0"/>
              <a:t> </a:t>
            </a:r>
            <a:r>
              <a:rPr lang="en-US" dirty="0"/>
              <a:t>(</a:t>
            </a:r>
            <a:r>
              <a:rPr lang="sk-SK" dirty="0" err="1" smtClean="0"/>
              <a:t>custom</a:t>
            </a:r>
            <a:r>
              <a:rPr lang="sk-SK" dirty="0" smtClean="0"/>
              <a:t> or </a:t>
            </a:r>
            <a:r>
              <a:rPr lang="sk-SK" dirty="0" err="1" smtClean="0"/>
              <a:t>existing</a:t>
            </a:r>
            <a:r>
              <a:rPr lang="en-US" dirty="0" smtClean="0"/>
              <a:t>)</a:t>
            </a:r>
            <a:endParaRPr lang="sk-SK" dirty="0" smtClean="0"/>
          </a:p>
          <a:p>
            <a:r>
              <a:rPr lang="sk-SK" b="1" dirty="0" err="1" smtClean="0"/>
              <a:t>Discovering</a:t>
            </a:r>
            <a:r>
              <a:rPr lang="sk-SK" b="1" dirty="0" smtClean="0"/>
              <a:t> </a:t>
            </a:r>
            <a:r>
              <a:rPr lang="sk-SK" b="1" dirty="0" err="1" smtClean="0"/>
              <a:t>player</a:t>
            </a:r>
            <a:r>
              <a:rPr lang="en-US" b="1" dirty="0" smtClean="0"/>
              <a:t>’s e</a:t>
            </a:r>
            <a:r>
              <a:rPr lang="sk-SK" b="1" dirty="0" err="1" smtClean="0"/>
              <a:t>xpertise</a:t>
            </a:r>
            <a:r>
              <a:rPr lang="sk-SK" b="1" dirty="0" smtClean="0"/>
              <a:t> in </a:t>
            </a:r>
            <a:r>
              <a:rPr lang="sk-SK" b="1" dirty="0" err="1" smtClean="0"/>
              <a:t>specific</a:t>
            </a:r>
            <a:r>
              <a:rPr lang="sk-SK" b="1" dirty="0" smtClean="0"/>
              <a:t> </a:t>
            </a:r>
            <a:r>
              <a:rPr lang="en-US" b="1" dirty="0" smtClean="0"/>
              <a:t>music </a:t>
            </a:r>
            <a:r>
              <a:rPr lang="sk-SK" b="1" dirty="0" err="1" smtClean="0"/>
              <a:t>domain</a:t>
            </a:r>
            <a:r>
              <a:rPr lang="en-US" b="1" dirty="0" smtClean="0"/>
              <a:t> </a:t>
            </a:r>
            <a:r>
              <a:rPr lang="en-US" dirty="0" smtClean="0"/>
              <a:t>(primary objective)</a:t>
            </a:r>
            <a:endParaRPr lang="sk-SK" b="1" dirty="0" smtClean="0"/>
          </a:p>
          <a:p>
            <a:endParaRPr lang="sk-SK" dirty="0" smtClean="0"/>
          </a:p>
          <a:p>
            <a:r>
              <a:rPr lang="sk-SK" dirty="0" err="1" smtClean="0"/>
              <a:t>Means</a:t>
            </a:r>
            <a:endParaRPr lang="sk-SK" dirty="0" smtClean="0"/>
          </a:p>
          <a:p>
            <a:pPr lvl="1"/>
            <a:r>
              <a:rPr lang="sk-SK" dirty="0" err="1" smtClean="0"/>
              <a:t>Local</a:t>
            </a:r>
            <a:r>
              <a:rPr lang="sk-SK" dirty="0" smtClean="0"/>
              <a:t> </a:t>
            </a:r>
            <a:r>
              <a:rPr lang="sk-SK" dirty="0" err="1" smtClean="0"/>
              <a:t>library</a:t>
            </a:r>
            <a:r>
              <a:rPr lang="sk-SK" dirty="0" smtClean="0"/>
              <a:t> </a:t>
            </a:r>
            <a:r>
              <a:rPr lang="sk-SK" dirty="0" err="1" smtClean="0"/>
              <a:t>scanning</a:t>
            </a:r>
            <a:r>
              <a:rPr lang="sk-SK" dirty="0" smtClean="0"/>
              <a:t> / </a:t>
            </a:r>
            <a:r>
              <a:rPr lang="sk-SK" dirty="0" err="1" smtClean="0"/>
              <a:t>listening</a:t>
            </a:r>
            <a:r>
              <a:rPr lang="sk-SK" dirty="0" smtClean="0"/>
              <a:t> </a:t>
            </a:r>
            <a:r>
              <a:rPr lang="sk-SK" dirty="0" err="1" smtClean="0"/>
              <a:t>history</a:t>
            </a:r>
            <a:r>
              <a:rPr lang="sk-SK" dirty="0" smtClean="0"/>
              <a:t> (LastFM)</a:t>
            </a:r>
            <a:endParaRPr lang="en-US" dirty="0" smtClean="0"/>
          </a:p>
          <a:p>
            <a:pPr lvl="1"/>
            <a:r>
              <a:rPr lang="sk-SK" dirty="0" err="1" smtClean="0"/>
              <a:t>Fact</a:t>
            </a:r>
            <a:r>
              <a:rPr lang="sk-SK" dirty="0" smtClean="0"/>
              <a:t> </a:t>
            </a:r>
            <a:r>
              <a:rPr lang="sk-SK" dirty="0" err="1" smtClean="0"/>
              <a:t>questioning</a:t>
            </a:r>
            <a:r>
              <a:rPr lang="sk-SK" dirty="0" smtClean="0"/>
              <a:t> - </a:t>
            </a:r>
            <a:r>
              <a:rPr lang="sk-SK" dirty="0" err="1" smtClean="0"/>
              <a:t>quiz</a:t>
            </a:r>
            <a:r>
              <a:rPr lang="sk-SK" dirty="0" smtClean="0"/>
              <a:t> </a:t>
            </a:r>
            <a:r>
              <a:rPr lang="sk-SK" dirty="0" err="1" smtClean="0"/>
              <a:t>minigames</a:t>
            </a:r>
            <a:endParaRPr lang="sk-SK" dirty="0" smtClean="0"/>
          </a:p>
          <a:p>
            <a:pPr lvl="1"/>
            <a:r>
              <a:rPr lang="sk-SK" b="1" dirty="0" err="1" smtClean="0">
                <a:solidFill>
                  <a:srgbClr val="800000"/>
                </a:solidFill>
              </a:rPr>
              <a:t>Crowdsouring</a:t>
            </a:r>
            <a:endParaRPr lang="sk-SK" b="1" dirty="0" smtClean="0">
              <a:solidFill>
                <a:srgbClr val="800000"/>
              </a:solidFill>
            </a:endParaRPr>
          </a:p>
          <a:p>
            <a:pPr lvl="1"/>
            <a:endParaRPr lang="sk-SK" dirty="0" smtClean="0"/>
          </a:p>
          <a:p>
            <a:pPr lvl="1"/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028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129</Words>
  <Application>Microsoft Office PowerPoint</Application>
  <PresentationFormat>Prezentácia na obrazovke (4:3)</PresentationFormat>
  <Paragraphs>23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Motív Office</vt:lpstr>
      <vt:lpstr>Expert Finding and  Metadata Generation with  Games with a Purpose</vt:lpstr>
      <vt:lpstr>Problem</vt:lpstr>
      <vt:lpstr>Game and Purpose</vt:lpstr>
      <vt:lpstr>Expert Finding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Finding Experts and  Creating Metadata with  Games with a Purpose</dc:title>
  <dc:creator>rootpd</dc:creator>
  <cp:lastModifiedBy>rootpd</cp:lastModifiedBy>
  <cp:revision>3</cp:revision>
  <dcterms:created xsi:type="dcterms:W3CDTF">2013-05-13T18:49:42Z</dcterms:created>
  <dcterms:modified xsi:type="dcterms:W3CDTF">2013-05-13T19:13:12Z</dcterms:modified>
</cp:coreProperties>
</file>