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902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247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214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092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3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5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23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438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562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626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3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037E1-193D-49AA-BAEB-045062E8A188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FFD4-2B00-4D80-8C74-E56BB7DD11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544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" sz="4800" b="1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Analýza sledovania pohľadu v Tobii Studiu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sk" sz="3000" kern="0" dirty="0" smtClean="0"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Tutoriál</a:t>
            </a:r>
            <a:endParaRPr lang="en-US" sz="3000" kern="0" dirty="0" smtClean="0">
              <a:solidFill>
                <a:srgbClr val="666666"/>
              </a:solidFill>
              <a:latin typeface="Arial"/>
              <a:cs typeface="Arial"/>
              <a:sym typeface="Arial"/>
              <a:rtl val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SzPct val="100000"/>
            </a:pPr>
            <a:endParaRPr lang="sk" sz="3000" kern="0" dirty="0">
              <a:solidFill>
                <a:srgbClr val="666666"/>
              </a:solidFill>
              <a:latin typeface="Arial"/>
              <a:cs typeface="Arial"/>
              <a:sym typeface="Arial"/>
              <a:rtl val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sk" sz="3000" kern="0" dirty="0"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Robo Móro, Ondro Kaššák</a:t>
            </a:r>
          </a:p>
          <a:p>
            <a:endParaRPr lang="sk-SK" dirty="0"/>
          </a:p>
        </p:txBody>
      </p:sp>
      <p:sp>
        <p:nvSpPr>
          <p:cNvPr id="5" name="Shape 32"/>
          <p:cNvSpPr txBox="1"/>
          <p:nvPr/>
        </p:nvSpPr>
        <p:spPr>
          <a:xfrm>
            <a:off x="0" y="6108425"/>
            <a:ext cx="3747900" cy="68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sk" sz="2000" kern="0"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11.4.2015</a:t>
            </a:r>
          </a:p>
          <a:p>
            <a:r>
              <a:rPr lang="sk" sz="2000" kern="0"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17. Pewe Ontožúr, Gabčíkovo</a:t>
            </a:r>
          </a:p>
        </p:txBody>
      </p:sp>
    </p:spTree>
    <p:extLst>
      <p:ext uri="{BB962C8B-B14F-4D97-AF65-F5344CB8AC3E}">
        <p14:creationId xmlns:p14="http://schemas.microsoft.com/office/powerpoint/2010/main" val="262526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Analýza systému</a:t>
            </a:r>
            <a:r>
              <a:rPr lang="en-US" sz="3600" b="1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36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PublView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191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Vyhľadanie </a:t>
            </a:r>
            <a:r>
              <a:rPr lang="sk-SK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export </a:t>
            </a: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publikácii</a:t>
            </a:r>
            <a:endParaRPr lang="sk-SK" sz="3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indent="-4191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Vyhľadanie </a:t>
            </a:r>
            <a:r>
              <a:rPr lang="sk-SK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export ohlasov </a:t>
            </a: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(citácii) </a:t>
            </a:r>
            <a:r>
              <a:rPr lang="sk-SK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 </a:t>
            </a: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jednotlivé publikácie </a:t>
            </a:r>
            <a:r>
              <a:rPr lang="sk-SK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autora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421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PublView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724"/>
            <a:ext cx="9144000" cy="501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3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Kvalitatívna UX štúdia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191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rtl val="0"/>
              </a:rPr>
              <a:t>Cieľ: </a:t>
            </a:r>
            <a:r>
              <a:rPr lang="sk-SK" sz="3000" dirty="0">
                <a:solidFill>
                  <a:schemeClr val="dk1"/>
                </a:solidFill>
                <a:latin typeface="Arial"/>
                <a:ea typeface="Arial"/>
                <a:cs typeface="Arial"/>
                <a:rtl val="0"/>
              </a:rPr>
              <a:t>Odhaliť </a:t>
            </a: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rtl val="0"/>
              </a:rPr>
              <a:t>a vysvetliť chyby </a:t>
            </a:r>
            <a:r>
              <a:rPr lang="sk-SK" sz="3000" dirty="0">
                <a:solidFill>
                  <a:schemeClr val="dk1"/>
                </a:solidFill>
                <a:latin typeface="Arial"/>
                <a:ea typeface="Arial"/>
                <a:cs typeface="Arial"/>
                <a:rtl val="0"/>
              </a:rPr>
              <a:t>rozhrania</a:t>
            </a:r>
          </a:p>
          <a:p>
            <a:pPr marL="457200" indent="-4191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sk-SK" sz="3000" dirty="0">
                <a:solidFill>
                  <a:schemeClr val="dk1"/>
                </a:solidFill>
                <a:latin typeface="Arial"/>
                <a:ea typeface="Arial"/>
                <a:cs typeface="Arial"/>
                <a:rtl val="0"/>
              </a:rPr>
              <a:t>Úloha: Vyhľadajte publikácie výskumníka Jakuba Šimka do roku 2013 spolu s ich ohlasmi.</a:t>
            </a:r>
            <a:endParaRPr lang="en-US" sz="3000" dirty="0">
              <a:solidFill>
                <a:schemeClr val="dk1"/>
              </a:solidFill>
              <a:latin typeface="Arial"/>
              <a:ea typeface="Arial"/>
              <a:cs typeface="Arial"/>
              <a:rtl val="0"/>
            </a:endParaRPr>
          </a:p>
          <a:p>
            <a:pPr marL="457200" indent="-4191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sk-SK" sz="3000" dirty="0" smtClean="0">
                <a:solidFill>
                  <a:schemeClr val="dk1"/>
                </a:solidFill>
                <a:latin typeface="Arial"/>
                <a:ea typeface="Arial"/>
                <a:cs typeface="Arial"/>
                <a:rtl val="0"/>
              </a:rPr>
              <a:t>Počet účastníkov: 5 + 2 (pilot)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308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Tobii</a:t>
            </a:r>
            <a:r>
              <a:rPr lang="en-US" sz="3600" b="1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 Studio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3000" dirty="0" smtClean="0">
                <a:solidFill>
                  <a:prstClr val="black"/>
                </a:solidFill>
                <a:latin typeface="Arial"/>
                <a:ea typeface="Arial"/>
                <a:cs typeface="Arial"/>
                <a:rtl val="0"/>
              </a:rPr>
              <a:t>Prehrávanie záznamu</a:t>
            </a:r>
            <a:endParaRPr lang="en-US" sz="3000" dirty="0" smtClean="0">
              <a:solidFill>
                <a:prstClr val="black"/>
              </a:solidFill>
              <a:latin typeface="Arial"/>
              <a:ea typeface="Arial"/>
              <a:cs typeface="Arial"/>
              <a:rtl val="0"/>
            </a:endParaRPr>
          </a:p>
          <a:p>
            <a:pPr marL="914400" lvl="1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sk-SK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Segmentácia</a:t>
            </a:r>
          </a:p>
          <a:p>
            <a:pPr marL="914400" lvl="1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sk-SK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Tvorba scén</a:t>
            </a:r>
          </a:p>
          <a:p>
            <a:pPr marL="914400" lvl="1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sk-SK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Kódovanie</a:t>
            </a: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3000" dirty="0" smtClean="0">
                <a:solidFill>
                  <a:prstClr val="black"/>
                </a:solidFill>
                <a:latin typeface="Arial"/>
                <a:ea typeface="Arial"/>
                <a:cs typeface="Arial"/>
                <a:rtl val="0"/>
              </a:rPr>
              <a:t>Vizualizácie</a:t>
            </a:r>
          </a:p>
          <a:p>
            <a:pPr marL="914400" lvl="1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2600" dirty="0" smtClean="0">
                <a:solidFill>
                  <a:prstClr val="black"/>
                </a:solidFill>
                <a:latin typeface="Arial"/>
                <a:ea typeface="Arial"/>
                <a:cs typeface="Arial"/>
                <a:rtl val="0"/>
              </a:rPr>
              <a:t>Gaze plot</a:t>
            </a:r>
          </a:p>
          <a:p>
            <a:pPr marL="914400" lvl="1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2600" dirty="0" err="1" smtClean="0">
                <a:solidFill>
                  <a:prstClr val="black"/>
                </a:solidFill>
                <a:latin typeface="Arial"/>
                <a:ea typeface="Arial"/>
                <a:cs typeface="Arial"/>
                <a:rtl val="0"/>
              </a:rPr>
              <a:t>Heat</a:t>
            </a:r>
            <a:r>
              <a:rPr lang="sk-SK" sz="2600" dirty="0" smtClean="0">
                <a:solidFill>
                  <a:prstClr val="black"/>
                </a:solidFill>
                <a:latin typeface="Arial"/>
                <a:ea typeface="Arial"/>
                <a:cs typeface="Arial"/>
                <a:rtl val="0"/>
              </a:rPr>
              <a:t> mapy</a:t>
            </a: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3000" kern="0" dirty="0" smtClean="0">
                <a:solidFill>
                  <a:prstClr val="black"/>
                </a:solidFill>
                <a:latin typeface="Arial"/>
                <a:cs typeface="Arial"/>
                <a:sym typeface="Arial"/>
                <a:rtl val="0"/>
              </a:rPr>
              <a:t>Oblasti záujmu</a:t>
            </a: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3000" kern="0" dirty="0" smtClean="0">
                <a:solidFill>
                  <a:prstClr val="black"/>
                </a:solidFill>
                <a:latin typeface="Arial"/>
                <a:cs typeface="Arial"/>
                <a:sym typeface="Arial"/>
                <a:rtl val="0"/>
              </a:rPr>
              <a:t>Štatistiky</a:t>
            </a: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3000" kern="0" dirty="0" smtClean="0">
                <a:solidFill>
                  <a:prstClr val="black"/>
                </a:solidFill>
                <a:latin typeface="Arial"/>
                <a:cs typeface="Arial"/>
                <a:sym typeface="Arial"/>
                <a:rtl val="0"/>
              </a:rPr>
              <a:t>Export</a:t>
            </a:r>
            <a:endParaRPr lang="sk-SK" kern="0" dirty="0" smtClean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endParaRPr lang="en-US" sz="3000" dirty="0">
              <a:solidFill>
                <a:prstClr val="black"/>
              </a:solidFill>
              <a:latin typeface="Arial"/>
              <a:ea typeface="Arial"/>
              <a:cs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Čo sme zistili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sk-SK" sz="3000" dirty="0" smtClean="0">
                <a:solidFill>
                  <a:prstClr val="black"/>
                </a:solidFill>
                <a:latin typeface="Arial"/>
                <a:ea typeface="Arial"/>
                <a:cs typeface="Arial"/>
                <a:rtl val="0"/>
              </a:rPr>
              <a:t>Úspešnosť vykonania úlohy: 3</a:t>
            </a:r>
            <a:r>
              <a:rPr lang="en-US" sz="3000" dirty="0" smtClean="0">
                <a:solidFill>
                  <a:prstClr val="black"/>
                </a:solidFill>
                <a:latin typeface="Arial"/>
                <a:ea typeface="Arial"/>
                <a:cs typeface="Arial"/>
                <a:rtl val="0"/>
              </a:rPr>
              <a:t>/5 = 60%</a:t>
            </a: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r>
              <a:rPr lang="en-US" sz="3000" kern="0" dirty="0" err="1" smtClean="0">
                <a:solidFill>
                  <a:prstClr val="black"/>
                </a:solidFill>
                <a:latin typeface="Arial"/>
                <a:cs typeface="Arial"/>
                <a:sym typeface="Arial"/>
                <a:rtl val="0"/>
              </a:rPr>
              <a:t>Niektor</a:t>
            </a:r>
            <a:r>
              <a:rPr lang="sk-SK" sz="3000" kern="0" dirty="0" smtClean="0">
                <a:solidFill>
                  <a:prstClr val="black"/>
                </a:solidFill>
                <a:latin typeface="Arial"/>
                <a:cs typeface="Arial"/>
                <a:sym typeface="Arial"/>
                <a:rtl val="0"/>
              </a:rPr>
              <a:t>é odhalené UX chyby</a:t>
            </a:r>
          </a:p>
          <a:p>
            <a:pPr marL="914400" lvl="1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sk-SK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Vyhľadávanie autorov</a:t>
            </a:r>
          </a:p>
          <a:p>
            <a:pPr marL="1371600" lvl="2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OK verzus vyhľadaj</a:t>
            </a:r>
          </a:p>
          <a:p>
            <a:pPr marL="1371600" lvl="2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Diakritika</a:t>
            </a:r>
          </a:p>
          <a:p>
            <a:pPr marL="1371600" lvl="2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Viaceré záznamy osôb</a:t>
            </a:r>
          </a:p>
          <a:p>
            <a:pPr marL="914400" lvl="1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sk-SK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Kde sa nastavuje výstup s ohlasmi?</a:t>
            </a:r>
          </a:p>
          <a:p>
            <a:pPr marL="914400" lvl="1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sk-SK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Filtre? AND, OR?</a:t>
            </a:r>
          </a:p>
          <a:p>
            <a:pPr marL="914400" lvl="1" indent="-3810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sk-SK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Umiestnenie tlačidla na výstup</a:t>
            </a: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00000"/>
              <a:buFont typeface="Arial"/>
              <a:buChar char="●"/>
            </a:pPr>
            <a:endParaRPr lang="en-US" sz="3000" dirty="0">
              <a:solidFill>
                <a:prstClr val="black"/>
              </a:solidFill>
              <a:latin typeface="Arial"/>
              <a:ea typeface="Arial"/>
              <a:cs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7664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132</Words>
  <Application>Microsoft Office PowerPoint</Application>
  <PresentationFormat>Prezentácia na obrazovke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 Theme</vt:lpstr>
      <vt:lpstr>Analýza sledovania pohľadu v Tobii Studiu</vt:lpstr>
      <vt:lpstr>Analýza systému PublView</vt:lpstr>
      <vt:lpstr>PublView</vt:lpstr>
      <vt:lpstr>Kvalitatívna UX štúdia</vt:lpstr>
      <vt:lpstr>Tobii Studio</vt:lpstr>
      <vt:lpstr>Čo sme zistili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sledovania pohľadu v Tobii Studiu</dc:title>
  <dc:creator>uxtobii</dc:creator>
  <cp:lastModifiedBy>Jancatova</cp:lastModifiedBy>
  <cp:revision>7</cp:revision>
  <dcterms:created xsi:type="dcterms:W3CDTF">2015-04-11T04:41:23Z</dcterms:created>
  <dcterms:modified xsi:type="dcterms:W3CDTF">2016-01-15T09:56:29Z</dcterms:modified>
</cp:coreProperties>
</file>