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2" r:id="rId3"/>
    <p:sldId id="364" r:id="rId4"/>
    <p:sldId id="363" r:id="rId5"/>
    <p:sldId id="366" r:id="rId6"/>
    <p:sldId id="371" r:id="rId7"/>
    <p:sldId id="367" r:id="rId8"/>
    <p:sldId id="368" r:id="rId9"/>
    <p:sldId id="369" r:id="rId10"/>
    <p:sldId id="370" r:id="rId11"/>
    <p:sldId id="372" r:id="rId12"/>
    <p:sldId id="374" r:id="rId13"/>
    <p:sldId id="325" r:id="rId14"/>
    <p:sldId id="326" r:id="rId15"/>
    <p:sldId id="365" r:id="rId16"/>
    <p:sldId id="361" r:id="rId17"/>
    <p:sldId id="3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000" autoAdjust="0"/>
  </p:normalViewPr>
  <p:slideViewPr>
    <p:cSldViewPr>
      <p:cViewPr varScale="1">
        <p:scale>
          <a:sx n="79" d="100"/>
          <a:sy n="79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B1B23-E9D9-4A68-90FD-9BFC2B6F5AA7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8ED56-10C7-4129-BCEC-032E5BBDD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4E05A-7B3E-48A4-BBE3-ED62662FB752}" type="datetimeFigureOut">
              <a:rPr lang="en-US" smtClean="0"/>
              <a:pPr/>
              <a:t>3/20/2009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85E96-E6A0-432D-8C3D-D2836939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5E96-E6A0-432D-8C3D-D28369392A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20. 3. 2009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Factic - Prieskumný prehliadač novej generácie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20. 3. 2009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Factic - Prieskumný prehliadač novej generácie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20. 3. 2009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Factic - Prieskumný prehliadač novej generácie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3834" y="6356350"/>
            <a:ext cx="1046014" cy="365760"/>
          </a:xfrm>
        </p:spPr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7290" y="6356350"/>
            <a:ext cx="607223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smtClean="0"/>
              <a:t>20. 3. 2009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smtClean="0"/>
              <a:t>Factic - Prieskumný prehliadač novej generácie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20. 3. 2009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Factic - Prieskumný prehliadač novej generácie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20. 3. 2009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Factic - Prieskumný prehliadač novej generácie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Factic - Prieskumný prehliadač novej generácie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20. 3. 2009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Factic - Prieskumný prehliadač novej generácie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Factic - Prieskumný prehliadač novej generácie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Factic - Prieskumný prehliadač novej generácie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500958" y="6356350"/>
            <a:ext cx="118889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lang="en-US" smtClean="0"/>
              <a:t>20. 3. 2009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357290" y="6356350"/>
            <a:ext cx="5929354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53032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BB5E19-F10A-4C2F-BF6F-11C513378A2E}" type="slidenum">
              <a:rPr lang="en-US" smtClean="0"/>
              <a:pPr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lex.com/Silverlight" TargetMode="External"/><Relationship Id="rId2" Type="http://schemas.openxmlformats.org/officeDocument/2006/relationships/hyperlink" Target="http://silverlight.ne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irai.fiit.stuba.sk/GraphViz" TargetMode="External"/><Relationship Id="rId2" Type="http://schemas.openxmlformats.org/officeDocument/2006/relationships/hyperlink" Target="http://mirai.fiit.stuba.sk/Me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rai.fiit.stuba.sk/CDL" TargetMode="External"/><Relationship Id="rId4" Type="http://schemas.openxmlformats.org/officeDocument/2006/relationships/hyperlink" Target="http://mirai.fiit.stuba.sk/PhotoGaller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3643314"/>
            <a:ext cx="7072362" cy="1285884"/>
          </a:xfrm>
        </p:spPr>
        <p:txBody>
          <a:bodyPr>
            <a:noAutofit/>
          </a:bodyPr>
          <a:lstStyle/>
          <a:p>
            <a:pPr algn="ctr"/>
            <a:r>
              <a:rPr lang="sk-SK" sz="4000" dirty="0" err="1" smtClean="0"/>
              <a:t>Factic</a:t>
            </a:r>
            <a:r>
              <a:rPr lang="sk-SK" sz="4000" dirty="0" smtClean="0"/>
              <a:t> - Prieskumný prehliadač novej generácie</a:t>
            </a:r>
            <a:endParaRPr lang="sk-SK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662" y="5214950"/>
            <a:ext cx="6400800" cy="5000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Michal </a:t>
            </a:r>
            <a:r>
              <a:rPr lang="sk-SK" sz="2000" dirty="0" smtClean="0"/>
              <a:t>Tvarožek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14480" y="6143644"/>
            <a:ext cx="6400800" cy="5095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tvarozek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{ at }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iit.stuba.sk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D207,5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8662" y="714356"/>
          <a:ext cx="1008063" cy="785812"/>
        </p:xfrm>
        <a:graphic>
          <a:graphicData uri="http://schemas.openxmlformats.org/presentationml/2006/ole">
            <p:oleObj spid="_x0000_s1026" name="CorelDRAW" r:id="rId4" imgW="3627360" imgH="2826360" progId="CorelDraw.Graphic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Grafová </a:t>
            </a:r>
            <a:r>
              <a:rPr lang="sk-SK" sz="3600" dirty="0" err="1" smtClean="0"/>
              <a:t>viz</a:t>
            </a:r>
            <a:r>
              <a:rPr lang="sk-SK" sz="3600" dirty="0" smtClean="0"/>
              <a:t>. (BP – Adrián Rakovský)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3211" t="16055" r="2341" b="3668"/>
          <a:stretch>
            <a:fillRect/>
          </a:stretch>
        </p:blipFill>
        <p:spPr bwMode="auto">
          <a:xfrm>
            <a:off x="456022" y="1214423"/>
            <a:ext cx="823195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sa chystám robiť</a:t>
            </a:r>
            <a:r>
              <a:rPr lang="sk-SK" sz="4000" baseline="30000" dirty="0" smtClean="0"/>
              <a:t>1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200" dirty="0" smtClean="0"/>
              <a:t>Dopracovanie prehliadača ako platformy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Prihlasovanie a prístupové práva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Zaznamenávanie udalostí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Pridávanie nových zdrojov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Optimalizácia (</a:t>
            </a:r>
            <a:r>
              <a:rPr lang="sk-SK" sz="2800" dirty="0" err="1" smtClean="0"/>
              <a:t>cachovanie</a:t>
            </a:r>
            <a:r>
              <a:rPr lang="sk-SK" sz="2800" dirty="0" smtClean="0"/>
              <a:t>, GUI </a:t>
            </a:r>
            <a:r>
              <a:rPr lang="sk-SK" sz="2800" dirty="0" err="1" smtClean="0"/>
              <a:t>design</a:t>
            </a:r>
            <a:r>
              <a:rPr lang="sk-SK" sz="28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Prepojenie s inými nástrojmi, </a:t>
            </a:r>
            <a:r>
              <a:rPr lang="sk-SK" sz="2800" dirty="0" err="1" smtClean="0"/>
              <a:t>vizualizátormi</a:t>
            </a:r>
            <a:r>
              <a:rPr lang="sk-SK" sz="2800" dirty="0" smtClean="0"/>
              <a:t>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sa chystám robiť</a:t>
            </a:r>
            <a:r>
              <a:rPr lang="sk-SK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200" dirty="0" smtClean="0"/>
              <a:t>Rozšírenie o pokročilé funkcie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Doplnenie typov faziet (</a:t>
            </a:r>
            <a:r>
              <a:rPr lang="sk-SK" sz="2800" dirty="0" err="1" smtClean="0"/>
              <a:t>literálne</a:t>
            </a:r>
            <a:r>
              <a:rPr lang="sk-SK" sz="2800" dirty="0" smtClean="0"/>
              <a:t>, dynamické, ...)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Dynamické generovanie faziet z metadát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Prispôsobovanie faziet a pohľadov</a:t>
            </a:r>
          </a:p>
          <a:p>
            <a:pPr>
              <a:lnSpc>
                <a:spcPct val="150000"/>
              </a:lnSpc>
            </a:pPr>
            <a:r>
              <a:rPr lang="sk-SK" sz="3200" dirty="0" smtClean="0"/>
              <a:t>Príprava experimentálnych dát</a:t>
            </a:r>
          </a:p>
          <a:p>
            <a:pPr marL="788670" lvl="1" indent="-514350">
              <a:buFont typeface="+mj-lt"/>
              <a:buAutoNum type="arabicPeriod"/>
            </a:pPr>
            <a:r>
              <a:rPr lang="sk-SK" sz="2900" dirty="0" smtClean="0"/>
              <a:t>Fotografie (import a anotácia</a:t>
            </a:r>
            <a:r>
              <a:rPr lang="ja-JP" altLang="en-US" sz="2900" smtClean="0"/>
              <a:t> </a:t>
            </a:r>
            <a:r>
              <a:rPr lang="en-US" altLang="ja-JP" sz="2900" dirty="0" smtClean="0"/>
              <a:t>~ OP)</a:t>
            </a:r>
            <a:endParaRPr lang="sk-SK" altLang="ja-JP" sz="2900" dirty="0" smtClean="0"/>
          </a:p>
          <a:p>
            <a:pPr marL="788670" lvl="1" indent="-514350">
              <a:buFont typeface="+mj-lt"/>
              <a:buAutoNum type="arabicPeriod"/>
            </a:pPr>
            <a:r>
              <a:rPr lang="sk-SK" sz="2900" dirty="0" smtClean="0"/>
              <a:t>Ostatné (publikácie, projekty </a:t>
            </a:r>
            <a:r>
              <a:rPr lang="en-US" sz="2900" dirty="0" smtClean="0"/>
              <a:t>~ </a:t>
            </a:r>
            <a:r>
              <a:rPr lang="en-US" sz="2900" dirty="0" err="1" smtClean="0"/>
              <a:t>Yonban</a:t>
            </a:r>
            <a:r>
              <a:rPr lang="en-US" sz="2900" dirty="0" smtClean="0"/>
              <a:t>)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viem (zatiaľ) poskytnúť</a:t>
            </a:r>
            <a:r>
              <a:rPr lang="sk-SK" sz="4000" baseline="30000" dirty="0" smtClean="0"/>
              <a:t>1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k-SK" sz="3200" dirty="0" smtClean="0"/>
              <a:t>Sympatickú (integračnú) webovú platformu</a:t>
            </a:r>
          </a:p>
          <a:p>
            <a:pPr lvl="1">
              <a:lnSpc>
                <a:spcPct val="150000"/>
              </a:lnSpc>
            </a:pPr>
            <a:r>
              <a:rPr lang="sk-SK" sz="2900" dirty="0" smtClean="0"/>
              <a:t>Vyhľadávanie, vizualizácia, personalizácia, UM</a:t>
            </a:r>
          </a:p>
          <a:p>
            <a:pPr>
              <a:lnSpc>
                <a:spcPct val="150000"/>
              </a:lnSpc>
            </a:pPr>
            <a:r>
              <a:rPr lang="sk-SK" sz="3200" dirty="0" smtClean="0"/>
              <a:t>Fazetové vyhľadávanie a prehliadanie ontológie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Po ručnom definovaní </a:t>
            </a:r>
            <a:r>
              <a:rPr lang="en-US" sz="2800" dirty="0" smtClean="0"/>
              <a:t>[</a:t>
            </a:r>
            <a:r>
              <a:rPr lang="sk-SK" sz="2800" dirty="0" smtClean="0"/>
              <a:t>objektových</a:t>
            </a:r>
            <a:r>
              <a:rPr lang="en-US" sz="2800" dirty="0" smtClean="0"/>
              <a:t>]</a:t>
            </a:r>
            <a:r>
              <a:rPr lang="sk-SK" sz="2800" dirty="0" smtClean="0"/>
              <a:t> faziet</a:t>
            </a:r>
          </a:p>
          <a:p>
            <a:pPr>
              <a:lnSpc>
                <a:spcPct val="150000"/>
              </a:lnSpc>
            </a:pPr>
            <a:r>
              <a:rPr lang="sk-SK" sz="3100" dirty="0" smtClean="0"/>
              <a:t>Interaktívne prehliadanie grafu, </a:t>
            </a:r>
            <a:r>
              <a:rPr lang="sk-SK" sz="3100" dirty="0" err="1" smtClean="0"/>
              <a:t>foto</a:t>
            </a:r>
            <a:r>
              <a:rPr lang="sk-SK" sz="3100" dirty="0" smtClean="0"/>
              <a:t> </a:t>
            </a:r>
            <a:r>
              <a:rPr lang="sk-SK" sz="3100" dirty="0" err="1" smtClean="0"/>
              <a:t>slideshow</a:t>
            </a:r>
            <a:endParaRPr lang="sk-SK" sz="3100" dirty="0" smtClean="0"/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BP prototyp (Adrián Rakovský)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BP prototyp (Patrik </a:t>
            </a:r>
            <a:r>
              <a:rPr lang="sk-SK" sz="2800" dirty="0" err="1" smtClean="0"/>
              <a:t>Meľo</a:t>
            </a:r>
            <a:r>
              <a:rPr lang="sk-SK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Čo viem (zatiaľ) poskytnúť</a:t>
            </a:r>
            <a:r>
              <a:rPr lang="sk-SK" sz="4000" baseline="30000" dirty="0" smtClean="0"/>
              <a:t>2</a:t>
            </a:r>
            <a:endParaRPr lang="en-US" sz="4000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50673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100" dirty="0" smtClean="0"/>
              <a:t>WCF službu pre prístup k dátam v úložisku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Vysokoúrovňové rozhranie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Priebežne rozširovaná o nové metódy</a:t>
            </a:r>
          </a:p>
          <a:p>
            <a:pPr>
              <a:lnSpc>
                <a:spcPct val="150000"/>
              </a:lnSpc>
            </a:pPr>
            <a:r>
              <a:rPr lang="sk-SK" sz="3100" dirty="0" smtClean="0"/>
              <a:t>Prehliadanie a vizualizáciu vašich dát/metadát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Ak implementujeme adaptér na daný zdroj dát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sk-SK" sz="2800" dirty="0" err="1" smtClean="0"/>
              <a:t>Steltecia</a:t>
            </a:r>
            <a:r>
              <a:rPr lang="sk-SK" sz="2800" dirty="0" smtClean="0"/>
              <a:t> </a:t>
            </a:r>
            <a:r>
              <a:rPr lang="en-US" sz="2800" dirty="0" smtClean="0"/>
              <a:t>~ 24</a:t>
            </a:r>
            <a:r>
              <a:rPr lang="sk-SK" sz="2800" dirty="0" smtClean="0"/>
              <a:t> metód (vráť niečo zo schémy/dát)</a:t>
            </a:r>
            <a:br>
              <a:rPr lang="sk-SK" sz="2800" dirty="0" smtClean="0"/>
            </a:br>
            <a:r>
              <a:rPr lang="sk-SK" sz="2800" dirty="0" err="1" smtClean="0"/>
              <a:t>Factic</a:t>
            </a:r>
            <a:r>
              <a:rPr lang="sk-SK" sz="2800" dirty="0" smtClean="0"/>
              <a:t>     </a:t>
            </a:r>
            <a:r>
              <a:rPr lang="en-US" sz="2800" dirty="0" smtClean="0"/>
              <a:t>~</a:t>
            </a:r>
            <a:r>
              <a:rPr lang="sk-SK" sz="2800" dirty="0" smtClean="0"/>
              <a:t> 2 metódy (vráť výsledky, počet)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/>
              <a:t>Silverlight</a:t>
            </a:r>
            <a:r>
              <a:rPr lang="sk-SK" sz="4000" dirty="0" smtClean="0"/>
              <a:t> 3.0 (čerstvo vydaný)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Oficiálna stránka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Dokumentácia, ukážky, </a:t>
            </a:r>
            <a:r>
              <a:rPr lang="sk-SK" sz="2400" dirty="0" err="1" smtClean="0"/>
              <a:t>tutoriály</a:t>
            </a:r>
            <a:r>
              <a:rPr lang="sk-SK" sz="2400" dirty="0" smtClean="0"/>
              <a:t>, tréningové videá</a:t>
            </a:r>
            <a:br>
              <a:rPr lang="sk-SK" sz="2400" dirty="0" smtClean="0"/>
            </a:br>
            <a:r>
              <a:rPr lang="sk-SK" sz="2400" dirty="0" smtClean="0"/>
              <a:t>(a </a:t>
            </a:r>
            <a:r>
              <a:rPr lang="sk-SK" sz="2400" dirty="0" err="1" smtClean="0"/>
              <a:t>developers</a:t>
            </a:r>
            <a:r>
              <a:rPr lang="sk-SK" sz="2400" dirty="0" smtClean="0"/>
              <a:t> </a:t>
            </a:r>
            <a:r>
              <a:rPr lang="sk-SK" sz="2400" dirty="0" err="1" smtClean="0"/>
              <a:t>dream</a:t>
            </a:r>
            <a:r>
              <a:rPr lang="sk-SK" sz="2400" dirty="0" smtClean="0"/>
              <a:t> </a:t>
            </a:r>
            <a:r>
              <a:rPr lang="sk-SK" sz="2400" dirty="0" err="1" smtClean="0"/>
              <a:t>come</a:t>
            </a:r>
            <a:r>
              <a:rPr lang="sk-SK" sz="2400" dirty="0" smtClean="0"/>
              <a:t> </a:t>
            </a:r>
            <a:r>
              <a:rPr lang="sk-SK" sz="2400" dirty="0" err="1" smtClean="0"/>
              <a:t>true</a:t>
            </a:r>
            <a:r>
              <a:rPr lang="sk-SK" sz="2400" dirty="0" smtClean="0"/>
              <a:t> </a:t>
            </a:r>
            <a:r>
              <a:rPr lang="sk-SK" sz="2400" dirty="0" smtClean="0">
                <a:sym typeface="Wingdings" pitchFamily="2" charset="2"/>
              </a:rPr>
              <a:t>)</a:t>
            </a:r>
            <a:endParaRPr lang="sk-SK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>
                <a:hlinkClick r:id="rId2"/>
              </a:rPr>
              <a:t>http://silverlight.net/</a:t>
            </a:r>
            <a:endParaRPr lang="sk-SK" sz="2400" dirty="0" smtClean="0"/>
          </a:p>
          <a:p>
            <a:pPr>
              <a:lnSpc>
                <a:spcPct val="150000"/>
              </a:lnSpc>
            </a:pPr>
            <a:r>
              <a:rPr lang="sk-SK" sz="2800" dirty="0" err="1" smtClean="0"/>
              <a:t>Silverlight</a:t>
            </a:r>
            <a:r>
              <a:rPr lang="sk-SK" sz="2800" dirty="0" smtClean="0"/>
              <a:t> </a:t>
            </a:r>
            <a:r>
              <a:rPr lang="sk-SK" sz="2800" dirty="0" err="1" smtClean="0"/>
              <a:t>Toolkit</a:t>
            </a:r>
            <a:r>
              <a:rPr lang="sk-SK" sz="2800" dirty="0" smtClean="0"/>
              <a:t> – knižnica, ktorú nemožno nepoužiť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Dodatočné, veľmi užitočné ovládacie prvky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hlinkClick r:id="rId3"/>
              </a:rPr>
              <a:t>http://www.codeplex.com/Silverlight</a:t>
            </a:r>
            <a:endParaRPr lang="sk-SK" sz="2400" dirty="0" smtClean="0"/>
          </a:p>
          <a:p>
            <a:pPr lvl="1"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ym typeface="Wingdings" pitchFamily="2" charset="2"/>
              </a:rPr>
              <a:t> </a:t>
            </a:r>
            <a:r>
              <a:rPr lang="sk-SK" sz="4000" dirty="0" smtClean="0"/>
              <a:t>Dôležité odkazy </a:t>
            </a:r>
            <a:r>
              <a:rPr lang="sk-SK" sz="4000" dirty="0" smtClean="0">
                <a:sym typeface="Wingdings" pitchFamily="2" charset="2"/>
              </a:rPr>
              <a:t>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3200" dirty="0" smtClean="0"/>
              <a:t>Aktuálna stabilná verzia</a:t>
            </a:r>
          </a:p>
          <a:p>
            <a:pPr lvl="1">
              <a:lnSpc>
                <a:spcPct val="150000"/>
              </a:lnSpc>
            </a:pPr>
            <a:r>
              <a:rPr lang="en-US" sz="2900" dirty="0" smtClean="0">
                <a:hlinkClick r:id="rId2"/>
              </a:rPr>
              <a:t>http://mirai.fiit.stuba.sk/Meia</a:t>
            </a:r>
            <a:endParaRPr lang="sk-SK" sz="2900" dirty="0" smtClean="0"/>
          </a:p>
          <a:p>
            <a:pPr>
              <a:lnSpc>
                <a:spcPct val="150000"/>
              </a:lnSpc>
            </a:pPr>
            <a:r>
              <a:rPr lang="sk-SK" sz="3200" dirty="0" smtClean="0"/>
              <a:t>Prototypy bakalárov</a:t>
            </a:r>
            <a:endParaRPr lang="en-US" sz="3200" dirty="0" smtClean="0"/>
          </a:p>
          <a:p>
            <a:pPr lvl="1">
              <a:lnSpc>
                <a:spcPct val="150000"/>
              </a:lnSpc>
            </a:pPr>
            <a:r>
              <a:rPr lang="en-US" sz="2900" dirty="0" smtClean="0">
                <a:hlinkClick r:id="rId3"/>
              </a:rPr>
              <a:t>http://mirai.fiit.stuba.sk/GraphViz</a:t>
            </a:r>
            <a:endParaRPr lang="en-US" sz="2900" dirty="0" smtClean="0"/>
          </a:p>
          <a:p>
            <a:pPr lvl="1">
              <a:lnSpc>
                <a:spcPct val="150000"/>
              </a:lnSpc>
            </a:pPr>
            <a:r>
              <a:rPr lang="en-US" sz="2900" dirty="0" smtClean="0">
                <a:hlinkClick r:id="rId4"/>
              </a:rPr>
              <a:t>http://mirai.fiit.stuba.sk/PhotoGallery</a:t>
            </a:r>
            <a:endParaRPr lang="sk-SK" sz="2900" dirty="0" smtClean="0"/>
          </a:p>
          <a:p>
            <a:pPr>
              <a:lnSpc>
                <a:spcPct val="150000"/>
              </a:lnSpc>
            </a:pPr>
            <a:r>
              <a:rPr lang="sk-SK" sz="3200" dirty="0" smtClean="0"/>
              <a:t>Prototyp z tímového projektu (alfa verzia)</a:t>
            </a:r>
            <a:endParaRPr lang="en-US" sz="3200" dirty="0" smtClean="0"/>
          </a:p>
          <a:p>
            <a:pPr lvl="1">
              <a:lnSpc>
                <a:spcPct val="150000"/>
              </a:lnSpc>
            </a:pPr>
            <a:r>
              <a:rPr lang="en-US" sz="2900" dirty="0" smtClean="0">
                <a:hlinkClick r:id="rId5"/>
              </a:rPr>
              <a:t>http://mirai.fiit.stuba.sk/CDL</a:t>
            </a:r>
            <a:endParaRPr lang="en-US" sz="29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4000" dirty="0" smtClean="0"/>
              <a:t>Čo by ste mohli poskytnúť vy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Analýzu správania používateľa</a:t>
            </a:r>
            <a:endParaRPr lang="en-US" sz="3200" dirty="0" smtClean="0"/>
          </a:p>
          <a:p>
            <a:pPr lvl="1"/>
            <a:r>
              <a:rPr lang="en-US" sz="2900" dirty="0" smtClean="0">
                <a:sym typeface="Wingdings" pitchFamily="2" charset="2"/>
              </a:rPr>
              <a:t>M</a:t>
            </a:r>
            <a:r>
              <a:rPr lang="sk-SK" sz="2900" dirty="0" smtClean="0">
                <a:sym typeface="Wingdings" pitchFamily="2" charset="2"/>
              </a:rPr>
              <a:t>odel používateľa</a:t>
            </a:r>
            <a:r>
              <a:rPr lang="en-US" sz="2900" dirty="0" smtClean="0">
                <a:sym typeface="Wingdings" pitchFamily="2" charset="2"/>
              </a:rPr>
              <a:t>, </a:t>
            </a:r>
            <a:r>
              <a:rPr lang="en-US" sz="2900" dirty="0" err="1" smtClean="0">
                <a:sym typeface="Wingdings" pitchFamily="2" charset="2"/>
              </a:rPr>
              <a:t>kontext</a:t>
            </a:r>
            <a:endParaRPr lang="sk-SK" sz="2900" dirty="0" smtClean="0">
              <a:sym typeface="Wingdings" pitchFamily="2" charset="2"/>
            </a:endParaRPr>
          </a:p>
          <a:p>
            <a:r>
              <a:rPr lang="sk-SK" sz="3200" dirty="0" err="1" smtClean="0"/>
              <a:t>Vizualizačné</a:t>
            </a:r>
            <a:r>
              <a:rPr lang="sk-SK" sz="3200" dirty="0" smtClean="0"/>
              <a:t> a interakčné </a:t>
            </a:r>
            <a:r>
              <a:rPr lang="sk-SK" sz="3200" dirty="0" smtClean="0"/>
              <a:t>nástroje</a:t>
            </a:r>
            <a:endParaRPr lang="en-US" sz="3200" dirty="0" smtClean="0"/>
          </a:p>
          <a:p>
            <a:pPr lvl="1"/>
            <a:r>
              <a:rPr lang="en-US" sz="2900" dirty="0" smtClean="0">
                <a:sym typeface="Wingdings" pitchFamily="2" charset="2"/>
              </a:rPr>
              <a:t>P</a:t>
            </a:r>
            <a:r>
              <a:rPr lang="sk-SK" sz="2900" dirty="0" err="1" smtClean="0">
                <a:sym typeface="Wingdings" pitchFamily="2" charset="2"/>
              </a:rPr>
              <a:t>okročilé</a:t>
            </a:r>
            <a:r>
              <a:rPr lang="sk-SK" sz="2900" dirty="0" smtClean="0">
                <a:sym typeface="Wingdings" pitchFamily="2" charset="2"/>
              </a:rPr>
              <a:t> GUI</a:t>
            </a:r>
            <a:r>
              <a:rPr lang="en-US" sz="2900" dirty="0" smtClean="0">
                <a:sym typeface="Wingdings" pitchFamily="2" charset="2"/>
              </a:rPr>
              <a:t>, </a:t>
            </a:r>
            <a:r>
              <a:rPr lang="sk-SK" sz="2900" dirty="0" smtClean="0">
                <a:sym typeface="Wingdings" pitchFamily="2" charset="2"/>
              </a:rPr>
              <a:t>sociálne a </a:t>
            </a:r>
            <a:r>
              <a:rPr lang="sk-SK" sz="2900" dirty="0" err="1" smtClean="0">
                <a:sym typeface="Wingdings" pitchFamily="2" charset="2"/>
              </a:rPr>
              <a:t>kolaboratívne</a:t>
            </a:r>
            <a:r>
              <a:rPr lang="sk-SK" sz="2900" smtClean="0">
                <a:sym typeface="Wingdings" pitchFamily="2" charset="2"/>
              </a:rPr>
              <a:t> nástroje</a:t>
            </a:r>
            <a:endParaRPr lang="sk-SK" sz="2900" dirty="0" smtClean="0">
              <a:sym typeface="Wingdings" pitchFamily="2" charset="2"/>
            </a:endParaRPr>
          </a:p>
          <a:p>
            <a:r>
              <a:rPr lang="sk-SK" sz="3200" dirty="0" smtClean="0">
                <a:sym typeface="Wingdings" pitchFamily="2" charset="2"/>
              </a:rPr>
              <a:t>Analýzu dát a </a:t>
            </a:r>
            <a:r>
              <a:rPr lang="sk-SK" sz="3200" dirty="0" err="1" smtClean="0">
                <a:sym typeface="Wingdings" pitchFamily="2" charset="2"/>
              </a:rPr>
              <a:t>metadát</a:t>
            </a:r>
            <a:endParaRPr lang="en-US" sz="3200" dirty="0" smtClean="0">
              <a:sym typeface="Wingdings" pitchFamily="2" charset="2"/>
            </a:endParaRPr>
          </a:p>
          <a:p>
            <a:pPr lvl="1"/>
            <a:r>
              <a:rPr lang="en-US" sz="2900" dirty="0" smtClean="0">
                <a:sym typeface="Wingdings" pitchFamily="2" charset="2"/>
              </a:rPr>
              <a:t>K</a:t>
            </a:r>
            <a:r>
              <a:rPr lang="sk-SK" sz="2900" dirty="0" err="1" smtClean="0">
                <a:sym typeface="Wingdings" pitchFamily="2" charset="2"/>
              </a:rPr>
              <a:t>lasifikáciu</a:t>
            </a:r>
            <a:r>
              <a:rPr lang="sk-SK" sz="2900" dirty="0" smtClean="0">
                <a:sym typeface="Wingdings" pitchFamily="2" charset="2"/>
              </a:rPr>
              <a:t>, zhlukovanie, anotáciu, vzťahy</a:t>
            </a:r>
          </a:p>
          <a:p>
            <a:r>
              <a:rPr lang="sk-SK" sz="3200" dirty="0" smtClean="0">
                <a:sym typeface="Wingdings" pitchFamily="2" charset="2"/>
              </a:rPr>
              <a:t>Zber a tvorbu dát a </a:t>
            </a:r>
            <a:r>
              <a:rPr lang="sk-SK" sz="3200" dirty="0" err="1" smtClean="0">
                <a:sym typeface="Wingdings" pitchFamily="2" charset="2"/>
              </a:rPr>
              <a:t>metadát</a:t>
            </a:r>
            <a:endParaRPr lang="en-US" sz="3200" dirty="0" smtClean="0">
              <a:sym typeface="Wingdings" pitchFamily="2" charset="2"/>
            </a:endParaRPr>
          </a:p>
          <a:p>
            <a:pPr lvl="1"/>
            <a:r>
              <a:rPr lang="en-US" sz="2900" dirty="0" smtClean="0">
                <a:sym typeface="Wingdings" pitchFamily="2" charset="2"/>
              </a:rPr>
              <a:t>V</a:t>
            </a:r>
            <a:r>
              <a:rPr lang="sk-SK" sz="2900" dirty="0" err="1" smtClean="0">
                <a:sym typeface="Wingdings" pitchFamily="2" charset="2"/>
              </a:rPr>
              <a:t>yhľadávače</a:t>
            </a:r>
            <a:r>
              <a:rPr lang="sk-SK" sz="2900" dirty="0" smtClean="0">
                <a:sym typeface="Wingdings" pitchFamily="2" charset="2"/>
              </a:rPr>
              <a:t>, </a:t>
            </a:r>
            <a:r>
              <a:rPr lang="sk-SK" sz="2900" dirty="0" err="1" smtClean="0">
                <a:sym typeface="Wingdings" pitchFamily="2" charset="2"/>
              </a:rPr>
              <a:t>indexovače</a:t>
            </a:r>
            <a:r>
              <a:rPr lang="sk-SK" sz="2900" dirty="0" smtClean="0">
                <a:sym typeface="Wingdings" pitchFamily="2" charset="2"/>
              </a:rPr>
              <a:t>, </a:t>
            </a:r>
            <a:r>
              <a:rPr lang="sk-SK" sz="2900" dirty="0" err="1" smtClean="0">
                <a:sym typeface="Wingdings" pitchFamily="2" charset="2"/>
              </a:rPr>
              <a:t>preliezače</a:t>
            </a:r>
            <a:endParaRPr lang="sk-SK" sz="29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O čom to bude...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200" i="1" dirty="0" smtClean="0"/>
              <a:t>O prieskumnom vyhľadávaní</a:t>
            </a:r>
          </a:p>
          <a:p>
            <a:pPr>
              <a:lnSpc>
                <a:spcPct val="150000"/>
              </a:lnSpc>
            </a:pPr>
            <a:r>
              <a:rPr lang="sk-SK" sz="3200" dirty="0" smtClean="0"/>
              <a:t>Čo mám hotové</a:t>
            </a:r>
          </a:p>
          <a:p>
            <a:pPr>
              <a:lnSpc>
                <a:spcPct val="150000"/>
              </a:lnSpc>
            </a:pPr>
            <a:r>
              <a:rPr lang="sk-SK" sz="3200" dirty="0" smtClean="0"/>
              <a:t>Čo sa chystám robiť</a:t>
            </a:r>
          </a:p>
          <a:p>
            <a:pPr>
              <a:lnSpc>
                <a:spcPct val="150000"/>
              </a:lnSpc>
            </a:pPr>
            <a:r>
              <a:rPr lang="sk-SK" sz="3200" dirty="0" smtClean="0"/>
              <a:t>Čo viem poskytnúť vám</a:t>
            </a:r>
          </a:p>
          <a:p>
            <a:pPr>
              <a:lnSpc>
                <a:spcPct val="150000"/>
              </a:lnSpc>
            </a:pPr>
            <a:r>
              <a:rPr lang="sk-SK" sz="3200" dirty="0" smtClean="0"/>
              <a:t>Čo viete poskytnúť vy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Ciele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200" dirty="0" smtClean="0"/>
              <a:t>Prieskumný vyhľadávač		(platforma)</a:t>
            </a:r>
          </a:p>
          <a:p>
            <a:pPr>
              <a:lnSpc>
                <a:spcPct val="150000"/>
              </a:lnSpc>
            </a:pPr>
            <a:r>
              <a:rPr lang="sk-SK" sz="3200" dirty="0" smtClean="0"/>
              <a:t>Zaujímavé spôsoby... 		(pointa)</a:t>
            </a:r>
            <a:br>
              <a:rPr lang="sk-SK" sz="3200" dirty="0" smtClean="0"/>
            </a:br>
            <a:r>
              <a:rPr lang="sk-SK" sz="3200" dirty="0" smtClean="0"/>
              <a:t>...generovania, personalizácie a interakcie</a:t>
            </a:r>
          </a:p>
          <a:p>
            <a:pPr>
              <a:lnSpc>
                <a:spcPct val="150000"/>
              </a:lnSpc>
            </a:pPr>
            <a:r>
              <a:rPr lang="sk-SK" sz="3200" dirty="0" smtClean="0"/>
              <a:t>Vyhodnotenie použitia...		(</a:t>
            </a:r>
            <a:r>
              <a:rPr lang="sk-SK" sz="3200" dirty="0" err="1" smtClean="0"/>
              <a:t>PhD</a:t>
            </a:r>
            <a:r>
              <a:rPr lang="sk-SK" sz="3200" dirty="0" smtClean="0"/>
              <a:t>)</a:t>
            </a:r>
            <a:br>
              <a:rPr lang="sk-SK" sz="3200" dirty="0" smtClean="0"/>
            </a:br>
            <a:r>
              <a:rPr lang="sk-SK" sz="3200" dirty="0" smtClean="0"/>
              <a:t>... reálne nasadenie, vykonanie experimentov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Môže to vyzerať napríklad takto: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4139" t="22084" r="2530" b="4845"/>
          <a:stretch>
            <a:fillRect/>
          </a:stretch>
        </p:blipFill>
        <p:spPr bwMode="auto">
          <a:xfrm>
            <a:off x="147688" y="1395046"/>
            <a:ext cx="8848625" cy="446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Ale poďme radšej na ukážku...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3177" t="15917" r="2508" b="3576"/>
          <a:stretch>
            <a:fillRect/>
          </a:stretch>
        </p:blipFill>
        <p:spPr bwMode="auto">
          <a:xfrm>
            <a:off x="465948" y="1214422"/>
            <a:ext cx="8212104" cy="508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Prehľad fotiek - výsledkov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 l="3177" t="15767" r="2241" b="3495"/>
          <a:stretch>
            <a:fillRect/>
          </a:stretch>
        </p:blipFill>
        <p:spPr bwMode="auto">
          <a:xfrm>
            <a:off x="428597" y="1191144"/>
            <a:ext cx="8286807" cy="51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Editovanie metadát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094" t="15802" r="2341" b="3576"/>
          <a:stretch>
            <a:fillRect/>
          </a:stretch>
        </p:blipFill>
        <p:spPr bwMode="auto">
          <a:xfrm>
            <a:off x="486407" y="1236423"/>
            <a:ext cx="8171186" cy="505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Veľký náhľad fotky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3177" t="15917" r="2258" b="3576"/>
          <a:stretch>
            <a:fillRect/>
          </a:stretch>
        </p:blipFill>
        <p:spPr bwMode="auto">
          <a:xfrm>
            <a:off x="462730" y="1214423"/>
            <a:ext cx="8218541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err="1" smtClean="0"/>
              <a:t>Slideshow</a:t>
            </a:r>
            <a:r>
              <a:rPr lang="sk-SK" sz="4000" dirty="0" smtClean="0"/>
              <a:t> (BP – Patrik </a:t>
            </a:r>
            <a:r>
              <a:rPr lang="sk-SK" sz="4000" dirty="0" err="1" smtClean="0"/>
              <a:t>Meľo</a:t>
            </a:r>
            <a:r>
              <a:rPr lang="sk-SK" sz="4000" dirty="0" smtClean="0"/>
              <a:t>)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r>
              <a:rPr lang="en-US" smtClean="0"/>
              <a:t>20. 3. 2009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Factic - Prieskumný prehliadač novej generácie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3177" t="15952" r="2375" b="3864"/>
          <a:stretch>
            <a:fillRect/>
          </a:stretch>
        </p:blipFill>
        <p:spPr bwMode="auto">
          <a:xfrm>
            <a:off x="464331" y="1214422"/>
            <a:ext cx="8215338" cy="505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5262</TotalTime>
  <Words>526</Words>
  <Application>Microsoft Office PowerPoint</Application>
  <PresentationFormat>On-screen Show (4:3)</PresentationFormat>
  <Paragraphs>122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Origin</vt:lpstr>
      <vt:lpstr>CorelDRAW</vt:lpstr>
      <vt:lpstr>Factic - Prieskumný prehliadač novej generácie</vt:lpstr>
      <vt:lpstr>O čom to bude...</vt:lpstr>
      <vt:lpstr>Ciele</vt:lpstr>
      <vt:lpstr>Môže to vyzerať napríklad takto:</vt:lpstr>
      <vt:lpstr>Ale poďme radšej na ukážku...</vt:lpstr>
      <vt:lpstr>Prehľad fotiek - výsledkov</vt:lpstr>
      <vt:lpstr>Editovanie metadát</vt:lpstr>
      <vt:lpstr>Veľký náhľad fotky</vt:lpstr>
      <vt:lpstr>Slideshow (BP – Patrik Meľo)</vt:lpstr>
      <vt:lpstr>Grafová viz. (BP – Adrián Rakovský)</vt:lpstr>
      <vt:lpstr>Čo sa chystám robiť1</vt:lpstr>
      <vt:lpstr>Čo sa chystám robiť2</vt:lpstr>
      <vt:lpstr>Čo viem (zatiaľ) poskytnúť1</vt:lpstr>
      <vt:lpstr>Čo viem (zatiaľ) poskytnúť2</vt:lpstr>
      <vt:lpstr>Silverlight 3.0 (čerstvo vydaný)</vt:lpstr>
      <vt:lpstr> Dôležité odkazy </vt:lpstr>
      <vt:lpstr>Čo by ste mohli poskytnúť vy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Michal Tvarožek</dc:creator>
  <cp:lastModifiedBy>Michal Tvarožek</cp:lastModifiedBy>
  <cp:revision>179</cp:revision>
  <dcterms:created xsi:type="dcterms:W3CDTF">2008-10-04T13:45:50Z</dcterms:created>
  <dcterms:modified xsi:type="dcterms:W3CDTF">2009-03-20T14:20:30Z</dcterms:modified>
</cp:coreProperties>
</file>