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58" r:id="rId5"/>
    <p:sldId id="267" r:id="rId6"/>
    <p:sldId id="266" r:id="rId7"/>
    <p:sldId id="262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83" autoAdjust="0"/>
  </p:normalViewPr>
  <p:slideViewPr>
    <p:cSldViewPr>
      <p:cViewPr varScale="1">
        <p:scale>
          <a:sx n="100" d="100"/>
          <a:sy n="100" d="100"/>
        </p:scale>
        <p:origin x="-18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C707-3123-49AD-B99C-B5F7E93B387C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C6C36-6E91-4B66-9191-3B064EDCDC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28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Tvarenie</a:t>
            </a:r>
            <a:r>
              <a:rPr lang="sk-SK" dirty="0" smtClean="0"/>
              <a:t> od </a:t>
            </a:r>
            <a:r>
              <a:rPr lang="sk-SK" dirty="0" err="1" smtClean="0"/>
              <a:t>zanra</a:t>
            </a:r>
            <a:r>
              <a:rPr lang="sk-SK" dirty="0" smtClean="0"/>
              <a:t> </a:t>
            </a:r>
            <a:r>
              <a:rPr lang="en-US" dirty="0" smtClean="0"/>
              <a:t>!=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zly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dobry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horor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Modre</a:t>
            </a:r>
            <a:r>
              <a:rPr lang="en-US" baseline="0" dirty="0" smtClean="0"/>
              <a:t> z </a:t>
            </a:r>
            <a:r>
              <a:rPr lang="en-US" baseline="0" dirty="0" err="1" smtClean="0"/>
              <a:t>neba</a:t>
            </a:r>
            <a:r>
              <a:rPr lang="en-US" baseline="0" dirty="0" smtClean="0"/>
              <a:t> s </a:t>
            </a:r>
            <a:r>
              <a:rPr lang="en-US" baseline="0" dirty="0" err="1" smtClean="0"/>
              <a:t>premierom</a:t>
            </a:r>
            <a:r>
              <a:rPr lang="en-US" baseline="0" dirty="0" smtClean="0"/>
              <a:t>)</a:t>
            </a:r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6C36-6E91-4B66-9191-3B064EDCDC9E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84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91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46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98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94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63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503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302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201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7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92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77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12100-09EF-4DCD-B079-DB32E9F3BDC1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C645-C4C8-4D66-AD63-58B83DCD48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7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Implicitn</a:t>
            </a:r>
            <a:r>
              <a:rPr lang="sk-SK" dirty="0" smtClean="0"/>
              <a:t>á a explicitná</a:t>
            </a:r>
            <a:br>
              <a:rPr lang="sk-SK" dirty="0" smtClean="0"/>
            </a:br>
            <a:r>
              <a:rPr lang="sk-SK" dirty="0" smtClean="0"/>
              <a:t>spätná väzba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Psychoanalytické... </a:t>
            </a:r>
            <a:r>
              <a:rPr lang="en-US" dirty="0"/>
              <a:t>   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5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Argumentum</a:t>
            </a:r>
            <a:r>
              <a:rPr lang="sk-SK" dirty="0" smtClean="0"/>
              <a:t> ad </a:t>
            </a:r>
            <a:r>
              <a:rPr lang="sk-SK" dirty="0" err="1" smtClean="0"/>
              <a:t>verecundiam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na záver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Predpoklad:</a:t>
            </a:r>
          </a:p>
          <a:p>
            <a:pPr lvl="1"/>
            <a:r>
              <a:rPr lang="sk-SK" dirty="0" smtClean="0"/>
              <a:t>Keďže sme skupinka postupujúca do semifinále kvízu</a:t>
            </a:r>
          </a:p>
          <a:p>
            <a:pPr lvl="1"/>
            <a:endParaRPr lang="sk-SK" dirty="0"/>
          </a:p>
          <a:p>
            <a:r>
              <a:rPr lang="sk-SK" dirty="0" smtClean="0"/>
              <a:t>Dôsledok:</a:t>
            </a:r>
          </a:p>
          <a:p>
            <a:pPr lvl="1"/>
            <a:r>
              <a:rPr lang="sk-SK" dirty="0" smtClean="0"/>
              <a:t>Toto všetko je pravda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32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Implicitn</a:t>
            </a:r>
            <a:r>
              <a:rPr lang="sk-SK" dirty="0" smtClean="0"/>
              <a:t>á a explicitná</a:t>
            </a:r>
            <a:br>
              <a:rPr lang="sk-SK" dirty="0" smtClean="0"/>
            </a:br>
            <a:r>
              <a:rPr lang="sk-SK" dirty="0" smtClean="0"/>
              <a:t>spätná väzba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Psychoanalytické... </a:t>
            </a:r>
            <a:r>
              <a:rPr lang="en-US" dirty="0"/>
              <a:t>   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34" y="4653136"/>
            <a:ext cx="208994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8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Implicitn</a:t>
            </a:r>
            <a:r>
              <a:rPr lang="sk-SK" dirty="0" smtClean="0"/>
              <a:t>á a explicitná</a:t>
            </a:r>
            <a:br>
              <a:rPr lang="sk-SK" dirty="0" smtClean="0"/>
            </a:br>
            <a:r>
              <a:rPr lang="sk-SK" dirty="0" smtClean="0"/>
              <a:t>spätná väzba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Psychoanalytické...</a:t>
            </a:r>
            <a:r>
              <a:rPr lang="en-US" dirty="0" smtClean="0"/>
              <a:t> on</a:t>
            </a:r>
            <a:r>
              <a:rPr lang="sk-SK" dirty="0" smtClean="0"/>
              <a:t>é </a:t>
            </a:r>
            <a:r>
              <a:rPr lang="en-US" dirty="0"/>
              <a:t>   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34" y="4653136"/>
            <a:ext cx="208994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1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čoho sme vychádzali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E-learning</a:t>
            </a:r>
            <a:r>
              <a:rPr lang="en-US" dirty="0" smtClean="0"/>
              <a:t>/</a:t>
            </a:r>
            <a:r>
              <a:rPr lang="sk-SK" dirty="0" smtClean="0"/>
              <a:t>programovanie </a:t>
            </a:r>
            <a:r>
              <a:rPr lang="en-US" dirty="0" smtClean="0"/>
              <a:t>(3 </a:t>
            </a:r>
            <a:r>
              <a:rPr lang="en-US" dirty="0" err="1" smtClean="0"/>
              <a:t>ks</a:t>
            </a:r>
            <a:r>
              <a:rPr lang="en-US" dirty="0" smtClean="0"/>
              <a:t> v</a:t>
            </a:r>
            <a:r>
              <a:rPr lang="sk-SK" dirty="0" err="1" smtClean="0"/>
              <a:t>ýskumníčok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Emočný stav používateľa</a:t>
            </a:r>
          </a:p>
          <a:p>
            <a:pPr lvl="1"/>
            <a:r>
              <a:rPr lang="sk-SK" dirty="0" smtClean="0"/>
              <a:t>Aktivita používateľa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Filmy (1 </a:t>
            </a:r>
            <a:r>
              <a:rPr lang="en-US" dirty="0" err="1" smtClean="0"/>
              <a:t>ks</a:t>
            </a:r>
            <a:r>
              <a:rPr lang="sk-SK" dirty="0" smtClean="0"/>
              <a:t> výskumníka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Stav používateľa (pozitívne až negatívne naladený)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60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čoho sme vychádzali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E-learning</a:t>
            </a:r>
            <a:r>
              <a:rPr lang="en-US" dirty="0" smtClean="0"/>
              <a:t>/</a:t>
            </a:r>
            <a:r>
              <a:rPr lang="sk-SK" dirty="0" smtClean="0"/>
              <a:t>programovanie </a:t>
            </a:r>
            <a:r>
              <a:rPr lang="en-US" dirty="0" smtClean="0"/>
              <a:t>(3 </a:t>
            </a:r>
            <a:r>
              <a:rPr lang="en-US" dirty="0" err="1" smtClean="0"/>
              <a:t>ks</a:t>
            </a:r>
            <a:r>
              <a:rPr lang="en-US" dirty="0" smtClean="0"/>
              <a:t> v</a:t>
            </a:r>
            <a:r>
              <a:rPr lang="sk-SK" dirty="0" err="1" smtClean="0"/>
              <a:t>ýskumníčok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Emočný stav používateľa </a:t>
            </a:r>
            <a:r>
              <a:rPr lang="sk-SK" b="1" dirty="0" smtClean="0"/>
              <a:t>implicitne</a:t>
            </a:r>
            <a:endParaRPr lang="sk-SK" dirty="0" smtClean="0"/>
          </a:p>
          <a:p>
            <a:pPr lvl="1"/>
            <a:r>
              <a:rPr lang="sk-SK" dirty="0" smtClean="0"/>
              <a:t>Aktivita používateľa </a:t>
            </a:r>
            <a:r>
              <a:rPr lang="sk-SK" b="1" dirty="0" smtClean="0"/>
              <a:t>implicitne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Filmy (1 </a:t>
            </a:r>
            <a:r>
              <a:rPr lang="en-US" dirty="0" err="1" smtClean="0"/>
              <a:t>ks</a:t>
            </a:r>
            <a:r>
              <a:rPr lang="sk-SK" dirty="0" smtClean="0"/>
              <a:t> výskumníka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Stav používateľa </a:t>
            </a:r>
            <a:r>
              <a:rPr lang="sk-SK" b="1" dirty="0" smtClean="0"/>
              <a:t>explicitne (zadá)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2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Činy </a:t>
            </a:r>
            <a:r>
              <a:rPr lang="sk-SK" dirty="0" err="1" smtClean="0"/>
              <a:t>vs</a:t>
            </a:r>
            <a:r>
              <a:rPr lang="sk-SK" dirty="0" smtClean="0"/>
              <a:t>. slová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549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Činy </a:t>
            </a:r>
            <a:r>
              <a:rPr lang="sk-SK" dirty="0" err="1" smtClean="0"/>
              <a:t>vs</a:t>
            </a:r>
            <a:r>
              <a:rPr lang="sk-SK" dirty="0" smtClean="0"/>
              <a:t>. slová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13299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Činy</a:t>
                      </a:r>
                      <a:r>
                        <a:rPr lang="sk-SK" sz="2400" baseline="0" dirty="0" smtClean="0">
                          <a:solidFill>
                            <a:schemeClr val="tx1"/>
                          </a:solidFill>
                        </a:rPr>
                        <a:t> (implicitná)</a:t>
                      </a:r>
                      <a:endParaRPr lang="sk-S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dirty="0" smtClean="0">
                          <a:solidFill>
                            <a:schemeClr val="tx1"/>
                          </a:solidFill>
                        </a:rPr>
                        <a:t>Slová (explicitná)</a:t>
                      </a:r>
                      <a:endParaRPr lang="sk-S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Filmy</a:t>
                      </a:r>
                      <a:endParaRPr lang="sk-SK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dirty="0" err="1" smtClean="0"/>
                        <a:t>Psychofeedback</a:t>
                      </a:r>
                      <a:r>
                        <a:rPr lang="sk-SK" sz="2400" baseline="0" dirty="0" smtClean="0"/>
                        <a:t> nie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baseline="0" dirty="0" smtClean="0"/>
                        <a:t>Zotrvanie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baseline="0" dirty="0" smtClean="0"/>
                        <a:t>Opakovanie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dirty="0" smtClean="0"/>
                        <a:t>Nie</a:t>
                      </a:r>
                      <a:r>
                        <a:rPr lang="sk-SK" sz="2400" baseline="0" dirty="0" smtClean="0"/>
                        <a:t> je dôvod hodnotiť nepravdivo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baseline="0" dirty="0" smtClean="0"/>
                        <a:t>Žiadne následky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baseline="0" dirty="0" smtClean="0"/>
                        <a:t>Zisk</a:t>
                      </a:r>
                      <a:endParaRPr lang="sk-SK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 err="1" smtClean="0"/>
                        <a:t>E-learning</a:t>
                      </a:r>
                      <a:r>
                        <a:rPr lang="en-US" sz="2400" b="1" dirty="0" smtClean="0"/>
                        <a:t>/</a:t>
                      </a:r>
                      <a:r>
                        <a:rPr lang="sk-SK" sz="2400" b="1" dirty="0" smtClean="0"/>
                        <a:t> programovanie</a:t>
                      </a:r>
                      <a:endParaRPr lang="sk-SK" sz="2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dirty="0" smtClean="0"/>
                        <a:t>Vždy sa snaží byť úspešný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dirty="0" smtClean="0"/>
                        <a:t>Akcie</a:t>
                      </a:r>
                      <a:r>
                        <a:rPr lang="sk-SK" sz="2400" baseline="0" dirty="0" smtClean="0"/>
                        <a:t> používateľa neklamú (napr. riešenie príkladov, snaha)</a:t>
                      </a:r>
                      <a:endParaRPr lang="sk-SK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dirty="0" smtClean="0"/>
                        <a:t>Hodnotí seba (</a:t>
                      </a:r>
                      <a:r>
                        <a:rPr lang="sk-SK" sz="2400" dirty="0" err="1" smtClean="0"/>
                        <a:t>obtiažnosť</a:t>
                      </a:r>
                      <a:r>
                        <a:rPr lang="sk-SK" sz="2400" dirty="0" smtClean="0"/>
                        <a:t>,</a:t>
                      </a:r>
                      <a:r>
                        <a:rPr lang="sk-SK" sz="2400" baseline="0" dirty="0" smtClean="0"/>
                        <a:t> kvalita, riešenie druhého) – motivácia klamať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k-SK" sz="2400" baseline="0" dirty="0" smtClean="0"/>
                        <a:t>Nedôveryhodnosť</a:t>
                      </a:r>
                      <a:endParaRPr lang="sk-SK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2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Argumentum</a:t>
            </a:r>
            <a:r>
              <a:rPr lang="sk-SK" dirty="0" smtClean="0"/>
              <a:t> ad </a:t>
            </a:r>
            <a:r>
              <a:rPr lang="sk-SK" dirty="0" err="1" smtClean="0"/>
              <a:t>verecundiam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na záver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5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Argumentum</a:t>
            </a:r>
            <a:r>
              <a:rPr lang="sk-SK" dirty="0" smtClean="0"/>
              <a:t> ad </a:t>
            </a:r>
            <a:r>
              <a:rPr lang="sk-SK" dirty="0" err="1" smtClean="0"/>
              <a:t>verecundiam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na záver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Predpoklad:</a:t>
            </a:r>
          </a:p>
          <a:p>
            <a:pPr lvl="1"/>
            <a:r>
              <a:rPr lang="sk-SK" dirty="0" smtClean="0"/>
              <a:t>Keďže sme skupinka postupujúca do semifinále kvízu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6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194</Words>
  <Application>Microsoft Office PowerPoint</Application>
  <PresentationFormat>Předvádění na obrazovce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Implicitná a explicitná spätná väzba</vt:lpstr>
      <vt:lpstr>Implicitná a explicitná spätná väzba</vt:lpstr>
      <vt:lpstr>Implicitná a explicitná spätná väzba</vt:lpstr>
      <vt:lpstr>Z čoho sme vychádzali</vt:lpstr>
      <vt:lpstr>Z čoho sme vychádzali</vt:lpstr>
      <vt:lpstr>Činy vs. slová</vt:lpstr>
      <vt:lpstr>Činy vs. slová</vt:lpstr>
      <vt:lpstr>Argumentum ad verecundiam na záver</vt:lpstr>
      <vt:lpstr>Argumentum ad verecundiam na záver</vt:lpstr>
      <vt:lpstr>Argumentum ad verecundiam na záver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Implicitná a explicitná spätná väzba</dc:title>
  <dc:creator>ml</dc:creator>
  <cp:lastModifiedBy>ml</cp:lastModifiedBy>
  <cp:revision>6</cp:revision>
  <dcterms:created xsi:type="dcterms:W3CDTF">2013-04-05T13:48:33Z</dcterms:created>
  <dcterms:modified xsi:type="dcterms:W3CDTF">2013-04-05T14:23:10Z</dcterms:modified>
</cp:coreProperties>
</file>