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3" r:id="rId7"/>
    <p:sldId id="261" r:id="rId8"/>
    <p:sldId id="262" r:id="rId9"/>
    <p:sldId id="265" r:id="rId10"/>
    <p:sldId id="266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D87B7-45FF-42AD-B3B9-539F7736738D}" type="datetimeFigureOut">
              <a:rPr lang="sk-SK" smtClean="0"/>
              <a:pPr/>
              <a:t>5. 10. 2015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F3190-17DE-40DB-B8A9-B9A3F8599D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698A-8F4F-422C-87FD-859681674BFD}" type="datetime1">
              <a:rPr lang="sk-SK" smtClean="0"/>
              <a:pPr/>
              <a:t>5. 10. 2015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5C93-C35C-4409-AD13-198C31EBFBFE}" type="datetime1">
              <a:rPr lang="sk-SK" smtClean="0"/>
              <a:pPr/>
              <a:t>5. 10. 2015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3E65E-43E7-46D8-A45D-DC3C7D7B760A}" type="datetime1">
              <a:rPr lang="sk-SK" smtClean="0"/>
              <a:pPr/>
              <a:t>5. 10. 2015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AFF9D-FA70-4778-A785-3C113D9E2B9F}" type="datetime1">
              <a:rPr lang="sk-SK" smtClean="0"/>
              <a:pPr/>
              <a:t>5. 10. 2015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1E174-C7BE-43C4-9FED-4EDA8AFF623D}" type="datetime1">
              <a:rPr lang="sk-SK" smtClean="0"/>
              <a:pPr/>
              <a:t>5. 10. 2015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EF0BD-C0A8-4EFF-8286-C5B71C7726E3}" type="datetime1">
              <a:rPr lang="sk-SK" smtClean="0"/>
              <a:pPr/>
              <a:t>5. 10. 2015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2541F-3326-4159-95B8-A4FDA44C4E4C}" type="datetime1">
              <a:rPr lang="sk-SK" smtClean="0"/>
              <a:pPr/>
              <a:t>5. 10. 2015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2EC13-B7C3-48DB-B98F-F251A4B43F3A}" type="datetime1">
              <a:rPr lang="sk-SK" smtClean="0"/>
              <a:pPr/>
              <a:t>5. 10. 2015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7275-C003-4D69-8BB8-8062C616E286}" type="datetime1">
              <a:rPr lang="sk-SK" smtClean="0"/>
              <a:pPr/>
              <a:t>5. 10. 2015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ABC44-D3CC-4430-95A5-48945547E35E}" type="datetime1">
              <a:rPr lang="sk-SK" smtClean="0"/>
              <a:pPr/>
              <a:t>5. 10. 2015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4B82-3EEF-42B2-B57F-F3B78D619F28}" type="datetime1">
              <a:rPr lang="sk-SK" smtClean="0"/>
              <a:pPr/>
              <a:t>5. 10. 2015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6B6474-BE82-40FE-A5C7-88752A8189AA}" type="datetime1">
              <a:rPr lang="sk-SK" smtClean="0"/>
              <a:pPr/>
              <a:t>5. 10. 2015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DB1B6B-D1F3-4660-AE87-82C1E6F94288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41459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6000" b="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Podpora aktivity študenta vo webovom vzdelávacom systéme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857760"/>
            <a:ext cx="7854696" cy="121444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sk-SK" sz="2800" dirty="0" smtClean="0">
                <a:cs typeface="Times New Roman" panose="02020603050405020304" pitchFamily="18" charset="0"/>
              </a:rPr>
              <a:t>Meno: Veronika </a:t>
            </a:r>
            <a:r>
              <a:rPr lang="sk-SK" sz="2800" dirty="0" err="1" smtClean="0">
                <a:cs typeface="Times New Roman" panose="02020603050405020304" pitchFamily="18" charset="0"/>
              </a:rPr>
              <a:t>Gondová</a:t>
            </a:r>
            <a:endParaRPr lang="sk-SK" sz="2800" dirty="0" smtClean="0">
              <a:cs typeface="Times New Roman" panose="02020603050405020304" pitchFamily="18" charset="0"/>
            </a:endParaRPr>
          </a:p>
          <a:p>
            <a:pPr algn="l"/>
            <a:r>
              <a:rPr lang="sk-SK" sz="2800" dirty="0" smtClean="0">
                <a:cs typeface="Times New Roman" panose="02020603050405020304" pitchFamily="18" charset="0"/>
              </a:rPr>
              <a:t>Vedúci práce:  Mária Bieliková</a:t>
            </a:r>
          </a:p>
          <a:p>
            <a:pPr algn="l"/>
            <a:r>
              <a:rPr lang="sk-SK" sz="2800" dirty="0" smtClean="0">
                <a:cs typeface="Times New Roman" panose="02020603050405020304" pitchFamily="18" charset="0"/>
              </a:rPr>
              <a:t>Dátum: 6.10.201</a:t>
            </a:r>
            <a:r>
              <a:rPr lang="en-US" sz="2800" dirty="0" smtClean="0">
                <a:cs typeface="Times New Roman" panose="02020603050405020304" pitchFamily="18" charset="0"/>
              </a:rPr>
              <a:t>5</a:t>
            </a:r>
            <a:endParaRPr lang="sk-SK" sz="2800" dirty="0" smtClean="0">
              <a:cs typeface="Times New Roman" panose="02020603050405020304" pitchFamily="18" charset="0"/>
            </a:endParaRPr>
          </a:p>
          <a:p>
            <a:pPr algn="l"/>
            <a:endParaRPr lang="sk-SK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57950" y="5214950"/>
            <a:ext cx="1869754" cy="679999"/>
          </a:xfrm>
          <a:prstGeom prst="rect">
            <a:avLst/>
          </a:prstGeom>
        </p:spPr>
      </p:pic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Otváranie miestností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Skóre v predošlej miestnosti dosiahlo potrebnú hranicu</a:t>
            </a:r>
          </a:p>
          <a:p>
            <a:r>
              <a:rPr lang="sk-SK" dirty="0" smtClean="0"/>
              <a:t>Zvýšenie hranice s číslom pokusu</a:t>
            </a:r>
          </a:p>
          <a:p>
            <a:r>
              <a:rPr lang="sk-SK" dirty="0" smtClean="0"/>
              <a:t>Uvažovanie zabúdania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10</a:t>
            </a:fld>
            <a:endParaRPr lang="sk-SK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Cieľ práce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922016"/>
          </a:xfrm>
        </p:spPr>
        <p:txBody>
          <a:bodyPr/>
          <a:lstStyle/>
          <a:p>
            <a:r>
              <a:rPr lang="sk-SK" dirty="0" smtClean="0"/>
              <a:t>Prostredníctvom vhodnej aktivity študenta chceme zabezpečiť zlepšenie výsledkov štúdia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00034" y="278605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Hypotéza</a:t>
            </a:r>
            <a:endParaRPr kumimoji="0" lang="sk-SK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571472" y="3929066"/>
            <a:ext cx="8229600" cy="17859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sk-SK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Rozdelením</a:t>
            </a:r>
            <a:r>
              <a:rPr kumimoji="0" lang="sk-SK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otázok do miestností a zahrnutím ďalších </a:t>
            </a:r>
            <a:r>
              <a:rPr kumimoji="0" lang="sk-SK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gamifikačných</a:t>
            </a:r>
            <a:r>
              <a:rPr kumimoji="0" lang="sk-SK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prvkov zabezpečíme zvýšenie aktivity študenta v systéme  </a:t>
            </a:r>
            <a:endParaRPr kumimoji="0" lang="sk-SK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sk-SK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Aktivita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Akákoľvek snaha študenta odpovedať na otázku</a:t>
            </a:r>
          </a:p>
          <a:p>
            <a:r>
              <a:rPr lang="sk-SK" dirty="0" smtClean="0"/>
              <a:t>Komentár, </a:t>
            </a:r>
            <a:r>
              <a:rPr lang="sk-SK" dirty="0" err="1" smtClean="0"/>
              <a:t>lajk</a:t>
            </a:r>
            <a:r>
              <a:rPr lang="sk-SK" dirty="0" smtClean="0"/>
              <a:t> a </a:t>
            </a:r>
            <a:r>
              <a:rPr lang="sk-SK" dirty="0" err="1" smtClean="0"/>
              <a:t>dislajk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3</a:t>
            </a:fld>
            <a:endParaRPr lang="sk-SK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28596" y="2928934"/>
            <a:ext cx="8229600" cy="785810"/>
          </a:xfrm>
          <a:prstGeom prst="rect">
            <a:avLst/>
          </a:prstGeom>
        </p:spPr>
        <p:txBody>
          <a:bodyPr vert="horz" lIns="0" rIns="0" bIns="0" anchor="b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Základné prvky</a:t>
            </a:r>
            <a:endParaRPr kumimoji="0" lang="sk-SK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obsahu 2"/>
          <p:cNvSpPr txBox="1">
            <a:spLocks/>
          </p:cNvSpPr>
          <p:nvPr/>
        </p:nvSpPr>
        <p:spPr>
          <a:xfrm>
            <a:off x="428596" y="3714752"/>
            <a:ext cx="8229600" cy="993454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sk-SK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Miestnosť:  </a:t>
            </a:r>
            <a:r>
              <a:rPr kumimoji="0" lang="sk-SK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súbor otázok, na ktoré študent odpovedá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sk-SK" sz="2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Úroveň:  </a:t>
            </a:r>
            <a:r>
              <a:rPr kumimoji="0" lang="sk-SK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status študenta v kurze (začiatočník, pokročilý, ...)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sk-SK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sk-SK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aoblený obdĺžnik 22"/>
          <p:cNvSpPr/>
          <p:nvPr/>
        </p:nvSpPr>
        <p:spPr>
          <a:xfrm>
            <a:off x="3500430" y="3857628"/>
            <a:ext cx="2786082" cy="264320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k-SK" dirty="0" smtClean="0">
                <a:solidFill>
                  <a:schemeClr val="tx2"/>
                </a:solidFill>
              </a:rPr>
              <a:t>Pokročilý</a:t>
            </a:r>
            <a:endParaRPr lang="sk-SK" dirty="0">
              <a:solidFill>
                <a:schemeClr val="tx2"/>
              </a:solidFill>
            </a:endParaRPr>
          </a:p>
        </p:txBody>
      </p:sp>
      <p:sp>
        <p:nvSpPr>
          <p:cNvPr id="21" name="Zaoblený obdĺžnik 20"/>
          <p:cNvSpPr/>
          <p:nvPr/>
        </p:nvSpPr>
        <p:spPr>
          <a:xfrm>
            <a:off x="714348" y="3857628"/>
            <a:ext cx="2786082" cy="264320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k-SK" dirty="0" smtClean="0">
                <a:solidFill>
                  <a:schemeClr val="tx2"/>
                </a:solidFill>
              </a:rPr>
              <a:t>Začiatočník</a:t>
            </a:r>
            <a:endParaRPr lang="sk-SK" dirty="0">
              <a:solidFill>
                <a:schemeClr val="tx2"/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4</a:t>
            </a:fld>
            <a:endParaRPr lang="sk-SK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571472" y="785794"/>
            <a:ext cx="8229600" cy="85724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Vzťah</a:t>
            </a:r>
            <a:r>
              <a:rPr kumimoji="0" lang="sk-SK" sz="5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miestnosť a úroveň</a:t>
            </a:r>
            <a:endParaRPr kumimoji="0" lang="sk-SK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Zástupný symbol obsahu 2"/>
          <p:cNvSpPr txBox="1">
            <a:spLocks/>
          </p:cNvSpPr>
          <p:nvPr/>
        </p:nvSpPr>
        <p:spPr>
          <a:xfrm>
            <a:off x="500034" y="3786190"/>
            <a:ext cx="8229600" cy="99345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sk-SK" sz="26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sk-SK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sk-SK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obsahu 2"/>
          <p:cNvSpPr txBox="1">
            <a:spLocks/>
          </p:cNvSpPr>
          <p:nvPr/>
        </p:nvSpPr>
        <p:spPr>
          <a:xfrm>
            <a:off x="642910" y="1714488"/>
            <a:ext cx="8229600" cy="221457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sk-SK" sz="2600" dirty="0" smtClean="0"/>
              <a:t>Miestnosť  sa študentovi otvorí na základe jeho  aktivity v predošlej miestnosti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sk-SK" sz="2600" dirty="0" smtClean="0"/>
              <a:t>Študent postúpi do ďalšej úrovne na základe aktivity zaznamenanej v niekoľkých miestnostiach</a:t>
            </a:r>
            <a:endParaRPr kumimoji="0" lang="sk-SK" sz="26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sk-SK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sk-SK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928662" y="5214950"/>
            <a:ext cx="428628" cy="42862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bdĺžnik 11"/>
          <p:cNvSpPr/>
          <p:nvPr/>
        </p:nvSpPr>
        <p:spPr>
          <a:xfrm>
            <a:off x="1714480" y="5214950"/>
            <a:ext cx="428628" cy="42862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Obdĺžnik 13"/>
          <p:cNvSpPr/>
          <p:nvPr/>
        </p:nvSpPr>
        <p:spPr>
          <a:xfrm>
            <a:off x="2500298" y="5214950"/>
            <a:ext cx="428628" cy="42862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Obdĺžnik 14"/>
          <p:cNvSpPr/>
          <p:nvPr/>
        </p:nvSpPr>
        <p:spPr>
          <a:xfrm>
            <a:off x="3286116" y="5214950"/>
            <a:ext cx="428628" cy="42862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Obdĺžnik 15"/>
          <p:cNvSpPr/>
          <p:nvPr/>
        </p:nvSpPr>
        <p:spPr>
          <a:xfrm>
            <a:off x="4071934" y="5214950"/>
            <a:ext cx="428628" cy="42862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Obdĺžnik 16"/>
          <p:cNvSpPr/>
          <p:nvPr/>
        </p:nvSpPr>
        <p:spPr>
          <a:xfrm>
            <a:off x="4786314" y="5214950"/>
            <a:ext cx="428628" cy="42862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Zahnutá šípka dolu 17"/>
          <p:cNvSpPr/>
          <p:nvPr/>
        </p:nvSpPr>
        <p:spPr>
          <a:xfrm>
            <a:off x="1142976" y="4786322"/>
            <a:ext cx="785818" cy="28575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1214414" y="4429132"/>
            <a:ext cx="1668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Potrebné skóre</a:t>
            </a: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sk-SK" dirty="0" smtClean="0"/>
              <a:t>Koncept týždňov</a:t>
            </a:r>
          </a:p>
          <a:p>
            <a:pPr lvl="0">
              <a:defRPr/>
            </a:pPr>
            <a:r>
              <a:rPr lang="sk-SK" dirty="0" smtClean="0"/>
              <a:t>V rámci jedného týždňa rozdelenie do miestností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5</a:t>
            </a:fld>
            <a:endParaRPr lang="sk-SK"/>
          </a:p>
        </p:txBody>
      </p:sp>
      <p:sp>
        <p:nvSpPr>
          <p:cNvPr id="5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Rozdelenie otázok</a:t>
            </a:r>
            <a:endParaRPr kumimoji="0" lang="sk-SK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obsahu 2"/>
          <p:cNvSpPr txBox="1">
            <a:spLocks/>
          </p:cNvSpPr>
          <p:nvPr/>
        </p:nvSpPr>
        <p:spPr>
          <a:xfrm>
            <a:off x="714348" y="4214818"/>
            <a:ext cx="8229600" cy="221457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sk-SK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sk-SK" sz="2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k-SK" dirty="0" smtClean="0"/>
              <a:t>Motivácia študenta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sk-SK" dirty="0" smtClean="0"/>
              <a:t>Snaha naučiť sa </a:t>
            </a:r>
          </a:p>
          <a:p>
            <a:pPr lvl="0">
              <a:defRPr/>
            </a:pPr>
            <a:r>
              <a:rPr lang="sk-SK" dirty="0" smtClean="0"/>
              <a:t>Zvyšovanie jeho úrovne + porovnávanie s inými študentmi vďaka rebríčku</a:t>
            </a:r>
          </a:p>
          <a:p>
            <a:pPr lvl="0">
              <a:defRPr/>
            </a:pPr>
            <a:r>
              <a:rPr lang="sk-SK" dirty="0" smtClean="0"/>
              <a:t>Možnosť zohľadnenia aktivity pri celkovom hodnotení</a:t>
            </a:r>
          </a:p>
          <a:p>
            <a:pPr lvl="0">
              <a:defRPr/>
            </a:pPr>
            <a:r>
              <a:rPr lang="sk-SK" dirty="0" smtClean="0"/>
              <a:t>Prístup k otázkam na základe jeho aktivity (aj v režime, kde si otázky len prehliada)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Rozdelenie otázok do miestností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Výpočet obtiažnosti jednotlivých otázok</a:t>
            </a:r>
          </a:p>
          <a:p>
            <a:r>
              <a:rPr lang="sk-SK" dirty="0" smtClean="0"/>
              <a:t>Výpočet </a:t>
            </a:r>
            <a:r>
              <a:rPr lang="sk-SK" dirty="0" err="1" smtClean="0"/>
              <a:t>obtiažností</a:t>
            </a:r>
            <a:r>
              <a:rPr lang="sk-SK" dirty="0" smtClean="0"/>
              <a:t> konceptov</a:t>
            </a:r>
          </a:p>
          <a:p>
            <a:r>
              <a:rPr lang="sk-SK" dirty="0" smtClean="0"/>
              <a:t>Usporiadanie konceptov</a:t>
            </a:r>
          </a:p>
          <a:p>
            <a:r>
              <a:rPr lang="sk-SK" dirty="0" smtClean="0"/>
              <a:t>Usporiadanie otázok v konceptoch na základe pravdepodobnosti správnej odpovede  študenta</a:t>
            </a:r>
          </a:p>
          <a:p>
            <a:r>
              <a:rPr lang="sk-SK" dirty="0" smtClean="0"/>
              <a:t>Rozdelenie do miestností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Neaktivita</a:t>
            </a:r>
            <a:r>
              <a:rPr lang="sk-SK" dirty="0" smtClean="0"/>
              <a:t> študenta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Zníženie úrovne</a:t>
            </a:r>
          </a:p>
          <a:p>
            <a:r>
              <a:rPr lang="sk-SK" dirty="0" smtClean="0"/>
              <a:t>Zvýšenie  hranice potrebnej na otváranie miestností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8</a:t>
            </a:fld>
            <a:endParaRPr lang="sk-SK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Typy skóre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dirty="0" smtClean="0"/>
              <a:t>Skóre pre </a:t>
            </a:r>
            <a:r>
              <a:rPr lang="sk-SK" i="1" dirty="0" smtClean="0"/>
              <a:t>miestnosti</a:t>
            </a:r>
          </a:p>
          <a:p>
            <a:pPr lvl="1"/>
            <a:r>
              <a:rPr lang="sk-SK" dirty="0" smtClean="0"/>
              <a:t>O</a:t>
            </a:r>
            <a:r>
              <a:rPr lang="sk-SK" dirty="0" smtClean="0"/>
              <a:t>tváranie miestnosti</a:t>
            </a:r>
          </a:p>
          <a:p>
            <a:pPr lvl="1"/>
            <a:r>
              <a:rPr lang="sk-SK" dirty="0" smtClean="0"/>
              <a:t>Odráža aktivitu študenta v miestnosti</a:t>
            </a:r>
          </a:p>
          <a:p>
            <a:pPr lvl="1"/>
            <a:r>
              <a:rPr lang="sk-SK" dirty="0" smtClean="0"/>
              <a:t>Zvyšuje sa po vykonaní aktivity</a:t>
            </a:r>
          </a:p>
          <a:p>
            <a:pPr lvl="1"/>
            <a:r>
              <a:rPr lang="sk-SK" dirty="0" smtClean="0"/>
              <a:t>Odpovedanie za jeden pokus + komentáre, </a:t>
            </a:r>
            <a:r>
              <a:rPr lang="sk-SK" dirty="0" err="1" smtClean="0"/>
              <a:t>lajky</a:t>
            </a:r>
            <a:r>
              <a:rPr lang="sk-SK" dirty="0" smtClean="0"/>
              <a:t> a </a:t>
            </a:r>
            <a:r>
              <a:rPr lang="sk-SK" dirty="0" err="1" smtClean="0"/>
              <a:t>dislajky</a:t>
            </a:r>
            <a:r>
              <a:rPr lang="sk-SK" dirty="0" smtClean="0"/>
              <a:t> za všetky pokusy</a:t>
            </a:r>
          </a:p>
          <a:p>
            <a:r>
              <a:rPr lang="sk-SK" i="1" dirty="0" smtClean="0"/>
              <a:t>Celkové skóre</a:t>
            </a:r>
          </a:p>
          <a:p>
            <a:pPr lvl="1"/>
            <a:r>
              <a:rPr lang="sk-SK" dirty="0" smtClean="0"/>
              <a:t>Prechod medzi úrovňami</a:t>
            </a:r>
          </a:p>
          <a:p>
            <a:pPr lvl="1"/>
            <a:r>
              <a:rPr lang="pl-PL" dirty="0" smtClean="0"/>
              <a:t>Súčet </a:t>
            </a:r>
            <a:r>
              <a:rPr lang="pl-PL" dirty="0" smtClean="0"/>
              <a:t>maximálnych skór pre miestnost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1B6B-D1F3-4660-AE87-82C1E6F94288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720</TotalTime>
  <Words>261</Words>
  <Application>Microsoft Office PowerPoint</Application>
  <PresentationFormat>Prezentácia na obrazovke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Tok</vt:lpstr>
      <vt:lpstr>Podpora aktivity študenta vo webovom vzdelávacom systéme</vt:lpstr>
      <vt:lpstr>Cieľ práce</vt:lpstr>
      <vt:lpstr>Aktivita</vt:lpstr>
      <vt:lpstr>Snímka 4</vt:lpstr>
      <vt:lpstr>Rozdelenie otázok</vt:lpstr>
      <vt:lpstr>Motivácia študenta</vt:lpstr>
      <vt:lpstr>Rozdelenie otázok do miestností</vt:lpstr>
      <vt:lpstr>Neaktivita študenta</vt:lpstr>
      <vt:lpstr>Typy skóre</vt:lpstr>
      <vt:lpstr>Otváranie miestností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aktivity študenta vo webovom vzdelávacom systéme</dc:title>
  <dc:creator>Veva</dc:creator>
  <cp:lastModifiedBy>Veva</cp:lastModifiedBy>
  <cp:revision>37</cp:revision>
  <dcterms:created xsi:type="dcterms:W3CDTF">2015-10-05T12:08:05Z</dcterms:created>
  <dcterms:modified xsi:type="dcterms:W3CDTF">2015-10-06T05:46:36Z</dcterms:modified>
</cp:coreProperties>
</file>