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Hive (</a:t>
            </a:r>
            <a:r>
              <a:rPr lang="en-US" dirty="0" err="1" smtClean="0"/>
              <a:t>NoSQL</a:t>
            </a:r>
            <a:r>
              <a:rPr lang="en-US" dirty="0" smtClean="0"/>
              <a:t> series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Tom</a:t>
            </a:r>
            <a:r>
              <a:rPr lang="sk-SK" dirty="0" err="1" smtClean="0"/>
              <a:t>áš</a:t>
            </a:r>
            <a:r>
              <a:rPr lang="sk-SK" dirty="0" smtClean="0"/>
              <a:t> </a:t>
            </a:r>
            <a:r>
              <a:rPr lang="sk-SK" dirty="0" err="1" smtClean="0"/>
              <a:t>Kramár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0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Hive</a:t>
            </a:r>
            <a:r>
              <a:rPr lang="sk-SK" dirty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warehouse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endParaRPr lang="sk-SK" dirty="0" smtClean="0"/>
          </a:p>
          <a:p>
            <a:pPr lvl="2"/>
            <a:r>
              <a:rPr lang="sk-SK" dirty="0" err="1" smtClean="0"/>
              <a:t>facilitates</a:t>
            </a:r>
            <a:r>
              <a:rPr lang="sk-SK" dirty="0" smtClean="0"/>
              <a:t> </a:t>
            </a:r>
            <a:r>
              <a:rPr lang="sk-SK" dirty="0" err="1" smtClean="0"/>
              <a:t>easy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summarization</a:t>
            </a:r>
            <a:endParaRPr lang="sk-SK" dirty="0" smtClean="0"/>
          </a:p>
          <a:p>
            <a:pPr lvl="2"/>
            <a:r>
              <a:rPr lang="sk-SK" dirty="0" smtClean="0"/>
              <a:t>ad</a:t>
            </a:r>
            <a:r>
              <a:rPr lang="en-GB" dirty="0" smtClean="0"/>
              <a:t>-hoc queries</a:t>
            </a:r>
          </a:p>
          <a:p>
            <a:pPr lvl="2"/>
            <a:r>
              <a:rPr lang="en-US" dirty="0" smtClean="0"/>
              <a:t>and  analysis of large datasets</a:t>
            </a:r>
          </a:p>
          <a:p>
            <a:pPr lvl="2"/>
            <a:r>
              <a:rPr lang="en-US" dirty="0" smtClean="0"/>
              <a:t>stored in </a:t>
            </a:r>
            <a:r>
              <a:rPr lang="en-US" dirty="0" err="1" smtClean="0"/>
              <a:t>Hadoop</a:t>
            </a:r>
            <a:r>
              <a:rPr lang="en-US" dirty="0" smtClean="0"/>
              <a:t> compatible file systems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uery the data using </a:t>
            </a:r>
            <a:r>
              <a:rPr lang="en-US" dirty="0" err="1" smtClean="0"/>
              <a:t>HiveQL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8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8475260" cy="5257800"/>
          </a:xfrm>
        </p:spPr>
      </p:pic>
    </p:spTree>
    <p:extLst>
      <p:ext uri="{BB962C8B-B14F-4D97-AF65-F5344CB8AC3E}">
        <p14:creationId xmlns:p14="http://schemas.microsoft.com/office/powerpoint/2010/main" val="13764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667000"/>
            <a:ext cx="7086600" cy="14100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800" dirty="0" smtClean="0"/>
              <a:t>Demo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890711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Hive (NoSQL series)</vt:lpstr>
      <vt:lpstr>What is Hive?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Hive (NoSQL seriál)</dc:title>
  <dc:creator>Kramar</dc:creator>
  <cp:lastModifiedBy>Tomas Kramar</cp:lastModifiedBy>
  <cp:revision>5</cp:revision>
  <dcterms:created xsi:type="dcterms:W3CDTF">2006-08-16T00:00:00Z</dcterms:created>
  <dcterms:modified xsi:type="dcterms:W3CDTF">2012-03-06T23:52:31Z</dcterms:modified>
</cp:coreProperties>
</file>