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80" r:id="rId3"/>
    <p:sldId id="288" r:id="rId4"/>
    <p:sldId id="289" r:id="rId5"/>
    <p:sldId id="290" r:id="rId6"/>
    <p:sldId id="291" r:id="rId7"/>
    <p:sldId id="292" r:id="rId8"/>
    <p:sldId id="29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123" d="100"/>
          <a:sy n="12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831FC-2568-4562-ACBC-301B7CC5A41E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3C140-2AE8-4F42-A2CA-844E09A4CA0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071810"/>
            <a:ext cx="6858000" cy="180499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904875" y="3000372"/>
            <a:ext cx="7315200" cy="1927863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000372"/>
            <a:ext cx="228600" cy="1927863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sk-SK" dirty="0" smtClean="0"/>
              <a:t>.3.2009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4.3.2009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 smtClean="0"/>
              <a:t>Prepájanie informácií v doméne novinových článkov</a:t>
            </a:r>
            <a:br>
              <a:rPr lang="sk-SK" b="1" dirty="0" smtClean="0"/>
            </a:br>
            <a:r>
              <a:rPr lang="sk-SK" sz="1100" b="1" dirty="0" smtClean="0"/>
              <a:t/>
            </a:r>
            <a:br>
              <a:rPr lang="sk-SK" sz="1100" b="1" dirty="0" smtClean="0"/>
            </a:br>
            <a:endParaRPr lang="sk-SK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Michal Holub</a:t>
            </a:r>
            <a:endParaRPr lang="sk-SK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sk-SK" dirty="0" smtClean="0"/>
              <a:t>.</a:t>
            </a:r>
            <a:r>
              <a:rPr lang="en-US" dirty="0" smtClean="0"/>
              <a:t>04</a:t>
            </a:r>
            <a:r>
              <a:rPr lang="sk-SK" dirty="0" smtClean="0"/>
              <a:t>.201</a:t>
            </a:r>
            <a:r>
              <a:rPr lang="en-US" dirty="0" smtClean="0"/>
              <a:t>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14.</a:t>
            </a:r>
            <a:r>
              <a:rPr lang="en-US" dirty="0" smtClean="0"/>
              <a:t>0</a:t>
            </a:r>
            <a:r>
              <a:rPr lang="sk-SK" dirty="0" smtClean="0"/>
              <a:t>4.201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2</a:t>
            </a:fld>
            <a:r>
              <a:rPr lang="sk-SK" dirty="0" smtClean="0"/>
              <a:t>  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veľa</a:t>
            </a:r>
            <a:r>
              <a:rPr lang="en-US" dirty="0" smtClean="0"/>
              <a:t> </a:t>
            </a:r>
            <a:r>
              <a:rPr lang="sk-SK" dirty="0" smtClean="0"/>
              <a:t>údajov</a:t>
            </a:r>
            <a:r>
              <a:rPr lang="en-US" dirty="0" smtClean="0"/>
              <a:t> </a:t>
            </a:r>
            <a:r>
              <a:rPr lang="sk-SK" dirty="0" smtClean="0"/>
              <a:t>v mnohých webových sídlach</a:t>
            </a:r>
          </a:p>
          <a:p>
            <a:r>
              <a:rPr lang="sk-SK" dirty="0" smtClean="0"/>
              <a:t>vyhľadávače neprezentujú súvislosti</a:t>
            </a:r>
          </a:p>
          <a:p>
            <a:r>
              <a:rPr lang="sk-SK" dirty="0" smtClean="0"/>
              <a:t>hľadáme</a:t>
            </a:r>
          </a:p>
          <a:p>
            <a:pPr lvl="1"/>
            <a:r>
              <a:rPr lang="sk-SK" dirty="0" smtClean="0"/>
              <a:t>komplexné otázky</a:t>
            </a:r>
          </a:p>
          <a:p>
            <a:pPr lvl="1"/>
            <a:r>
              <a:rPr lang="sk-SK" dirty="0" smtClean="0"/>
              <a:t>prehľad, viac informácií</a:t>
            </a:r>
          </a:p>
          <a:p>
            <a:pPr lvl="1"/>
            <a:endParaRPr lang="sk-SK" dirty="0" smtClean="0"/>
          </a:p>
          <a:p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integration</a:t>
            </a:r>
            <a:endParaRPr lang="en-US" dirty="0" smtClean="0"/>
          </a:p>
          <a:p>
            <a:r>
              <a:rPr lang="sk-SK" dirty="0" smtClean="0"/>
              <a:t>web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endParaRPr lang="sk-SK" dirty="0" smtClean="0"/>
          </a:p>
          <a:p>
            <a:r>
              <a:rPr lang="sk-SK" dirty="0" err="1" smtClean="0"/>
              <a:t>linked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sp>
        <p:nvSpPr>
          <p:cNvPr id="9" name="Cloud 8"/>
          <p:cNvSpPr/>
          <p:nvPr/>
        </p:nvSpPr>
        <p:spPr>
          <a:xfrm>
            <a:off x="6715125" y="2276872"/>
            <a:ext cx="1828800" cy="11334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Web</a:t>
            </a:r>
            <a:endParaRPr lang="sk-SK" dirty="0"/>
          </a:p>
        </p:txBody>
      </p:sp>
      <p:sp>
        <p:nvSpPr>
          <p:cNvPr id="10" name="Folded Corner 9"/>
          <p:cNvSpPr/>
          <p:nvPr/>
        </p:nvSpPr>
        <p:spPr>
          <a:xfrm>
            <a:off x="5019675" y="3076972"/>
            <a:ext cx="371475" cy="411163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Oval 10"/>
          <p:cNvSpPr/>
          <p:nvPr/>
        </p:nvSpPr>
        <p:spPr>
          <a:xfrm>
            <a:off x="4505325" y="2791222"/>
            <a:ext cx="2162175" cy="164782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Folded Corner 11"/>
          <p:cNvSpPr/>
          <p:nvPr/>
        </p:nvSpPr>
        <p:spPr>
          <a:xfrm>
            <a:off x="5505450" y="3296047"/>
            <a:ext cx="371475" cy="411163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3" name="Folded Corner 12"/>
          <p:cNvSpPr/>
          <p:nvPr/>
        </p:nvSpPr>
        <p:spPr>
          <a:xfrm>
            <a:off x="6000750" y="3638947"/>
            <a:ext cx="371475" cy="411163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" name="Folded Corner 13"/>
          <p:cNvSpPr/>
          <p:nvPr/>
        </p:nvSpPr>
        <p:spPr>
          <a:xfrm>
            <a:off x="5295900" y="3800872"/>
            <a:ext cx="371475" cy="411163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4724400" y="2400697"/>
            <a:ext cx="2007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dirty="0" smtClean="0"/>
              <a:t>Dolovanie objektov</a:t>
            </a:r>
            <a:endParaRPr lang="sk-SK" dirty="0"/>
          </a:p>
        </p:txBody>
      </p:sp>
      <p:sp>
        <p:nvSpPr>
          <p:cNvPr id="17" name="Left Arrow 16"/>
          <p:cNvSpPr/>
          <p:nvPr/>
        </p:nvSpPr>
        <p:spPr>
          <a:xfrm rot="909086">
            <a:off x="6534150" y="3983435"/>
            <a:ext cx="1417638" cy="603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 smtClean="0"/>
              <a:t>sémantika</a:t>
            </a:r>
            <a:endParaRPr lang="sk-SK" dirty="0"/>
          </a:p>
        </p:txBody>
      </p:sp>
      <p:sp>
        <p:nvSpPr>
          <p:cNvPr id="18" name="Down Arrow 17"/>
          <p:cNvSpPr/>
          <p:nvPr/>
        </p:nvSpPr>
        <p:spPr>
          <a:xfrm rot="1186516">
            <a:off x="4867275" y="4410472"/>
            <a:ext cx="390525" cy="866775"/>
          </a:xfrm>
          <a:prstGeom prst="downArrow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9" name="Down Arrow 18"/>
          <p:cNvSpPr/>
          <p:nvPr/>
        </p:nvSpPr>
        <p:spPr>
          <a:xfrm rot="21007776">
            <a:off x="5715000" y="4448572"/>
            <a:ext cx="390525" cy="866775"/>
          </a:xfrm>
          <a:prstGeom prst="downArrow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0" name="Rounded Rectangle 19"/>
          <p:cNvSpPr/>
          <p:nvPr/>
        </p:nvSpPr>
        <p:spPr>
          <a:xfrm>
            <a:off x="3829050" y="5315347"/>
            <a:ext cx="146685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 err="1" smtClean="0"/>
              <a:t>Mashupy</a:t>
            </a:r>
            <a:endParaRPr lang="sk-SK" dirty="0"/>
          </a:p>
        </p:txBody>
      </p:sp>
      <p:sp>
        <p:nvSpPr>
          <p:cNvPr id="21" name="Rounded Rectangle 20"/>
          <p:cNvSpPr/>
          <p:nvPr/>
        </p:nvSpPr>
        <p:spPr>
          <a:xfrm>
            <a:off x="5667375" y="5334397"/>
            <a:ext cx="146685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 smtClean="0"/>
              <a:t>Anotácie</a:t>
            </a:r>
            <a:endParaRPr lang="sk-SK" dirty="0"/>
          </a:p>
        </p:txBody>
      </p:sp>
      <p:sp>
        <p:nvSpPr>
          <p:cNvPr id="22" name="Down Arrow 21"/>
          <p:cNvSpPr/>
          <p:nvPr/>
        </p:nvSpPr>
        <p:spPr>
          <a:xfrm rot="3936639">
            <a:off x="6403181" y="2712642"/>
            <a:ext cx="390525" cy="684212"/>
          </a:xfrm>
          <a:prstGeom prst="downArrow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3" name="Flowchart: Magnetic Disk 22"/>
          <p:cNvSpPr/>
          <p:nvPr/>
        </p:nvSpPr>
        <p:spPr>
          <a:xfrm>
            <a:off x="8020050" y="4038997"/>
            <a:ext cx="704850" cy="8572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 smtClean="0"/>
              <a:t>Báza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Zoskupovanie novinových článkov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14.</a:t>
            </a:r>
            <a:r>
              <a:rPr lang="en-US" dirty="0" smtClean="0"/>
              <a:t>0</a:t>
            </a:r>
            <a:r>
              <a:rPr lang="sk-SK" dirty="0" smtClean="0"/>
              <a:t>4.201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3</a:t>
            </a:fld>
            <a:r>
              <a:rPr lang="sk-SK" dirty="0" smtClean="0"/>
              <a:t>  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články o tej istej udalosti</a:t>
            </a:r>
          </a:p>
          <a:p>
            <a:r>
              <a:rPr lang="sk-SK" dirty="0" smtClean="0"/>
              <a:t>„</a:t>
            </a:r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News</a:t>
            </a:r>
            <a:r>
              <a:rPr lang="sk-SK" dirty="0" smtClean="0"/>
              <a:t>“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Folded Corner 8"/>
          <p:cNvSpPr/>
          <p:nvPr/>
        </p:nvSpPr>
        <p:spPr>
          <a:xfrm>
            <a:off x="2195736" y="3284984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Folded Corner 9"/>
          <p:cNvSpPr/>
          <p:nvPr/>
        </p:nvSpPr>
        <p:spPr>
          <a:xfrm>
            <a:off x="5004048" y="2852936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Folded Corner 10"/>
          <p:cNvSpPr/>
          <p:nvPr/>
        </p:nvSpPr>
        <p:spPr>
          <a:xfrm>
            <a:off x="2987824" y="2852936"/>
            <a:ext cx="371475" cy="411163"/>
          </a:xfrm>
          <a:prstGeom prst="foldedCorne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Folded Corner 11"/>
          <p:cNvSpPr/>
          <p:nvPr/>
        </p:nvSpPr>
        <p:spPr>
          <a:xfrm>
            <a:off x="6876256" y="3717032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3" name="Folded Corner 12"/>
          <p:cNvSpPr/>
          <p:nvPr/>
        </p:nvSpPr>
        <p:spPr>
          <a:xfrm>
            <a:off x="5076056" y="3717032"/>
            <a:ext cx="371475" cy="411163"/>
          </a:xfrm>
          <a:prstGeom prst="foldedCorner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" name="Folded Corner 13"/>
          <p:cNvSpPr/>
          <p:nvPr/>
        </p:nvSpPr>
        <p:spPr>
          <a:xfrm>
            <a:off x="2771800" y="3645024"/>
            <a:ext cx="371475" cy="411163"/>
          </a:xfrm>
          <a:prstGeom prst="foldedCorner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6" name="Folded Corner 15"/>
          <p:cNvSpPr/>
          <p:nvPr/>
        </p:nvSpPr>
        <p:spPr>
          <a:xfrm>
            <a:off x="6156176" y="2996952"/>
            <a:ext cx="371475" cy="411163"/>
          </a:xfrm>
          <a:prstGeom prst="foldedCorner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7" name="Folded Corner 16"/>
          <p:cNvSpPr/>
          <p:nvPr/>
        </p:nvSpPr>
        <p:spPr>
          <a:xfrm>
            <a:off x="4283968" y="2852936"/>
            <a:ext cx="371475" cy="411163"/>
          </a:xfrm>
          <a:prstGeom prst="foldedCorner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8" name="Folded Corner 17"/>
          <p:cNvSpPr/>
          <p:nvPr/>
        </p:nvSpPr>
        <p:spPr>
          <a:xfrm>
            <a:off x="4427984" y="3645024"/>
            <a:ext cx="371475" cy="411163"/>
          </a:xfrm>
          <a:prstGeom prst="foldedCorne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2051720" y="2636912"/>
            <a:ext cx="165618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Rectangle 19"/>
          <p:cNvSpPr/>
          <p:nvPr/>
        </p:nvSpPr>
        <p:spPr>
          <a:xfrm>
            <a:off x="3995936" y="2636912"/>
            <a:ext cx="165618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5940152" y="2636912"/>
            <a:ext cx="165618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TextBox 21"/>
          <p:cNvSpPr txBox="1"/>
          <p:nvPr/>
        </p:nvSpPr>
        <p:spPr>
          <a:xfrm>
            <a:off x="2195736" y="21328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portál A</a:t>
            </a:r>
            <a:endParaRPr lang="sk-SK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139952" y="21328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portál B</a:t>
            </a:r>
            <a:endParaRPr lang="sk-SK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084168" y="213285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portál C</a:t>
            </a:r>
            <a:endParaRPr lang="sk-SK" sz="2800" dirty="0"/>
          </a:p>
        </p:txBody>
      </p:sp>
      <p:sp>
        <p:nvSpPr>
          <p:cNvPr id="25" name="Oval 24"/>
          <p:cNvSpPr/>
          <p:nvPr/>
        </p:nvSpPr>
        <p:spPr>
          <a:xfrm>
            <a:off x="6444208" y="501317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al 25"/>
          <p:cNvSpPr/>
          <p:nvPr/>
        </p:nvSpPr>
        <p:spPr>
          <a:xfrm>
            <a:off x="1619672" y="501317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al 26"/>
          <p:cNvSpPr/>
          <p:nvPr/>
        </p:nvSpPr>
        <p:spPr>
          <a:xfrm>
            <a:off x="3275856" y="501317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al 27"/>
          <p:cNvSpPr/>
          <p:nvPr/>
        </p:nvSpPr>
        <p:spPr>
          <a:xfrm>
            <a:off x="4860032" y="501317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Folded Corner 28"/>
          <p:cNvSpPr/>
          <p:nvPr/>
        </p:nvSpPr>
        <p:spPr>
          <a:xfrm>
            <a:off x="1835696" y="5301208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0" name="Folded Corner 29"/>
          <p:cNvSpPr/>
          <p:nvPr/>
        </p:nvSpPr>
        <p:spPr>
          <a:xfrm>
            <a:off x="2267744" y="5229200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1" name="Folded Corner 30"/>
          <p:cNvSpPr/>
          <p:nvPr/>
        </p:nvSpPr>
        <p:spPr>
          <a:xfrm>
            <a:off x="2123728" y="5661248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2" name="Folded Corner 31"/>
          <p:cNvSpPr/>
          <p:nvPr/>
        </p:nvSpPr>
        <p:spPr>
          <a:xfrm>
            <a:off x="3491880" y="5373216"/>
            <a:ext cx="371475" cy="411163"/>
          </a:xfrm>
          <a:prstGeom prst="foldedCorner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3" name="Folded Corner 32"/>
          <p:cNvSpPr/>
          <p:nvPr/>
        </p:nvSpPr>
        <p:spPr>
          <a:xfrm>
            <a:off x="3923928" y="5517232"/>
            <a:ext cx="371475" cy="411163"/>
          </a:xfrm>
          <a:prstGeom prst="foldedCorner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4" name="Folded Corner 33"/>
          <p:cNvSpPr/>
          <p:nvPr/>
        </p:nvSpPr>
        <p:spPr>
          <a:xfrm>
            <a:off x="5148064" y="5301208"/>
            <a:ext cx="371475" cy="411163"/>
          </a:xfrm>
          <a:prstGeom prst="foldedCorner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5" name="Folded Corner 34"/>
          <p:cNvSpPr/>
          <p:nvPr/>
        </p:nvSpPr>
        <p:spPr>
          <a:xfrm>
            <a:off x="6660232" y="5301208"/>
            <a:ext cx="371475" cy="411163"/>
          </a:xfrm>
          <a:prstGeom prst="foldedCorne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6" name="Folded Corner 35"/>
          <p:cNvSpPr/>
          <p:nvPr/>
        </p:nvSpPr>
        <p:spPr>
          <a:xfrm>
            <a:off x="7092280" y="5589240"/>
            <a:ext cx="371475" cy="411163"/>
          </a:xfrm>
          <a:prstGeom prst="foldedCorne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cxnSp>
        <p:nvCxnSpPr>
          <p:cNvPr id="42" name="Straight Arrow Connector 41"/>
          <p:cNvCxnSpPr>
            <a:endCxn id="26" idx="7"/>
          </p:cNvCxnSpPr>
          <p:nvPr/>
        </p:nvCxnSpPr>
        <p:spPr>
          <a:xfrm rot="10800000" flipV="1">
            <a:off x="2664538" y="4581128"/>
            <a:ext cx="2195495" cy="6113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4139952" y="4581128"/>
            <a:ext cx="72008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4788024" y="4653136"/>
            <a:ext cx="50405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5" idx="1"/>
          </p:cNvCxnSpPr>
          <p:nvPr/>
        </p:nvCxnSpPr>
        <p:spPr>
          <a:xfrm>
            <a:off x="4860032" y="4581128"/>
            <a:ext cx="1763447" cy="6113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ight Brace 54"/>
          <p:cNvSpPr/>
          <p:nvPr/>
        </p:nvSpPr>
        <p:spPr>
          <a:xfrm rot="5400000">
            <a:off x="4788024" y="2276872"/>
            <a:ext cx="216024" cy="439248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 zoskupovania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14.</a:t>
            </a:r>
            <a:r>
              <a:rPr lang="en-US" dirty="0" smtClean="0"/>
              <a:t>0</a:t>
            </a:r>
            <a:r>
              <a:rPr lang="sk-SK" dirty="0" smtClean="0"/>
              <a:t>4.201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4</a:t>
            </a:fld>
            <a:r>
              <a:rPr lang="sk-SK" dirty="0" smtClean="0"/>
              <a:t>  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rôzne slovenské novinové portály</a:t>
            </a:r>
          </a:p>
          <a:p>
            <a:r>
              <a:rPr lang="sk-SK" dirty="0" smtClean="0"/>
              <a:t>kľúčové slová pomocou WS </a:t>
            </a:r>
            <a:r>
              <a:rPr lang="sk-SK" dirty="0" err="1" smtClean="0"/>
              <a:t>Metall</a:t>
            </a:r>
            <a:r>
              <a:rPr lang="en-US" baseline="30000" dirty="0" smtClean="0"/>
              <a:t>1</a:t>
            </a:r>
            <a:endParaRPr lang="sk-SK" baseline="30000" dirty="0" smtClean="0"/>
          </a:p>
          <a:p>
            <a:r>
              <a:rPr lang="sk-SK" dirty="0" smtClean="0"/>
              <a:t>prvý článok zaradím do novej skupiny</a:t>
            </a:r>
          </a:p>
          <a:p>
            <a:r>
              <a:rPr lang="sk-SK" dirty="0" smtClean="0"/>
              <a:t>ďalší článok porovnám voči zaradeným</a:t>
            </a:r>
          </a:p>
          <a:p>
            <a:pPr lvl="1"/>
            <a:r>
              <a:rPr lang="sk-SK" dirty="0" smtClean="0"/>
              <a:t>pridám do vhodnej skupiny</a:t>
            </a:r>
          </a:p>
          <a:p>
            <a:pPr lvl="1"/>
            <a:r>
              <a:rPr lang="sk-SK" dirty="0" smtClean="0"/>
              <a:t>vytvorím novú skupinu</a:t>
            </a:r>
          </a:p>
          <a:p>
            <a:endParaRPr lang="sk-SK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0" name="Oval 39"/>
          <p:cNvSpPr/>
          <p:nvPr/>
        </p:nvSpPr>
        <p:spPr>
          <a:xfrm>
            <a:off x="4499992" y="3645024"/>
            <a:ext cx="252028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KS(a)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444208" y="3645024"/>
            <a:ext cx="252028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KS(b)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88224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</a:t>
            </a:r>
            <a:endParaRPr lang="sk-SK" dirty="0"/>
          </a:p>
        </p:txBody>
      </p:sp>
      <p:sp>
        <p:nvSpPr>
          <p:cNvPr id="45" name="TextBox 44"/>
          <p:cNvSpPr txBox="1"/>
          <p:nvPr/>
        </p:nvSpPr>
        <p:spPr>
          <a:xfrm>
            <a:off x="4716016" y="32756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Nezaradený článok </a:t>
            </a:r>
            <a:r>
              <a:rPr lang="sk-SK" i="1" dirty="0" smtClean="0"/>
              <a:t>a</a:t>
            </a:r>
            <a:r>
              <a:rPr lang="sk-SK" dirty="0" smtClean="0"/>
              <a:t> voči zaradenému </a:t>
            </a:r>
            <a:r>
              <a:rPr lang="sk-SK" i="1" dirty="0" smtClean="0"/>
              <a:t>b</a:t>
            </a:r>
            <a:endParaRPr lang="sk-SK" i="1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5238750" y="5229225"/>
          <a:ext cx="2995613" cy="1008063"/>
        </p:xfrm>
        <a:graphic>
          <a:graphicData uri="http://schemas.openxmlformats.org/presentationml/2006/ole">
            <p:oleObj spid="_x0000_s21506" name="Rovnica" r:id="rId4" imgW="1396800" imgH="469800" progId="Equation.3">
              <p:embed/>
            </p:oleObj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rot="5400000">
            <a:off x="6480211" y="4905165"/>
            <a:ext cx="50405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58772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http://peweproxy.fiit.stuba.sk/metall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Mustra </a:t>
            </a:r>
            <a:r>
              <a:rPr lang="sk-SK" dirty="0" err="1" smtClean="0"/>
              <a:t>NewsBrief</a:t>
            </a:r>
            <a:r>
              <a:rPr lang="en-US" dirty="0" smtClean="0"/>
              <a:t>.</a:t>
            </a:r>
            <a:r>
              <a:rPr lang="en-US" dirty="0" err="1" smtClean="0"/>
              <a:t>eu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14.</a:t>
            </a:r>
            <a:r>
              <a:rPr lang="en-US" dirty="0" smtClean="0"/>
              <a:t>0</a:t>
            </a:r>
            <a:r>
              <a:rPr lang="sk-SK" dirty="0" smtClean="0"/>
              <a:t>4.201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5</a:t>
            </a:fld>
            <a:r>
              <a:rPr lang="sk-SK" dirty="0" smtClean="0"/>
              <a:t>  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zhlukovanie</a:t>
            </a:r>
          </a:p>
          <a:p>
            <a:pPr lvl="1"/>
            <a:r>
              <a:rPr lang="sk-SK" dirty="0" smtClean="0"/>
              <a:t>každý článok v samostatnom zhluku</a:t>
            </a:r>
          </a:p>
          <a:p>
            <a:pPr lvl="1"/>
            <a:r>
              <a:rPr lang="sk-SK" dirty="0" smtClean="0"/>
              <a:t>iteratívne spájanie</a:t>
            </a:r>
          </a:p>
          <a:p>
            <a:pPr lvl="1"/>
            <a:r>
              <a:rPr lang="sk-SK" dirty="0" smtClean="0"/>
              <a:t>metrika: počet</a:t>
            </a:r>
            <a:r>
              <a:rPr lang="en-US" dirty="0" err="1" smtClean="0"/>
              <a:t>nos</a:t>
            </a:r>
            <a:r>
              <a:rPr lang="sk-SK" dirty="0" smtClean="0"/>
              <a:t>ť slov, kosínusová podobnosť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0238" y="3277666"/>
            <a:ext cx="53435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111971"/>
            <a:ext cx="52197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544019"/>
            <a:ext cx="5248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14.</a:t>
            </a:r>
            <a:r>
              <a:rPr lang="en-US" dirty="0" smtClean="0"/>
              <a:t>0</a:t>
            </a:r>
            <a:r>
              <a:rPr lang="sk-SK" dirty="0" smtClean="0"/>
              <a:t>4.201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6</a:t>
            </a:fld>
            <a:r>
              <a:rPr lang="sk-SK" dirty="0" smtClean="0"/>
              <a:t>  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hypot</a:t>
            </a:r>
            <a:r>
              <a:rPr lang="sk-SK" dirty="0" err="1" smtClean="0"/>
              <a:t>éza</a:t>
            </a:r>
            <a:endParaRPr lang="sk-SK" dirty="0" smtClean="0"/>
          </a:p>
          <a:p>
            <a:pPr lvl="1"/>
            <a:r>
              <a:rPr lang="sk-SK" dirty="0" smtClean="0"/>
              <a:t>články o rovnakej udalosti budú mať zhodných 50 % KS</a:t>
            </a:r>
            <a:endParaRPr lang="en-US" dirty="0" smtClean="0"/>
          </a:p>
          <a:p>
            <a:r>
              <a:rPr lang="sk-SK" dirty="0" smtClean="0"/>
              <a:t>ručne zoskupené články</a:t>
            </a:r>
          </a:p>
          <a:p>
            <a:pPr lvl="1"/>
            <a:r>
              <a:rPr lang="sk-SK" dirty="0" smtClean="0"/>
              <a:t>x niekde medzi 20 % a 60 %</a:t>
            </a:r>
          </a:p>
          <a:p>
            <a:r>
              <a:rPr lang="sk-SK" dirty="0" smtClean="0"/>
              <a:t>experiment s tromi hodnotami x</a:t>
            </a:r>
          </a:p>
          <a:p>
            <a:pPr lvl="1"/>
            <a:r>
              <a:rPr lang="sk-SK" dirty="0" smtClean="0"/>
              <a:t>30 %, 40 %, 50 %</a:t>
            </a:r>
          </a:p>
          <a:p>
            <a:r>
              <a:rPr lang="sk-SK" dirty="0" smtClean="0"/>
              <a:t>106 článkov, pôvodne 24 skupín</a:t>
            </a:r>
          </a:p>
          <a:p>
            <a:r>
              <a:rPr lang="sk-SK" dirty="0" smtClean="0"/>
              <a:t>jedna zlá skupina – 17 článkov, 8 rôznych udalostí !</a:t>
            </a:r>
          </a:p>
          <a:p>
            <a:endParaRPr lang="sk-SK" dirty="0" smtClean="0"/>
          </a:p>
          <a:p>
            <a:r>
              <a:rPr lang="sk-SK" dirty="0" smtClean="0"/>
              <a:t>hodnotenie doménovým expertom – mnou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203856"/>
            <a:ext cx="753840" cy="74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Výsledky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14.</a:t>
            </a:r>
            <a:r>
              <a:rPr lang="en-US" dirty="0" smtClean="0"/>
              <a:t>0</a:t>
            </a:r>
            <a:r>
              <a:rPr lang="sk-SK" dirty="0" smtClean="0"/>
              <a:t>4.201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7</a:t>
            </a:fld>
            <a:r>
              <a:rPr lang="sk-SK" dirty="0" smtClean="0"/>
              <a:t>  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najlepšia hranica: 40 %</a:t>
            </a:r>
          </a:p>
          <a:p>
            <a:r>
              <a:rPr lang="sk-SK" dirty="0" smtClean="0"/>
              <a:t>zle zaradené články: 4</a:t>
            </a:r>
          </a:p>
          <a:p>
            <a:r>
              <a:rPr lang="sk-SK" dirty="0" smtClean="0"/>
              <a:t>niektoré skupiny mohli byť ďalej spojené</a:t>
            </a:r>
          </a:p>
          <a:p>
            <a:r>
              <a:rPr lang="sk-SK" dirty="0" smtClean="0"/>
              <a:t>rozbitie skupiny s 8 udalosťami na správne skupiny</a:t>
            </a:r>
          </a:p>
          <a:p>
            <a:endParaRPr lang="sk-SK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Ďalšia práca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14.</a:t>
            </a:r>
            <a:r>
              <a:rPr lang="en-US" dirty="0" smtClean="0"/>
              <a:t>0</a:t>
            </a:r>
            <a:r>
              <a:rPr lang="sk-SK" dirty="0" smtClean="0"/>
              <a:t>4.201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8</a:t>
            </a:fld>
            <a:r>
              <a:rPr lang="sk-SK" smtClean="0"/>
              <a:t>   Michal </a:t>
            </a:r>
            <a:r>
              <a:rPr lang="sk-SK" dirty="0" smtClean="0"/>
              <a:t>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viac </a:t>
            </a:r>
            <a:r>
              <a:rPr lang="sk-SK" dirty="0" err="1" smtClean="0"/>
              <a:t>metadát</a:t>
            </a:r>
            <a:r>
              <a:rPr lang="sk-SK" dirty="0" smtClean="0"/>
              <a:t> z článku</a:t>
            </a:r>
            <a:endParaRPr lang="en-US" dirty="0" smtClean="0"/>
          </a:p>
          <a:p>
            <a:r>
              <a:rPr lang="sk-SK" dirty="0" smtClean="0"/>
              <a:t>iná metrika na podobnosť</a:t>
            </a:r>
            <a:endParaRPr lang="en-US" dirty="0" smtClean="0"/>
          </a:p>
          <a:p>
            <a:r>
              <a:rPr lang="sk-SK" smtClean="0"/>
              <a:t>objektívnejšie </a:t>
            </a:r>
            <a:r>
              <a:rPr lang="sk-SK" dirty="0" smtClean="0"/>
              <a:t>hodnotenie výsledkov</a:t>
            </a:r>
          </a:p>
          <a:p>
            <a:endParaRPr lang="sk-SK" dirty="0" smtClean="0"/>
          </a:p>
          <a:p>
            <a:r>
              <a:rPr lang="sk-SK" dirty="0" smtClean="0"/>
              <a:t>zovšeobecnenie na iné typy webových objektov </a:t>
            </a:r>
          </a:p>
          <a:p>
            <a:pPr lvl="1"/>
            <a:r>
              <a:rPr lang="sk-SK" dirty="0" smtClean="0"/>
              <a:t>objekty rôznych typov</a:t>
            </a:r>
          </a:p>
          <a:p>
            <a:pPr lvl="1"/>
            <a:r>
              <a:rPr lang="sk-SK" dirty="0" smtClean="0"/>
              <a:t>vhodné zlúčenie objektov vyhovujúcich dopytu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319</Words>
  <Application>Microsoft Office PowerPoint</Application>
  <PresentationFormat>On-screen Show (4:3)</PresentationFormat>
  <Paragraphs>94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Origin</vt:lpstr>
      <vt:lpstr>Rovnica</vt:lpstr>
      <vt:lpstr>Prepájanie informácií v doméne novinových článkov  </vt:lpstr>
      <vt:lpstr>Motivácia</vt:lpstr>
      <vt:lpstr>Zoskupovanie novinových článkov</vt:lpstr>
      <vt:lpstr>Postup zoskupovania</vt:lpstr>
      <vt:lpstr>Mustra NewsBrief.eu</vt:lpstr>
      <vt:lpstr>Experiment</vt:lpstr>
      <vt:lpstr>Výsledky</vt:lpstr>
      <vt:lpstr>Ďalšia práca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Prepájanie informácií v doméne novinových článkov</dc:title>
  <dc:subject>PeWe seminar</dc:subject>
  <dc:creator>Michal Holub</dc:creator>
  <cp:lastModifiedBy>Michal Holub</cp:lastModifiedBy>
  <cp:revision>276</cp:revision>
  <dcterms:created xsi:type="dcterms:W3CDTF">2009-03-03T21:42:12Z</dcterms:created>
  <dcterms:modified xsi:type="dcterms:W3CDTF">2011-04-13T12:05:12Z</dcterms:modified>
</cp:coreProperties>
</file>