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1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318FE5-C01C-4AC9-9CDC-59CBE3DBE0E2}" type="datetimeFigureOut">
              <a:rPr lang="sk-SK" smtClean="0"/>
              <a:t>1. 5. 2012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B9841FA-921E-431E-99B8-1FAECA623415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682501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Augmenting web for facilitating learning</a:t>
            </a:r>
            <a:endParaRPr lang="sk-SK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sk-SK" dirty="0">
                <a:solidFill>
                  <a:schemeClr val="tx1"/>
                </a:solidFill>
              </a:rPr>
              <a:t>a</a:t>
            </a:r>
            <a:r>
              <a:rPr lang="sk-SK" dirty="0" smtClean="0">
                <a:solidFill>
                  <a:schemeClr val="tx1"/>
                </a:solidFill>
              </a:rPr>
              <a:t>utor:		</a:t>
            </a:r>
            <a:r>
              <a:rPr lang="en-US" dirty="0" smtClean="0">
                <a:solidFill>
                  <a:schemeClr val="tx1"/>
                </a:solidFill>
              </a:rPr>
              <a:t>R</a:t>
            </a:r>
            <a:r>
              <a:rPr lang="sk-SK" dirty="0" err="1" smtClean="0">
                <a:solidFill>
                  <a:schemeClr val="tx1"/>
                </a:solidFill>
              </a:rPr>
              <a:t>óbert</a:t>
            </a:r>
            <a:r>
              <a:rPr lang="sk-SK" dirty="0" smtClean="0">
                <a:solidFill>
                  <a:schemeClr val="tx1"/>
                </a:solidFill>
              </a:rPr>
              <a:t> Horváth</a:t>
            </a:r>
          </a:p>
          <a:p>
            <a:pPr algn="l"/>
            <a:r>
              <a:rPr lang="sk-SK" dirty="0" err="1">
                <a:solidFill>
                  <a:schemeClr val="tx1"/>
                </a:solidFill>
              </a:rPr>
              <a:t>s</a:t>
            </a:r>
            <a:r>
              <a:rPr lang="sk-SK" dirty="0" err="1" smtClean="0">
                <a:solidFill>
                  <a:schemeClr val="tx1"/>
                </a:solidFill>
              </a:rPr>
              <a:t>upervisor</a:t>
            </a:r>
            <a:r>
              <a:rPr lang="sk-SK" dirty="0" smtClean="0">
                <a:solidFill>
                  <a:schemeClr val="tx1"/>
                </a:solidFill>
              </a:rPr>
              <a:t>:	Marián Šimko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400" dirty="0" smtClean="0"/>
              <a:t>Motivácia</a:t>
            </a:r>
            <a:endParaRPr lang="sk-SK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Pri </a:t>
            </a:r>
            <a:r>
              <a:rPr lang="sk-SK" b="1" dirty="0" smtClean="0">
                <a:solidFill>
                  <a:schemeClr val="tx1"/>
                </a:solidFill>
              </a:rPr>
              <a:t>surfovaní</a:t>
            </a:r>
          </a:p>
          <a:p>
            <a:pPr lvl="1"/>
            <a:r>
              <a:rPr lang="sk-SK" sz="2000" dirty="0" smtClean="0">
                <a:solidFill>
                  <a:schemeClr val="tx1"/>
                </a:solidFill>
              </a:rPr>
              <a:t>Prichádzame do styku s </a:t>
            </a:r>
            <a:r>
              <a:rPr lang="sk-SK" sz="2000" b="1" dirty="0" smtClean="0">
                <a:solidFill>
                  <a:schemeClr val="tx1"/>
                </a:solidFill>
              </a:rPr>
              <a:t>množstvom textov</a:t>
            </a:r>
          </a:p>
          <a:p>
            <a:pPr lvl="1"/>
            <a:r>
              <a:rPr lang="sk-SK" sz="2000" dirty="0" smtClean="0">
                <a:solidFill>
                  <a:schemeClr val="tx1"/>
                </a:solidFill>
              </a:rPr>
              <a:t>Venujeme tomu </a:t>
            </a:r>
            <a:r>
              <a:rPr lang="sk-SK" sz="2000" b="1" dirty="0" smtClean="0">
                <a:solidFill>
                  <a:schemeClr val="tx1"/>
                </a:solidFill>
              </a:rPr>
              <a:t>veľa času</a:t>
            </a:r>
          </a:p>
          <a:p>
            <a:endParaRPr lang="sk-SK" dirty="0">
              <a:solidFill>
                <a:schemeClr val="tx1"/>
              </a:solidFill>
            </a:endParaRPr>
          </a:p>
          <a:p>
            <a:r>
              <a:rPr lang="sk-SK" dirty="0" smtClean="0">
                <a:solidFill>
                  <a:schemeClr val="tx1"/>
                </a:solidFill>
              </a:rPr>
              <a:t>Nevieme tento </a:t>
            </a:r>
            <a:r>
              <a:rPr lang="sk-SK" b="1" dirty="0" smtClean="0">
                <a:solidFill>
                  <a:schemeClr val="tx1"/>
                </a:solidFill>
              </a:rPr>
              <a:t>čas</a:t>
            </a:r>
            <a:r>
              <a:rPr lang="sk-SK" dirty="0" smtClean="0">
                <a:solidFill>
                  <a:schemeClr val="tx1"/>
                </a:solidFill>
              </a:rPr>
              <a:t> využiť </a:t>
            </a:r>
            <a:r>
              <a:rPr lang="sk-SK" b="1" dirty="0" smtClean="0">
                <a:solidFill>
                  <a:schemeClr val="tx1"/>
                </a:solidFill>
              </a:rPr>
              <a:t>efektívnejšie</a:t>
            </a:r>
            <a:r>
              <a:rPr lang="sk-SK" dirty="0" smtClean="0">
                <a:solidFill>
                  <a:schemeClr val="tx1"/>
                </a:solidFill>
              </a:rPr>
              <a:t> ?</a:t>
            </a:r>
          </a:p>
          <a:p>
            <a:pPr lvl="1"/>
            <a:r>
              <a:rPr lang="sk-SK" sz="2000" dirty="0" smtClean="0">
                <a:solidFill>
                  <a:schemeClr val="tx1"/>
                </a:solidFill>
              </a:rPr>
              <a:t>Zapojenie IT a obohatenie textu</a:t>
            </a:r>
          </a:p>
          <a:p>
            <a:pPr lvl="2"/>
            <a:r>
              <a:rPr lang="sk-SK" sz="1800" dirty="0" smtClean="0">
                <a:solidFill>
                  <a:schemeClr val="tx1"/>
                </a:solidFill>
              </a:rPr>
              <a:t>Dodatočné informácie</a:t>
            </a:r>
          </a:p>
          <a:p>
            <a:pPr lvl="2"/>
            <a:r>
              <a:rPr lang="sk-SK" sz="1800" dirty="0" smtClean="0">
                <a:solidFill>
                  <a:schemeClr val="tx1"/>
                </a:solidFill>
              </a:rPr>
              <a:t>Učenie sa (</a:t>
            </a:r>
            <a:r>
              <a:rPr lang="sk-SK" sz="1800" b="1" dirty="0" smtClean="0">
                <a:solidFill>
                  <a:schemeClr val="tx1"/>
                </a:solidFill>
              </a:rPr>
              <a:t>Cudzích jazykov</a:t>
            </a:r>
            <a:r>
              <a:rPr lang="sk-SK" sz="1800" dirty="0" smtClean="0">
                <a:solidFill>
                  <a:schemeClr val="tx1"/>
                </a:solidFill>
              </a:rPr>
              <a:t>)</a:t>
            </a:r>
          </a:p>
          <a:p>
            <a:pPr lvl="2"/>
            <a:endParaRPr lang="sk-SK" dirty="0" smtClean="0">
              <a:solidFill>
                <a:schemeClr val="tx1"/>
              </a:solidFill>
            </a:endParaRPr>
          </a:p>
          <a:p>
            <a:pPr marL="57150" indent="0">
              <a:buNone/>
            </a:pP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66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400" dirty="0" smtClean="0"/>
              <a:t>Existujúce prístupy</a:t>
            </a:r>
            <a:endParaRPr lang="sk-SK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rozšírenia webových prehliadačov</a:t>
            </a:r>
          </a:p>
          <a:p>
            <a:pPr lvl="1"/>
            <a:r>
              <a:rPr lang="sk-SK" sz="2000" dirty="0">
                <a:solidFill>
                  <a:schemeClr val="tx1"/>
                </a:solidFill>
              </a:rPr>
              <a:t>a</a:t>
            </a:r>
            <a:r>
              <a:rPr lang="sk-SK" sz="2000" dirty="0" smtClean="0">
                <a:solidFill>
                  <a:schemeClr val="tx1"/>
                </a:solidFill>
              </a:rPr>
              <a:t>bsencia</a:t>
            </a:r>
            <a:r>
              <a:rPr lang="sk-SK" sz="1800" dirty="0" smtClean="0">
                <a:solidFill>
                  <a:schemeClr val="tx1"/>
                </a:solidFill>
              </a:rPr>
              <a:t> reprezentácie vedomostí používateľa</a:t>
            </a:r>
          </a:p>
          <a:p>
            <a:pPr lvl="1"/>
            <a:r>
              <a:rPr lang="sk-SK" sz="1800" dirty="0" smtClean="0">
                <a:solidFill>
                  <a:schemeClr val="tx1"/>
                </a:solidFill>
              </a:rPr>
              <a:t>náhodné nahrádzanie slov</a:t>
            </a:r>
          </a:p>
          <a:p>
            <a:pPr lvl="1"/>
            <a:r>
              <a:rPr lang="sk-SK" sz="1800" dirty="0" smtClean="0">
                <a:solidFill>
                  <a:schemeClr val="tx1"/>
                </a:solidFill>
              </a:rPr>
              <a:t>nahrádzanie bez ohľadu na obsah</a:t>
            </a:r>
          </a:p>
          <a:p>
            <a:pPr lvl="1"/>
            <a:r>
              <a:rPr lang="sk-SK" sz="1800" dirty="0" smtClean="0">
                <a:solidFill>
                  <a:schemeClr val="tx1"/>
                </a:solidFill>
              </a:rPr>
              <a:t>nezohľadňovanie zapamätávania alebo zabúdania</a:t>
            </a:r>
          </a:p>
          <a:p>
            <a:endParaRPr lang="sk-SK" sz="2600" dirty="0" smtClean="0">
              <a:solidFill>
                <a:schemeClr val="tx1"/>
              </a:solidFill>
            </a:endParaRPr>
          </a:p>
          <a:p>
            <a:r>
              <a:rPr lang="sk-SK" sz="2600" dirty="0" smtClean="0">
                <a:solidFill>
                  <a:schemeClr val="tx1"/>
                </a:solidFill>
              </a:rPr>
              <a:t>nenašli sme plnohodnotné riešenie</a:t>
            </a:r>
          </a:p>
          <a:p>
            <a:pPr lvl="1"/>
            <a:endParaRPr lang="sk-SK" sz="1800" dirty="0" smtClean="0">
              <a:solidFill>
                <a:schemeClr val="tx1"/>
              </a:solidFill>
            </a:endParaRPr>
          </a:p>
          <a:p>
            <a:pPr lvl="1"/>
            <a:endParaRPr lang="sk-SK" sz="1000" b="1" dirty="0">
              <a:solidFill>
                <a:schemeClr val="tx1"/>
              </a:solidFill>
            </a:endParaRPr>
          </a:p>
          <a:p>
            <a:endParaRPr lang="sk-SK" sz="1800" dirty="0" smtClean="0">
              <a:solidFill>
                <a:schemeClr val="tx1"/>
              </a:solidFill>
            </a:endParaRPr>
          </a:p>
          <a:p>
            <a:pPr lvl="2"/>
            <a:endParaRPr lang="sk-SK" dirty="0" smtClean="0">
              <a:solidFill>
                <a:schemeClr val="tx1"/>
              </a:solidFill>
            </a:endParaRPr>
          </a:p>
          <a:p>
            <a:pPr marL="57150" indent="0">
              <a:buNone/>
            </a:pP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83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400" dirty="0" smtClean="0"/>
              <a:t>Metóda</a:t>
            </a:r>
            <a:endParaRPr lang="sk-SK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chemeClr val="tx1"/>
                </a:solidFill>
              </a:rPr>
              <a:t>Modelovanie vedomostí používateľa</a:t>
            </a:r>
          </a:p>
          <a:p>
            <a:pPr marL="742950" lvl="2" indent="-342900"/>
            <a:r>
              <a:rPr lang="sk-SK" sz="1800" dirty="0">
                <a:solidFill>
                  <a:schemeClr val="tx1"/>
                </a:solidFill>
              </a:rPr>
              <a:t>s</a:t>
            </a:r>
            <a:r>
              <a:rPr lang="sk-SK" sz="1800" dirty="0" smtClean="0">
                <a:solidFill>
                  <a:schemeClr val="tx1"/>
                </a:solidFill>
              </a:rPr>
              <a:t>lovná zásoba, ciele, ...</a:t>
            </a:r>
          </a:p>
          <a:p>
            <a:r>
              <a:rPr lang="sk-SK" dirty="0">
                <a:solidFill>
                  <a:schemeClr val="tx1"/>
                </a:solidFill>
              </a:rPr>
              <a:t>Problémy špecifické pre </a:t>
            </a:r>
            <a:r>
              <a:rPr lang="sk-SK" dirty="0" smtClean="0">
                <a:solidFill>
                  <a:schemeClr val="tx1"/>
                </a:solidFill>
              </a:rPr>
              <a:t>učenie</a:t>
            </a:r>
          </a:p>
          <a:p>
            <a:pPr lvl="1"/>
            <a:r>
              <a:rPr lang="sk-SK" sz="1800" dirty="0">
                <a:solidFill>
                  <a:schemeClr val="tx1"/>
                </a:solidFill>
              </a:rPr>
              <a:t>z</a:t>
            </a:r>
            <a:r>
              <a:rPr lang="sk-SK" sz="1800" dirty="0" smtClean="0">
                <a:solidFill>
                  <a:schemeClr val="tx1"/>
                </a:solidFill>
              </a:rPr>
              <a:t>apamätávanie </a:t>
            </a:r>
            <a:r>
              <a:rPr lang="sk-SK" sz="1800" dirty="0" err="1" smtClean="0">
                <a:solidFill>
                  <a:schemeClr val="tx1"/>
                </a:solidFill>
              </a:rPr>
              <a:t>vs</a:t>
            </a:r>
            <a:r>
              <a:rPr lang="sk-SK" sz="1800" dirty="0" smtClean="0">
                <a:solidFill>
                  <a:schemeClr val="tx1"/>
                </a:solidFill>
              </a:rPr>
              <a:t>  zabúdanie</a:t>
            </a:r>
          </a:p>
          <a:p>
            <a:r>
              <a:rPr lang="sk-SK" dirty="0" smtClean="0">
                <a:solidFill>
                  <a:schemeClr val="tx1"/>
                </a:solidFill>
              </a:rPr>
              <a:t>Výber vhodných častí  textu </a:t>
            </a:r>
          </a:p>
          <a:p>
            <a:pPr lvl="1"/>
            <a:r>
              <a:rPr lang="sk-SK" dirty="0">
                <a:solidFill>
                  <a:schemeClr val="tx1"/>
                </a:solidFill>
              </a:rPr>
              <a:t>p</a:t>
            </a:r>
            <a:r>
              <a:rPr lang="sk-SK" dirty="0" smtClean="0">
                <a:solidFill>
                  <a:schemeClr val="tx1"/>
                </a:solidFill>
              </a:rPr>
              <a:t>ochopenie významu vďaka kontextu</a:t>
            </a:r>
          </a:p>
          <a:p>
            <a:r>
              <a:rPr lang="sk-SK" dirty="0" smtClean="0">
                <a:solidFill>
                  <a:schemeClr val="tx1"/>
                </a:solidFill>
              </a:rPr>
              <a:t>Identifikácia vhodného spôsobu </a:t>
            </a:r>
          </a:p>
          <a:p>
            <a:pPr lvl="1"/>
            <a:r>
              <a:rPr lang="sk-SK" dirty="0" smtClean="0">
                <a:solidFill>
                  <a:schemeClr val="tx1"/>
                </a:solidFill>
              </a:rPr>
              <a:t>začiatočník </a:t>
            </a:r>
            <a:r>
              <a:rPr lang="sk-SK" dirty="0" err="1" smtClean="0">
                <a:solidFill>
                  <a:schemeClr val="tx1"/>
                </a:solidFill>
              </a:rPr>
              <a:t>vs</a:t>
            </a:r>
            <a:r>
              <a:rPr lang="sk-SK" dirty="0" smtClean="0">
                <a:solidFill>
                  <a:schemeClr val="tx1"/>
                </a:solidFill>
              </a:rPr>
              <a:t>  pokročilý</a:t>
            </a:r>
          </a:p>
          <a:p>
            <a:r>
              <a:rPr lang="sk-SK" dirty="0" smtClean="0">
                <a:solidFill>
                  <a:schemeClr val="tx1"/>
                </a:solidFill>
              </a:rPr>
              <a:t>Spracovanie prirodzeného jazyka</a:t>
            </a:r>
            <a:endParaRPr lang="sk-SK" dirty="0">
              <a:solidFill>
                <a:schemeClr val="tx1"/>
              </a:solidFill>
            </a:endParaRPr>
          </a:p>
          <a:p>
            <a:endParaRPr lang="sk-SK" dirty="0" smtClean="0">
              <a:solidFill>
                <a:schemeClr val="tx1"/>
              </a:solidFill>
            </a:endParaRPr>
          </a:p>
          <a:p>
            <a:endParaRPr lang="sk-SK" sz="1800" dirty="0" smtClean="0">
              <a:solidFill>
                <a:schemeClr val="tx1"/>
              </a:solidFill>
            </a:endParaRPr>
          </a:p>
          <a:p>
            <a:pPr lvl="2"/>
            <a:endParaRPr lang="sk-SK" dirty="0" smtClean="0">
              <a:solidFill>
                <a:schemeClr val="tx1"/>
              </a:solidFill>
            </a:endParaRPr>
          </a:p>
          <a:p>
            <a:pPr marL="57150" indent="0">
              <a:buNone/>
            </a:pP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6876256" y="771550"/>
            <a:ext cx="18722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SK text =&gt; </a:t>
            </a:r>
            <a:r>
              <a:rPr lang="sk-SK" dirty="0" err="1" smtClean="0"/>
              <a:t>Eng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6876256" y="2067694"/>
            <a:ext cx="1872208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Porovnanie s vedomosťami používateľa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6876256" y="3723878"/>
            <a:ext cx="18722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Nahradenie slov a slov. spojení</a:t>
            </a:r>
            <a:endParaRPr lang="sk-SK" dirty="0"/>
          </a:p>
        </p:txBody>
      </p:sp>
      <p:cxnSp>
        <p:nvCxnSpPr>
          <p:cNvPr id="8" name="Rovná spojovacia šípka 7"/>
          <p:cNvCxnSpPr>
            <a:stCxn id="4" idx="2"/>
            <a:endCxn id="5" idx="0"/>
          </p:cNvCxnSpPr>
          <p:nvPr/>
        </p:nvCxnSpPr>
        <p:spPr>
          <a:xfrm>
            <a:off x="7812360" y="1491630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>
            <a:stCxn id="5" idx="2"/>
            <a:endCxn id="6" idx="0"/>
          </p:cNvCxnSpPr>
          <p:nvPr/>
        </p:nvCxnSpPr>
        <p:spPr>
          <a:xfrm>
            <a:off x="7812360" y="3075806"/>
            <a:ext cx="0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83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400" dirty="0" smtClean="0"/>
              <a:t>Surfovať a učiť sa</a:t>
            </a:r>
            <a:endParaRPr lang="sk-SK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Zefektívnenie času, ktorí trávime prehliadaním webu</a:t>
            </a:r>
          </a:p>
          <a:p>
            <a:endParaRPr lang="sk-SK" dirty="0" smtClean="0">
              <a:solidFill>
                <a:schemeClr val="tx1"/>
              </a:solidFill>
            </a:endParaRPr>
          </a:p>
          <a:p>
            <a:r>
              <a:rPr lang="sk-SK" dirty="0" smtClean="0">
                <a:solidFill>
                  <a:schemeClr val="tx1"/>
                </a:solidFill>
              </a:rPr>
              <a:t>Uľahčenie učenia sa cudzieho jazyka</a:t>
            </a:r>
          </a:p>
          <a:p>
            <a:endParaRPr lang="sk-SK" dirty="0" smtClean="0">
              <a:solidFill>
                <a:schemeClr val="tx1"/>
              </a:solidFill>
            </a:endParaRPr>
          </a:p>
          <a:p>
            <a:r>
              <a:rPr lang="sk-SK" dirty="0" smtClean="0">
                <a:solidFill>
                  <a:schemeClr val="tx1"/>
                </a:solidFill>
              </a:rPr>
              <a:t>Reprezentácia používateľových vedomostí</a:t>
            </a:r>
          </a:p>
          <a:p>
            <a:endParaRPr lang="sk-SK" dirty="0" smtClean="0">
              <a:solidFill>
                <a:schemeClr val="tx1"/>
              </a:solidFill>
            </a:endParaRPr>
          </a:p>
          <a:p>
            <a:pPr marL="57150" indent="0">
              <a:buNone/>
            </a:pP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83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íva">
  <a:themeElements>
    <a:clrScheme name="Exekutív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ív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788</TotalTime>
  <Words>131</Words>
  <Application>Microsoft Office PowerPoint</Application>
  <PresentationFormat>Prezentácia na obrazovke (16:9)</PresentationFormat>
  <Paragraphs>44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Exekutíva</vt:lpstr>
      <vt:lpstr>Augmenting web for facilitating learning</vt:lpstr>
      <vt:lpstr>Motivácia</vt:lpstr>
      <vt:lpstr>Existujúce prístupy</vt:lpstr>
      <vt:lpstr>Metóda</vt:lpstr>
      <vt:lpstr>Surfovať a učiť 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Augmenting web for facilitating learning</dc:title>
  <dc:creator>Robert Horvath</dc:creator>
  <cp:lastModifiedBy>Robert Horvath</cp:lastModifiedBy>
  <cp:revision>10</cp:revision>
  <dcterms:created xsi:type="dcterms:W3CDTF">2012-05-01T19:15:58Z</dcterms:created>
  <dcterms:modified xsi:type="dcterms:W3CDTF">2012-05-02T08:24:20Z</dcterms:modified>
</cp:coreProperties>
</file>