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6" r:id="rId3"/>
    <p:sldId id="321" r:id="rId4"/>
    <p:sldId id="307" r:id="rId5"/>
    <p:sldId id="308" r:id="rId6"/>
    <p:sldId id="323" r:id="rId7"/>
    <p:sldId id="32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18D"/>
    <a:srgbClr val="EBD67D"/>
    <a:srgbClr val="000040"/>
    <a:srgbClr val="0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8" autoAdjust="0"/>
    <p:restoredTop sz="92786" autoAdjust="0"/>
  </p:normalViewPr>
  <p:slideViewPr>
    <p:cSldViewPr>
      <p:cViewPr>
        <p:scale>
          <a:sx n="100" d="100"/>
          <a:sy n="100" d="100"/>
        </p:scale>
        <p:origin x="-3912" y="-17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-399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D214B0-5B0C-4CF3-848D-E952E823A7A9}" type="datetimeFigureOut">
              <a:rPr lang="en-US"/>
              <a:pPr>
                <a:defRPr/>
              </a:pPr>
              <a:t>10/12/2009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35B012-F72F-4328-8AD4-AC5BDE1D0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83B751-8D53-4E03-AB0F-EFC0082359D5}" type="datetimeFigureOut">
              <a:rPr lang="en-US"/>
              <a:pPr>
                <a:defRPr/>
              </a:pPr>
              <a:t>10/12/2009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7963F2-2A78-4D89-A38B-5B9F8D8F5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963F2-2A78-4D89-A38B-5B9F8D8F501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791200" y="5943600"/>
            <a:ext cx="320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14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.200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52400" y="59436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PeWe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Bratislava, Slovakia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715000" y="5715000"/>
            <a:ext cx="3429000" cy="76200"/>
          </a:xfrm>
          <a:prstGeom prst="rect">
            <a:avLst/>
          </a:prstGeom>
          <a:gradFill>
            <a:gsLst>
              <a:gs pos="100000">
                <a:schemeClr val="accent3">
                  <a:lumMod val="50000"/>
                </a:schemeClr>
              </a:gs>
              <a:gs pos="30000">
                <a:schemeClr val="accent3">
                  <a:lumMod val="7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00200" y="5715000"/>
            <a:ext cx="2362200" cy="76200"/>
          </a:xfrm>
          <a:prstGeom prst="rect">
            <a:avLst/>
          </a:prstGeom>
          <a:gradFill>
            <a:gsLst>
              <a:gs pos="0">
                <a:schemeClr val="tx1"/>
              </a:gs>
              <a:gs pos="15000">
                <a:schemeClr val="tx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715000"/>
            <a:ext cx="1600200" cy="76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50000">
                <a:schemeClr val="tx1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962400" y="5715000"/>
            <a:ext cx="1752600" cy="76200"/>
          </a:xfrm>
          <a:prstGeom prst="rect">
            <a:avLst/>
          </a:prstGeom>
          <a:gradFill>
            <a:gsLst>
              <a:gs pos="100000">
                <a:schemeClr val="accent3">
                  <a:lumMod val="75000"/>
                </a:schemeClr>
              </a:gs>
              <a:gs pos="30000">
                <a:schemeClr val="accent3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676400" y="1219200"/>
            <a:ext cx="5791200" cy="3352800"/>
          </a:xfrm>
          <a:prstGeom prst="rect">
            <a:avLst/>
          </a:prstGeom>
          <a:solidFill>
            <a:schemeClr val="tx1">
              <a:alpha val="40000"/>
            </a:schemeClr>
          </a:solidFill>
          <a:ln w="25400" cap="sq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Hypertext 2009</a:t>
            </a:r>
            <a:endParaRPr lang="sk-SK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Michal</a:t>
            </a:r>
            <a:r>
              <a:rPr lang="sk-SK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Tvarožek</a:t>
            </a: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20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(tvarozek@fiit.stuba.sk)</a:t>
            </a:r>
            <a:endParaRPr lang="sk-SK" sz="2000" u="none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sk-SK" sz="1600" u="none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sk-SK" sz="1000" u="none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600" u="non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Slovak University </a:t>
            </a:r>
            <a:r>
              <a:rPr lang="sk-SK" sz="1600" u="none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of</a:t>
            </a:r>
            <a:r>
              <a:rPr lang="sk-SK" sz="1600" u="non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sk-SK" sz="1600" u="none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Technology</a:t>
            </a:r>
            <a:r>
              <a:rPr lang="en-US" sz="1600" u="non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in</a:t>
            </a:r>
            <a:r>
              <a:rPr lang="sk-SK" sz="1600" u="non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Bratislava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983537" y="204788"/>
          <a:ext cx="1008063" cy="785812"/>
        </p:xfrm>
        <a:graphic>
          <a:graphicData uri="http://schemas.openxmlformats.org/presentationml/2006/ole">
            <p:oleObj spid="_x0000_s1026" name="CorelDRAW" r:id="rId3" imgW="3627360" imgH="2826360" progId="CorelDraw.Graphic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04800" y="808476"/>
            <a:ext cx="8458200" cy="1588"/>
          </a:xfrm>
          <a:prstGeom prst="line">
            <a:avLst/>
          </a:prstGeom>
          <a:ln w="12700" cmpd="sng">
            <a:gradFill>
              <a:gsLst>
                <a:gs pos="0">
                  <a:schemeClr val="tx1"/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800000" scaled="0"/>
            </a:gradFill>
          </a:ln>
          <a:effectLst>
            <a:outerShdw blurRad="38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04800" y="810064"/>
            <a:ext cx="8458200" cy="1588"/>
          </a:xfrm>
          <a:prstGeom prst="line">
            <a:avLst/>
          </a:prstGeom>
          <a:ln w="12700" cmpd="sng">
            <a:gradFill>
              <a:gsLst>
                <a:gs pos="0">
                  <a:schemeClr val="tx1"/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800000" scaled="0"/>
            </a:gradFill>
          </a:ln>
          <a:effectLst>
            <a:outerShdw blurRad="38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04800" y="808476"/>
            <a:ext cx="8458200" cy="1588"/>
          </a:xfrm>
          <a:prstGeom prst="line">
            <a:avLst/>
          </a:prstGeom>
          <a:ln w="12700" cmpd="sng">
            <a:gradFill>
              <a:gsLst>
                <a:gs pos="0">
                  <a:schemeClr val="tx1"/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800000" scaled="0"/>
            </a:gradFill>
          </a:ln>
          <a:effectLst>
            <a:outerShdw blurRad="38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933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"/>
            <a:ext cx="5111750" cy="57150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04800"/>
            <a:ext cx="7924800" cy="4114800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81600"/>
            <a:ext cx="54864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273496-BA89-41D7-B811-C9B22D4DD0D9}" type="datetimeFigureOut">
              <a:rPr lang="en-US"/>
              <a:pPr>
                <a:defRPr/>
              </a:pPr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D168AD-4C07-4D19-BA89-13E6102AE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6248400"/>
            <a:ext cx="3124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7E3118-9625-4469-ACD0-C2BC7AAB7864}" type="slidenum"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248400"/>
            <a:ext cx="5867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sk-SK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Hypertext</a:t>
            </a:r>
            <a:r>
              <a:rPr lang="en-US" sz="18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2009</a:t>
            </a:r>
            <a:endParaRPr lang="sk-SK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6096000"/>
            <a:ext cx="3733800" cy="76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6096000"/>
            <a:ext cx="25908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6096000"/>
            <a:ext cx="1600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1219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2" r:id="rId3"/>
    <p:sldLayoutId id="2147483734" r:id="rId4"/>
    <p:sldLayoutId id="2147483735" r:id="rId5"/>
    <p:sldLayoutId id="214748373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HT: Medzinárodná </a:t>
            </a:r>
            <a:r>
              <a:rPr lang="sk-SK" dirty="0" smtClean="0"/>
              <a:t>ACM konferencia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H</a:t>
            </a:r>
            <a:r>
              <a:rPr lang="sk-SK" dirty="0" smtClean="0"/>
              <a:t>ypertexte a hypermédiách </a:t>
            </a:r>
            <a:r>
              <a:rPr lang="en-US" dirty="0" smtClean="0"/>
              <a:t>[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webe</a:t>
            </a:r>
            <a:r>
              <a:rPr lang="en-US" dirty="0" smtClean="0"/>
              <a:t>]</a:t>
            </a:r>
            <a:endParaRPr lang="sk-SK" dirty="0" smtClean="0"/>
          </a:p>
          <a:p>
            <a:r>
              <a:rPr lang="sk-SK" dirty="0" smtClean="0"/>
              <a:t>29 jún </a:t>
            </a:r>
            <a:r>
              <a:rPr lang="en-US" dirty="0" smtClean="0"/>
              <a:t>-</a:t>
            </a:r>
            <a:r>
              <a:rPr lang="sk-SK" dirty="0" smtClean="0"/>
              <a:t> </a:t>
            </a:r>
            <a:r>
              <a:rPr lang="en-US" dirty="0" smtClean="0"/>
              <a:t>1 </a:t>
            </a:r>
            <a:r>
              <a:rPr lang="sk-SK" dirty="0" smtClean="0"/>
              <a:t>júl </a:t>
            </a:r>
            <a:r>
              <a:rPr lang="en-US" dirty="0" smtClean="0"/>
              <a:t>2009</a:t>
            </a:r>
            <a:r>
              <a:rPr lang="sk-SK" dirty="0" smtClean="0"/>
              <a:t>, Turín, Taliansko</a:t>
            </a:r>
            <a:br>
              <a:rPr lang="sk-SK" dirty="0" smtClean="0"/>
            </a:br>
            <a:r>
              <a:rPr lang="sk-SK" dirty="0" smtClean="0"/>
              <a:t>V</a:t>
            </a:r>
            <a:r>
              <a:rPr lang="sk-SK" dirty="0" smtClean="0"/>
              <a:t>ila </a:t>
            </a:r>
            <a:r>
              <a:rPr lang="sk-SK" dirty="0" err="1" smtClean="0"/>
              <a:t>Gualino</a:t>
            </a:r>
            <a:r>
              <a:rPr lang="sk-SK" dirty="0" smtClean="0"/>
              <a:t> na kopci nad mestom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2 pozvané prednášky a 2 paralelné sekcie</a:t>
            </a:r>
          </a:p>
          <a:p>
            <a:pPr>
              <a:lnSpc>
                <a:spcPct val="150000"/>
              </a:lnSpc>
            </a:pPr>
            <a:r>
              <a:rPr lang="sk-SK" b="1" dirty="0" smtClean="0"/>
              <a:t>ACM.SRC 2009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4 pracovné dielne (</a:t>
            </a:r>
            <a:r>
              <a:rPr lang="sk-SK" dirty="0" err="1" smtClean="0"/>
              <a:t>workshopy</a:t>
            </a:r>
            <a:r>
              <a:rPr lang="sk-SK" dirty="0" smtClean="0"/>
              <a:t> </a:t>
            </a:r>
            <a:r>
              <a:rPr lang="sk-SK" dirty="0" smtClean="0">
                <a:sym typeface="Wingdings" pitchFamily="2" charset="2"/>
              </a:rPr>
              <a:t></a:t>
            </a:r>
            <a:r>
              <a:rPr lang="sk-SK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farm4.static.flickr.com/3498/3742702808_2d0961303d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 čom to bolo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Sledovanie pou</a:t>
            </a:r>
            <a:r>
              <a:rPr lang="sk-SK" dirty="0" smtClean="0"/>
              <a:t>žívateľov a personalizácia</a:t>
            </a:r>
          </a:p>
          <a:p>
            <a:pPr lvl="1"/>
            <a:r>
              <a:rPr lang="sk-SK" dirty="0" err="1" smtClean="0"/>
              <a:t>Live</a:t>
            </a:r>
            <a:r>
              <a:rPr lang="sk-SK" dirty="0" smtClean="0"/>
              <a:t> </a:t>
            </a:r>
            <a:r>
              <a:rPr lang="sk-SK" dirty="0" err="1" smtClean="0"/>
              <a:t>Social</a:t>
            </a:r>
            <a:r>
              <a:rPr lang="sk-SK" dirty="0" smtClean="0"/>
              <a:t> </a:t>
            </a:r>
            <a:r>
              <a:rPr lang="sk-SK" dirty="0" err="1" smtClean="0"/>
              <a:t>Semantics</a:t>
            </a:r>
            <a:r>
              <a:rPr lang="sk-SK" dirty="0" smtClean="0"/>
              <a:t> experiment</a:t>
            </a:r>
          </a:p>
          <a:p>
            <a:r>
              <a:rPr lang="sk-SK" dirty="0" smtClean="0"/>
              <a:t>Sociálne siete, </a:t>
            </a:r>
            <a:r>
              <a:rPr lang="sk-SK" dirty="0" err="1" smtClean="0"/>
              <a:t>tagov</a:t>
            </a:r>
            <a:r>
              <a:rPr lang="sk-SK" dirty="0" err="1" smtClean="0"/>
              <a:t>anie</a:t>
            </a:r>
            <a:endParaRPr lang="sk-SK" dirty="0" smtClean="0"/>
          </a:p>
          <a:p>
            <a:r>
              <a:rPr lang="sk-SK" dirty="0" smtClean="0"/>
              <a:t>Štruktúra a prezentácia informácií</a:t>
            </a:r>
          </a:p>
          <a:p>
            <a:pPr lvl="1"/>
            <a:r>
              <a:rPr lang="sk-SK" dirty="0" err="1" smtClean="0"/>
              <a:t>Bringing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dead</a:t>
            </a:r>
            <a:r>
              <a:rPr lang="sk-SK" dirty="0" smtClean="0"/>
              <a:t> </a:t>
            </a:r>
            <a:r>
              <a:rPr lang="sk-SK" dirty="0" err="1" smtClean="0"/>
              <a:t>links</a:t>
            </a:r>
            <a:r>
              <a:rPr lang="sk-SK" dirty="0" smtClean="0"/>
              <a:t> </a:t>
            </a:r>
            <a:r>
              <a:rPr lang="sk-SK" dirty="0" err="1" smtClean="0"/>
              <a:t>back</a:t>
            </a:r>
            <a:r>
              <a:rPr lang="sk-SK" dirty="0" smtClean="0"/>
              <a:t> to </a:t>
            </a:r>
            <a:r>
              <a:rPr lang="sk-SK" dirty="0" err="1" smtClean="0"/>
              <a:t>life</a:t>
            </a:r>
            <a:r>
              <a:rPr lang="sk-SK" dirty="0" smtClean="0"/>
              <a:t> </a:t>
            </a:r>
            <a:r>
              <a:rPr lang="en-US" dirty="0" smtClean="0"/>
              <a:t>[</a:t>
            </a:r>
            <a:r>
              <a:rPr lang="en-US" dirty="0" err="1" smtClean="0"/>
              <a:t>Morishima</a:t>
            </a:r>
            <a:r>
              <a:rPr lang="en-US" dirty="0" smtClean="0"/>
              <a:t>]</a:t>
            </a:r>
            <a:endParaRPr lang="sk-SK" dirty="0" smtClean="0"/>
          </a:p>
          <a:p>
            <a:pPr lvl="1"/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dynamics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personal</a:t>
            </a:r>
            <a:r>
              <a:rPr lang="sk-SK" dirty="0" smtClean="0"/>
              <a:t> </a:t>
            </a:r>
            <a:r>
              <a:rPr lang="sk-SK" dirty="0" err="1" smtClean="0"/>
              <a:t>territories</a:t>
            </a:r>
            <a:r>
              <a:rPr lang="en-US" dirty="0" smtClean="0"/>
              <a:t> [</a:t>
            </a:r>
            <a:r>
              <a:rPr lang="en-US" dirty="0" err="1" smtClean="0"/>
              <a:t>Beauvisage</a:t>
            </a:r>
            <a:r>
              <a:rPr lang="en-US" dirty="0" smtClean="0"/>
              <a:t>]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Zborník v </a:t>
            </a:r>
            <a:r>
              <a:rPr lang="sk-SK" dirty="0" err="1" smtClean="0"/>
              <a:t>pewe</a:t>
            </a:r>
            <a:r>
              <a:rPr lang="sk-SK" dirty="0" smtClean="0"/>
              <a:t> úložisku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Social</a:t>
            </a:r>
            <a:r>
              <a:rPr lang="sk-SK" dirty="0" smtClean="0"/>
              <a:t> </a:t>
            </a:r>
            <a:r>
              <a:rPr lang="sk-SK" dirty="0" err="1" smtClean="0"/>
              <a:t>Hyperlink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Lada </a:t>
            </a:r>
            <a:r>
              <a:rPr lang="sk-SK" dirty="0" err="1" smtClean="0"/>
              <a:t>Adamic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sk-SK" dirty="0" err="1" smtClean="0"/>
              <a:t>University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Michigan, US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Prepojenie ľudí na webe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Fóra, </a:t>
            </a:r>
            <a:r>
              <a:rPr lang="sk-SK" dirty="0" err="1" smtClean="0"/>
              <a:t>blogy</a:t>
            </a:r>
            <a:r>
              <a:rPr lang="sk-SK" dirty="0" smtClean="0"/>
              <a:t>, virtuálne svety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Prenos prepojen</a:t>
            </a:r>
            <a:r>
              <a:rPr lang="sk-SK" dirty="0" smtClean="0"/>
              <a:t>í do reálneho sveta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Dôvera a spoľahlivosť</a:t>
            </a:r>
            <a:endParaRPr lang="en-US" dirty="0" smtClean="0"/>
          </a:p>
        </p:txBody>
      </p:sp>
      <p:sp>
        <p:nvSpPr>
          <p:cNvPr id="17410" name="AutoShape 2" descr="https://open.umich.edu/education/si/si508-fall2008/LadaAdami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https://open.umich.edu/education/si/si508-fall2008/LadaAdami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s://open.umich.edu/education/si/si508-fall2008/LadaAdami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9" descr="F:\Documents\Škola\2007-\PeWe\LadaAdami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066800"/>
            <a:ext cx="1717848" cy="248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err="1" smtClean="0"/>
              <a:t>Relating</a:t>
            </a:r>
            <a:r>
              <a:rPr lang="sk-SK" dirty="0" smtClean="0"/>
              <a:t> </a:t>
            </a:r>
            <a:r>
              <a:rPr lang="sk-SK" dirty="0" err="1" smtClean="0"/>
              <a:t>Content</a:t>
            </a:r>
            <a:r>
              <a:rPr lang="sk-SK" dirty="0" smtClean="0"/>
              <a:t> by Web </a:t>
            </a:r>
            <a:r>
              <a:rPr lang="sk-SK" dirty="0" err="1" smtClean="0"/>
              <a:t>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err="1" smtClean="0"/>
              <a:t>Ricardo</a:t>
            </a:r>
            <a:r>
              <a:rPr lang="sk-SK" dirty="0" smtClean="0"/>
              <a:t> </a:t>
            </a:r>
            <a:r>
              <a:rPr lang="sk-SK" dirty="0" err="1" smtClean="0"/>
              <a:t>Baeza-Yates</a:t>
            </a:r>
            <a:endParaRPr lang="sk-SK" dirty="0" smtClean="0"/>
          </a:p>
          <a:p>
            <a:pPr lvl="1">
              <a:lnSpc>
                <a:spcPct val="150000"/>
              </a:lnSpc>
            </a:pPr>
            <a:r>
              <a:rPr lang="sk-SK" dirty="0" err="1" smtClean="0"/>
              <a:t>Yahoo</a:t>
            </a:r>
            <a:r>
              <a:rPr lang="sk-SK" dirty="0" smtClean="0"/>
              <a:t>! </a:t>
            </a:r>
            <a:r>
              <a:rPr lang="sk-SK" dirty="0" err="1" smtClean="0"/>
              <a:t>Research</a:t>
            </a:r>
            <a:r>
              <a:rPr lang="sk-SK" dirty="0" smtClean="0"/>
              <a:t> (VP)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sk-SK" dirty="0" smtClean="0"/>
              <a:t>Vzťahy medzi obsahom tradične cez</a:t>
            </a:r>
            <a:br>
              <a:rPr lang="sk-SK" dirty="0" smtClean="0"/>
            </a:br>
            <a:r>
              <a:rPr lang="sk-SK" dirty="0" smtClean="0"/>
              <a:t>dolovanie v dátach a analýzu odkazov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Vzťahy medzi obsahom cez akcie používateľa</a:t>
            </a:r>
            <a:br>
              <a:rPr lang="sk-SK" dirty="0" smtClean="0"/>
            </a:br>
            <a:r>
              <a:rPr lang="sk-SK" dirty="0" smtClean="0"/>
              <a:t>dopyty a prehliadanie</a:t>
            </a:r>
            <a:endParaRPr lang="en-US" dirty="0"/>
          </a:p>
        </p:txBody>
      </p:sp>
      <p:pic>
        <p:nvPicPr>
          <p:cNvPr id="29698" name="Picture 2" descr="http://www.ht2009.org/images/keynote/Ricardo-Ago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802" y="1143000"/>
            <a:ext cx="1409023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farm3.static.flickr.com/2425/3742821498_bc85b7e71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2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6192</TotalTime>
  <Words>111</Words>
  <Application>Microsoft Office PowerPoint</Application>
  <PresentationFormat>On-screen Show (4:3)</PresentationFormat>
  <Paragraphs>28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CorelDRAW</vt:lpstr>
      <vt:lpstr>Slide 1</vt:lpstr>
      <vt:lpstr>HT: Medzinárodná ACM konferencia</vt:lpstr>
      <vt:lpstr>Slide 3</vt:lpstr>
      <vt:lpstr>O čom to bolo</vt:lpstr>
      <vt:lpstr>The Social Hyperlink</vt:lpstr>
      <vt:lpstr>Relating Content by Web Usage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Relationships, OntoZur, 5.12.2008</dc:title>
  <dc:creator>joe</dc:creator>
  <cp:lastModifiedBy>Michal Tvarožek</cp:lastModifiedBy>
  <cp:revision>789</cp:revision>
  <dcterms:created xsi:type="dcterms:W3CDTF">2008-07-21T19:37:53Z</dcterms:created>
  <dcterms:modified xsi:type="dcterms:W3CDTF">2009-10-12T11:03:09Z</dcterms:modified>
</cp:coreProperties>
</file>