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3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AEA9D-1B86-43C3-83EF-041A2851F8AD}" type="datetimeFigureOut">
              <a:rPr lang="sk-SK" smtClean="0"/>
              <a:t>6.12.2014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36AE-F239-46F7-A7EB-C61D706C2DD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99671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AEA9D-1B86-43C3-83EF-041A2851F8AD}" type="datetimeFigureOut">
              <a:rPr lang="sk-SK" smtClean="0"/>
              <a:t>6.12.2014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36AE-F239-46F7-A7EB-C61D706C2DD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5418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AEA9D-1B86-43C3-83EF-041A2851F8AD}" type="datetimeFigureOut">
              <a:rPr lang="sk-SK" smtClean="0"/>
              <a:t>6.12.2014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36AE-F239-46F7-A7EB-C61D706C2DD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24003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AEA9D-1B86-43C3-83EF-041A2851F8AD}" type="datetimeFigureOut">
              <a:rPr lang="sk-SK" smtClean="0"/>
              <a:t>6.12.2014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36AE-F239-46F7-A7EB-C61D706C2DD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7659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AEA9D-1B86-43C3-83EF-041A2851F8AD}" type="datetimeFigureOut">
              <a:rPr lang="sk-SK" smtClean="0"/>
              <a:t>6.12.2014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36AE-F239-46F7-A7EB-C61D706C2DD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463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AEA9D-1B86-43C3-83EF-041A2851F8AD}" type="datetimeFigureOut">
              <a:rPr lang="sk-SK" smtClean="0"/>
              <a:t>6.12.2014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36AE-F239-46F7-A7EB-C61D706C2DD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94836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AEA9D-1B86-43C3-83EF-041A2851F8AD}" type="datetimeFigureOut">
              <a:rPr lang="sk-SK" smtClean="0"/>
              <a:t>6.12.2014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36AE-F239-46F7-A7EB-C61D706C2DD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9035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AEA9D-1B86-43C3-83EF-041A2851F8AD}" type="datetimeFigureOut">
              <a:rPr lang="sk-SK" smtClean="0"/>
              <a:t>6.12.2014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36AE-F239-46F7-A7EB-C61D706C2DD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0625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AEA9D-1B86-43C3-83EF-041A2851F8AD}" type="datetimeFigureOut">
              <a:rPr lang="sk-SK" smtClean="0"/>
              <a:t>6.12.2014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36AE-F239-46F7-A7EB-C61D706C2DD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97562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AEA9D-1B86-43C3-83EF-041A2851F8AD}" type="datetimeFigureOut">
              <a:rPr lang="sk-SK" smtClean="0"/>
              <a:t>6.12.2014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36AE-F239-46F7-A7EB-C61D706C2DD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134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AEA9D-1B86-43C3-83EF-041A2851F8AD}" type="datetimeFigureOut">
              <a:rPr lang="sk-SK" smtClean="0"/>
              <a:t>6.12.2014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536AE-F239-46F7-A7EB-C61D706C2DD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0432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AEA9D-1B86-43C3-83EF-041A2851F8AD}" type="datetimeFigureOut">
              <a:rPr lang="sk-SK" smtClean="0"/>
              <a:t>6.12.2014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536AE-F239-46F7-A7EB-C61D706C2DD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57023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Reputácia používateľov v CQA systémoch</a:t>
            </a:r>
            <a:endParaRPr lang="sk-SK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5038943"/>
            <a:ext cx="6858000" cy="1746576"/>
          </a:xfrm>
        </p:spPr>
        <p:txBody>
          <a:bodyPr>
            <a:normAutofit/>
          </a:bodyPr>
          <a:lstStyle/>
          <a:p>
            <a:pPr algn="r"/>
            <a:r>
              <a:rPr lang="sk-SK" dirty="0" smtClean="0"/>
              <a:t>Adrián Huňa</a:t>
            </a:r>
          </a:p>
          <a:p>
            <a:pPr algn="r"/>
            <a:r>
              <a:rPr lang="sk-SK" dirty="0" smtClean="0"/>
              <a:t>Vedúci práce: Ivan Srba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0755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CQA systémy</a:t>
            </a:r>
            <a:endParaRPr lang="sk-SK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38827" y="1800572"/>
            <a:ext cx="7886700" cy="5057427"/>
          </a:xfrm>
        </p:spPr>
        <p:txBody>
          <a:bodyPr>
            <a:normAutofit/>
          </a:bodyPr>
          <a:lstStyle/>
          <a:p>
            <a:r>
              <a:rPr lang="sk-SK" dirty="0" err="1" smtClean="0"/>
              <a:t>Community</a:t>
            </a:r>
            <a:r>
              <a:rPr lang="sk-SK" dirty="0" smtClean="0"/>
              <a:t> </a:t>
            </a:r>
            <a:r>
              <a:rPr lang="sk-SK" dirty="0" err="1" smtClean="0"/>
              <a:t>Question</a:t>
            </a:r>
            <a:r>
              <a:rPr lang="sk-SK" dirty="0" smtClean="0"/>
              <a:t> </a:t>
            </a:r>
            <a:r>
              <a:rPr lang="sk-SK" dirty="0" err="1" smtClean="0"/>
              <a:t>Answering</a:t>
            </a:r>
            <a:r>
              <a:rPr lang="sk-SK" dirty="0" smtClean="0"/>
              <a:t> </a:t>
            </a:r>
            <a:r>
              <a:rPr lang="sk-SK" dirty="0" err="1" smtClean="0"/>
              <a:t>systems</a:t>
            </a:r>
            <a:r>
              <a:rPr lang="sk-SK" dirty="0" smtClean="0"/>
              <a:t> (CQA)</a:t>
            </a:r>
          </a:p>
          <a:p>
            <a:pPr lvl="1"/>
            <a:r>
              <a:rPr lang="sk-SK" dirty="0" smtClean="0"/>
              <a:t>systémy pre odpovedanie na otázky v komunitách</a:t>
            </a:r>
          </a:p>
          <a:p>
            <a:r>
              <a:rPr lang="sk-SK" dirty="0" err="1" smtClean="0"/>
              <a:t>StackOverflow</a:t>
            </a:r>
            <a:r>
              <a:rPr lang="sk-SK" dirty="0" smtClean="0"/>
              <a:t>, Yahoo! </a:t>
            </a:r>
            <a:r>
              <a:rPr lang="sk-SK" dirty="0" err="1" smtClean="0"/>
              <a:t>Answers</a:t>
            </a:r>
            <a:r>
              <a:rPr lang="sk-SK" dirty="0" smtClean="0"/>
              <a:t>, </a:t>
            </a:r>
            <a:r>
              <a:rPr lang="sk-SK" dirty="0" err="1" smtClean="0"/>
              <a:t>Quora</a:t>
            </a:r>
            <a:r>
              <a:rPr lang="sk-SK" dirty="0" smtClean="0"/>
              <a:t>, </a:t>
            </a:r>
            <a:r>
              <a:rPr lang="sk-SK" dirty="0" err="1" smtClean="0"/>
              <a:t>Askalot</a:t>
            </a:r>
            <a:r>
              <a:rPr lang="sk-SK" dirty="0" smtClean="0"/>
              <a:t>, ...</a:t>
            </a:r>
          </a:p>
          <a:p>
            <a:r>
              <a:rPr lang="sk-SK" dirty="0" smtClean="0"/>
              <a:t>Cieľ: </a:t>
            </a:r>
            <a:r>
              <a:rPr lang="sk-SK" dirty="0" smtClean="0">
                <a:solidFill>
                  <a:schemeClr val="accent1">
                    <a:lumMod val="50000"/>
                  </a:schemeClr>
                </a:solidFill>
              </a:rPr>
              <a:t>Vytváranie centier vedomostí</a:t>
            </a:r>
          </a:p>
          <a:p>
            <a:r>
              <a:rPr lang="sk-SK" dirty="0" smtClean="0"/>
              <a:t>Ako? Kto ich vytvára?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  <a:p>
            <a:pPr marL="0" indent="0" algn="r">
              <a:lnSpc>
                <a:spcPct val="50000"/>
              </a:lnSpc>
              <a:buNone/>
            </a:pPr>
            <a:r>
              <a:rPr lang="en-US" sz="1200" dirty="0" smtClean="0"/>
              <a:t>Icons </a:t>
            </a:r>
            <a:r>
              <a:rPr lang="en-US" sz="1200" dirty="0"/>
              <a:t>made by </a:t>
            </a:r>
            <a:r>
              <a:rPr lang="en-US" sz="1200" dirty="0" err="1"/>
              <a:t>Freepik</a:t>
            </a:r>
            <a:r>
              <a:rPr lang="en-US" sz="1200" dirty="0"/>
              <a:t>, Scott de </a:t>
            </a:r>
            <a:r>
              <a:rPr lang="en-US" sz="1200" dirty="0" err="1"/>
              <a:t>Jonge</a:t>
            </a:r>
            <a:r>
              <a:rPr lang="en-US" sz="1200" dirty="0"/>
              <a:t>, OCHA, </a:t>
            </a:r>
            <a:r>
              <a:rPr lang="en-US" sz="1200" dirty="0" err="1"/>
              <a:t>SimpleIcon</a:t>
            </a:r>
            <a:r>
              <a:rPr lang="en-US" sz="1200" dirty="0"/>
              <a:t>, </a:t>
            </a:r>
            <a:endParaRPr lang="sk-SK" sz="1200" dirty="0" smtClean="0"/>
          </a:p>
          <a:p>
            <a:pPr marL="0" indent="0" algn="r">
              <a:lnSpc>
                <a:spcPct val="50000"/>
              </a:lnSpc>
              <a:buNone/>
            </a:pPr>
            <a:r>
              <a:rPr lang="en-US" sz="1200" dirty="0" err="1" smtClean="0"/>
              <a:t>GraphBerry</a:t>
            </a:r>
            <a:r>
              <a:rPr lang="en-US" sz="1200" dirty="0" smtClean="0"/>
              <a:t> </a:t>
            </a:r>
            <a:r>
              <a:rPr lang="en-US" sz="1200" dirty="0"/>
              <a:t>from </a:t>
            </a:r>
            <a:r>
              <a:rPr lang="en-US" sz="1200" dirty="0" smtClean="0"/>
              <a:t>www.flaticon.com</a:t>
            </a:r>
            <a:r>
              <a:rPr lang="sk-SK" sz="1200" dirty="0" smtClean="0"/>
              <a:t> </a:t>
            </a:r>
            <a:r>
              <a:rPr lang="en-US" sz="1200" dirty="0" smtClean="0"/>
              <a:t>is </a:t>
            </a:r>
            <a:r>
              <a:rPr lang="en-US" sz="1200" dirty="0"/>
              <a:t>licensed by </a:t>
            </a:r>
            <a:r>
              <a:rPr lang="en-US" sz="1200" dirty="0" smtClean="0"/>
              <a:t>CC </a:t>
            </a:r>
            <a:r>
              <a:rPr lang="en-US" sz="1200" dirty="0"/>
              <a:t>BY </a:t>
            </a:r>
            <a:r>
              <a:rPr lang="en-US" sz="1200" dirty="0" smtClean="0"/>
              <a:t>3.0</a:t>
            </a:r>
            <a:endParaRPr lang="sk-SK" sz="1200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79" y="3759439"/>
            <a:ext cx="2392472" cy="2392472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3654" y="4453372"/>
            <a:ext cx="1280178" cy="1280178"/>
          </a:xfrm>
          <a:prstGeom prst="rect">
            <a:avLst/>
          </a:prstGeom>
        </p:spPr>
      </p:pic>
      <p:pic>
        <p:nvPicPr>
          <p:cNvPr id="7" name="Obrázo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1259" y="4557550"/>
            <a:ext cx="469839" cy="535911"/>
          </a:xfrm>
          <a:prstGeom prst="rect">
            <a:avLst/>
          </a:prstGeom>
        </p:spPr>
      </p:pic>
      <p:pic>
        <p:nvPicPr>
          <p:cNvPr id="10" name="Obrázok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847" y="4638352"/>
            <a:ext cx="2432664" cy="1245524"/>
          </a:xfrm>
          <a:prstGeom prst="rect">
            <a:avLst/>
          </a:prstGeom>
        </p:spPr>
      </p:pic>
      <p:sp>
        <p:nvSpPr>
          <p:cNvPr id="11" name="Ovál 10"/>
          <p:cNvSpPr/>
          <p:nvPr/>
        </p:nvSpPr>
        <p:spPr>
          <a:xfrm>
            <a:off x="5693080" y="4078037"/>
            <a:ext cx="1841326" cy="203084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8" name="Rovná spojnica 7"/>
          <p:cNvCxnSpPr/>
          <p:nvPr/>
        </p:nvCxnSpPr>
        <p:spPr>
          <a:xfrm flipV="1">
            <a:off x="3820438" y="6217525"/>
            <a:ext cx="4694912" cy="222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220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Reputácia v CQA systémoch</a:t>
            </a:r>
            <a:endParaRPr lang="sk-SK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923133"/>
          </a:xfrm>
        </p:spPr>
        <p:txBody>
          <a:bodyPr>
            <a:normAutofit/>
          </a:bodyPr>
          <a:lstStyle/>
          <a:p>
            <a:r>
              <a:rPr lang="sk-SK" dirty="0" smtClean="0"/>
              <a:t>Odráža hodnovernosť používateľa</a:t>
            </a:r>
          </a:p>
          <a:p>
            <a:r>
              <a:rPr lang="sk-SK" dirty="0"/>
              <a:t>Kombinácia expertízy a aktivity </a:t>
            </a:r>
            <a:r>
              <a:rPr lang="sk-SK" dirty="0" smtClean="0"/>
              <a:t>používateľa</a:t>
            </a:r>
          </a:p>
          <a:p>
            <a:r>
              <a:rPr lang="sk-SK" dirty="0" smtClean="0"/>
              <a:t>Bodový systém</a:t>
            </a:r>
          </a:p>
          <a:p>
            <a:endParaRPr lang="sk-SK" dirty="0" smtClean="0"/>
          </a:p>
          <a:p>
            <a:r>
              <a:rPr lang="sk-SK" dirty="0" smtClean="0"/>
              <a:t>Najaktívnejší používateľ = najväčšia reputácia?</a:t>
            </a:r>
          </a:p>
          <a:p>
            <a:r>
              <a:rPr lang="sk-SK" dirty="0" smtClean="0"/>
              <a:t>Najexpertnejší používateľ = aká reputácia?</a:t>
            </a:r>
          </a:p>
          <a:p>
            <a:endParaRPr lang="sk-SK" dirty="0" smtClean="0"/>
          </a:p>
          <a:p>
            <a:r>
              <a:rPr lang="sk-SK" dirty="0" smtClean="0"/>
              <a:t>Reputácia by mala </a:t>
            </a:r>
            <a:r>
              <a:rPr lang="sk-SK" dirty="0" smtClean="0"/>
              <a:t>primárne odrážať </a:t>
            </a:r>
            <a:r>
              <a:rPr lang="sk-SK" dirty="0" smtClean="0"/>
              <a:t>expertízu používateľa:</a:t>
            </a:r>
          </a:p>
          <a:p>
            <a:pPr lvl="1"/>
            <a:r>
              <a:rPr lang="sk-SK" dirty="0" smtClean="0"/>
              <a:t>Identifikovanie </a:t>
            </a:r>
            <a:r>
              <a:rPr lang="sk-SK" dirty="0" smtClean="0"/>
              <a:t>expertov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2263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Identifikovanie expertov</a:t>
            </a:r>
            <a:endParaRPr lang="sk-SK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  <a:t>Grafové prístupy</a:t>
            </a:r>
          </a:p>
          <a:p>
            <a:pPr lvl="1"/>
            <a:r>
              <a:rPr lang="sk-SK" dirty="0" smtClean="0"/>
              <a:t>Grafy: 	</a:t>
            </a:r>
            <a:r>
              <a:rPr lang="sk-SK" dirty="0" err="1" smtClean="0"/>
              <a:t>Asker</a:t>
            </a:r>
            <a:r>
              <a:rPr lang="sk-SK" dirty="0" smtClean="0"/>
              <a:t> – </a:t>
            </a:r>
            <a:r>
              <a:rPr lang="sk-SK" dirty="0" err="1" smtClean="0"/>
              <a:t>Answerer</a:t>
            </a:r>
            <a:endParaRPr lang="sk-SK" dirty="0"/>
          </a:p>
          <a:p>
            <a:pPr marL="457200" lvl="1" indent="0">
              <a:buNone/>
            </a:pPr>
            <a:r>
              <a:rPr lang="sk-SK" dirty="0" smtClean="0"/>
              <a:t>                    </a:t>
            </a:r>
            <a:r>
              <a:rPr lang="sk-SK" dirty="0" err="1" smtClean="0"/>
              <a:t>Asker</a:t>
            </a:r>
            <a:r>
              <a:rPr lang="sk-SK" dirty="0" smtClean="0"/>
              <a:t> </a:t>
            </a:r>
            <a:r>
              <a:rPr lang="sk-SK" dirty="0" smtClean="0"/>
              <a:t>– Best </a:t>
            </a:r>
            <a:r>
              <a:rPr lang="sk-SK" dirty="0" err="1" smtClean="0"/>
              <a:t>Answerer</a:t>
            </a:r>
            <a:r>
              <a:rPr lang="sk-SK" dirty="0" smtClean="0"/>
              <a:t>, </a:t>
            </a:r>
          </a:p>
          <a:p>
            <a:pPr marL="457200" lvl="1" indent="0">
              <a:buNone/>
            </a:pPr>
            <a:r>
              <a:rPr lang="sk-SK" dirty="0" smtClean="0"/>
              <a:t>		Best </a:t>
            </a:r>
            <a:r>
              <a:rPr lang="sk-SK" dirty="0" err="1" smtClean="0"/>
              <a:t>Answerer</a:t>
            </a:r>
            <a:r>
              <a:rPr lang="sk-SK" dirty="0" smtClean="0"/>
              <a:t> </a:t>
            </a:r>
            <a:r>
              <a:rPr lang="sk-SK" dirty="0"/>
              <a:t>–</a:t>
            </a:r>
            <a:r>
              <a:rPr lang="sk-SK" dirty="0" smtClean="0"/>
              <a:t> </a:t>
            </a:r>
            <a:r>
              <a:rPr lang="sk-SK" dirty="0" err="1" smtClean="0"/>
              <a:t>answerer</a:t>
            </a:r>
            <a:endParaRPr lang="sk-SK" dirty="0"/>
          </a:p>
          <a:p>
            <a:pPr lvl="1"/>
            <a:r>
              <a:rPr lang="sk-SK" dirty="0" smtClean="0"/>
              <a:t>Algoritmy: </a:t>
            </a:r>
            <a:r>
              <a:rPr lang="sk-SK" dirty="0" err="1" smtClean="0"/>
              <a:t>Degree</a:t>
            </a:r>
            <a:r>
              <a:rPr lang="sk-SK" dirty="0" smtClean="0"/>
              <a:t>, HITS, </a:t>
            </a:r>
            <a:r>
              <a:rPr lang="sk-SK" dirty="0" err="1" smtClean="0"/>
              <a:t>PageRank</a:t>
            </a:r>
            <a:endParaRPr lang="sk-SK" dirty="0" smtClean="0"/>
          </a:p>
          <a:p>
            <a:pPr lvl="1"/>
            <a:endParaRPr lang="sk-SK" dirty="0" smtClean="0"/>
          </a:p>
          <a:p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Prístupy založené na vlastnostiach</a:t>
            </a:r>
            <a:endParaRPr lang="sk-SK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r>
              <a:rPr lang="sk-SK" dirty="0" smtClean="0"/>
              <a:t>Vlastnosti používateľov (počet otázok, počet odpovedí...)</a:t>
            </a:r>
          </a:p>
          <a:p>
            <a:pPr lvl="1"/>
            <a:r>
              <a:rPr lang="sk-SK" dirty="0" smtClean="0"/>
              <a:t>Vlastnosti otázok (hodnotenie, počet odpovedí, ...)</a:t>
            </a:r>
          </a:p>
          <a:p>
            <a:pPr lvl="1"/>
            <a:r>
              <a:rPr lang="sk-SK" dirty="0" smtClean="0"/>
              <a:t>Vlastnosti odpovedí (hodnotenie, status (</a:t>
            </a:r>
            <a:r>
              <a:rPr lang="sk-SK" dirty="0" err="1" smtClean="0"/>
              <a:t>best</a:t>
            </a:r>
            <a:r>
              <a:rPr lang="sk-SK" dirty="0" smtClean="0"/>
              <a:t> </a:t>
            </a:r>
            <a:r>
              <a:rPr lang="sk-SK" dirty="0" err="1" smtClean="0"/>
              <a:t>answer</a:t>
            </a:r>
            <a:r>
              <a:rPr lang="sk-SK" dirty="0" smtClean="0"/>
              <a:t>)...)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1599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Hypotéza</a:t>
            </a:r>
            <a:endParaRPr lang="sk-SK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Ak </a:t>
            </a:r>
            <a:r>
              <a:rPr lang="sk-SK" dirty="0" smtClean="0"/>
              <a:t>vezmeme </a:t>
            </a:r>
            <a:r>
              <a:rPr lang="sk-SK" dirty="0" smtClean="0"/>
              <a:t>do úvahy 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náročnosť otázky </a:t>
            </a:r>
            <a:r>
              <a:rPr lang="sk-SK" dirty="0" smtClean="0"/>
              <a:t>pri </a:t>
            </a:r>
            <a:r>
              <a:rPr lang="sk-SK" dirty="0" smtClean="0"/>
              <a:t>identifikácii expertov</a:t>
            </a:r>
            <a:r>
              <a:rPr lang="sk-SK" dirty="0" smtClean="0"/>
              <a:t>, </a:t>
            </a:r>
            <a:r>
              <a:rPr lang="sk-SK" dirty="0" smtClean="0"/>
              <a:t>budeme schopní </a:t>
            </a:r>
            <a:r>
              <a:rPr lang="sk-SK" dirty="0" smtClean="0"/>
              <a:t>ich identifikovať s väčšou úspešnosťou než doterajšie prístupy</a:t>
            </a:r>
          </a:p>
          <a:p>
            <a:endParaRPr lang="sk-SK" dirty="0"/>
          </a:p>
          <a:p>
            <a:r>
              <a:rPr lang="sk-SK" dirty="0" smtClean="0"/>
              <a:t>Rôzna náročnosť otázok v CQA </a:t>
            </a:r>
            <a:r>
              <a:rPr lang="sk-SK" dirty="0" smtClean="0"/>
              <a:t>systémoch</a:t>
            </a:r>
          </a:p>
          <a:p>
            <a:r>
              <a:rPr lang="sk-SK" dirty="0" smtClean="0"/>
              <a:t>Rôzna kvalita odpovedí používateľov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16889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 metódy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28649" y="1825625"/>
            <a:ext cx="8114517" cy="4351338"/>
          </a:xfrm>
        </p:spPr>
        <p:txBody>
          <a:bodyPr/>
          <a:lstStyle/>
          <a:p>
            <a:r>
              <a:rPr lang="sk-SK" dirty="0" smtClean="0"/>
              <a:t>Náročnosť otázky</a:t>
            </a:r>
          </a:p>
          <a:p>
            <a:pPr lvl="1"/>
            <a:r>
              <a:rPr lang="sk-SK" dirty="0" smtClean="0"/>
              <a:t>Čas do akceptovania odpovede</a:t>
            </a:r>
          </a:p>
          <a:p>
            <a:pPr lvl="1"/>
            <a:r>
              <a:rPr lang="sk-SK" dirty="0" smtClean="0"/>
              <a:t>Hodnotenie otázky hlasovaním</a:t>
            </a:r>
          </a:p>
          <a:p>
            <a:pPr lvl="1"/>
            <a:endParaRPr lang="sk-SK" dirty="0"/>
          </a:p>
          <a:p>
            <a:r>
              <a:rPr lang="sk-SK" dirty="0" smtClean="0"/>
              <a:t>Užitočnosť odpovede</a:t>
            </a:r>
            <a:endParaRPr lang="sk-SK" dirty="0"/>
          </a:p>
          <a:p>
            <a:pPr lvl="1"/>
            <a:r>
              <a:rPr lang="sk-SK" dirty="0" smtClean="0"/>
              <a:t>Poradie odpovede</a:t>
            </a:r>
          </a:p>
          <a:p>
            <a:pPr lvl="1"/>
            <a:r>
              <a:rPr lang="sk-SK" dirty="0" smtClean="0"/>
              <a:t>Hodnotenie odpovede hlasovaním</a:t>
            </a:r>
          </a:p>
          <a:p>
            <a:pPr lvl="1"/>
            <a:endParaRPr lang="sk-SK" dirty="0"/>
          </a:p>
          <a:p>
            <a:r>
              <a:rPr lang="sk-SK" dirty="0" smtClean="0"/>
              <a:t>Reputácia = Náročnosť otázky + Užitočnosť odpovede</a:t>
            </a:r>
            <a:endParaRPr lang="sk-SK" dirty="0"/>
          </a:p>
          <a:p>
            <a:pPr lvl="1"/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575151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Overenie</a:t>
            </a:r>
            <a:endParaRPr lang="sk-SK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Zoradiť odpovedajúcich na otázku na základe vypočítanej expertízy a porovnať vypočítané poradie s poradím na základe hodnotenia ich odpovedí</a:t>
            </a:r>
          </a:p>
          <a:p>
            <a:r>
              <a:rPr lang="sk-SK" dirty="0" smtClean="0"/>
              <a:t>Dáta zo systému </a:t>
            </a:r>
            <a:r>
              <a:rPr lang="sk-SK" dirty="0" err="1" smtClean="0"/>
              <a:t>StackOverflow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2261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Sumarizácia</a:t>
            </a:r>
            <a:endParaRPr lang="sk-SK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Aktuálne prístupy zachytávajú prevažne aktivitu používateľa</a:t>
            </a:r>
          </a:p>
          <a:p>
            <a:r>
              <a:rPr lang="sk-SK" dirty="0" smtClean="0"/>
              <a:t>Reputácia na základe prejavenej expertízy</a:t>
            </a:r>
          </a:p>
          <a:p>
            <a:r>
              <a:rPr lang="sk-SK" dirty="0" smtClean="0"/>
              <a:t>Expertíza na základe náročnosti </a:t>
            </a:r>
            <a:r>
              <a:rPr lang="sk-SK" dirty="0" smtClean="0"/>
              <a:t>otázky a užitočnosti odpovede</a:t>
            </a:r>
            <a:endParaRPr lang="sk-SK" dirty="0" smtClean="0"/>
          </a:p>
          <a:p>
            <a:r>
              <a:rPr lang="sk-SK" dirty="0" smtClean="0"/>
              <a:t>Overenie porovnaním </a:t>
            </a:r>
            <a:r>
              <a:rPr lang="sk-SK" dirty="0" smtClean="0"/>
              <a:t>nad dátami zo systému </a:t>
            </a:r>
            <a:r>
              <a:rPr lang="sk-SK" dirty="0" err="1" smtClean="0"/>
              <a:t>StackOverflow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8509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Motí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</TotalTime>
  <Words>221</Words>
  <Application>Microsoft Office PowerPoint</Application>
  <PresentationFormat>Prezentácia na obrazovke (4:3)</PresentationFormat>
  <Paragraphs>59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Motív Office</vt:lpstr>
      <vt:lpstr>Reputácia používateľov v CQA systémoch</vt:lpstr>
      <vt:lpstr>CQA systémy</vt:lpstr>
      <vt:lpstr>Reputácia v CQA systémoch</vt:lpstr>
      <vt:lpstr>Identifikovanie expertov</vt:lpstr>
      <vt:lpstr>Hypotéza</vt:lpstr>
      <vt:lpstr>Návrh metódy</vt:lpstr>
      <vt:lpstr>Overenie</vt:lpstr>
      <vt:lpstr>Sumarizácia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Reputácia používateľov v CQA systémoch</dc:title>
  <dc:creator>Adrián Huňa</dc:creator>
  <cp:lastModifiedBy>Adrián Huňa</cp:lastModifiedBy>
  <cp:revision>18</cp:revision>
  <dcterms:created xsi:type="dcterms:W3CDTF">2014-11-29T12:35:44Z</dcterms:created>
  <dcterms:modified xsi:type="dcterms:W3CDTF">2014-12-06T17:49:40Z</dcterms:modified>
</cp:coreProperties>
</file>