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953C-9CC3-41AC-ACF1-00893A88EF6E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7845-4E0A-446E-9609-A6CDC0224F8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953C-9CC3-41AC-ACF1-00893A88EF6E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7845-4E0A-446E-9609-A6CDC0224F8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953C-9CC3-41AC-ACF1-00893A88EF6E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7845-4E0A-446E-9609-A6CDC0224F8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953C-9CC3-41AC-ACF1-00893A88EF6E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7845-4E0A-446E-9609-A6CDC0224F8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953C-9CC3-41AC-ACF1-00893A88EF6E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7845-4E0A-446E-9609-A6CDC0224F8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953C-9CC3-41AC-ACF1-00893A88EF6E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7845-4E0A-446E-9609-A6CDC0224F8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953C-9CC3-41AC-ACF1-00893A88EF6E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7845-4E0A-446E-9609-A6CDC0224F8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953C-9CC3-41AC-ACF1-00893A88EF6E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7845-4E0A-446E-9609-A6CDC0224F8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953C-9CC3-41AC-ACF1-00893A88EF6E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7845-4E0A-446E-9609-A6CDC0224F8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953C-9CC3-41AC-ACF1-00893A88EF6E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7845-4E0A-446E-9609-A6CDC0224F8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953C-9CC3-41AC-ACF1-00893A88EF6E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47845-4E0A-446E-9609-A6CDC0224F8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1953C-9CC3-41AC-ACF1-00893A88EF6E}" type="datetimeFigureOut">
              <a:rPr lang="sk-SK" smtClean="0"/>
              <a:t>5. 4. 2013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47845-4E0A-446E-9609-A6CDC0224F85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Hossz</a:t>
            </a:r>
            <a:r>
              <a:rPr lang="sk-SK" dirty="0" smtClean="0"/>
              <a:t>ú </a:t>
            </a:r>
            <a:r>
              <a:rPr lang="sk-SK" dirty="0" err="1" smtClean="0"/>
              <a:t>farok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Samo</a:t>
            </a:r>
            <a:r>
              <a:rPr lang="en-US" dirty="0" smtClean="0"/>
              <a:t>, </a:t>
            </a:r>
            <a:r>
              <a:rPr lang="en-US" dirty="0" err="1" smtClean="0"/>
              <a:t>Ondro</a:t>
            </a:r>
            <a:r>
              <a:rPr lang="en-US" dirty="0" smtClean="0"/>
              <a:t>, Ma</a:t>
            </a:r>
            <a:r>
              <a:rPr lang="sk-SK" dirty="0" err="1" smtClean="0"/>
              <a:t>ťo</a:t>
            </a:r>
            <a:r>
              <a:rPr lang="sk-SK" dirty="0" smtClean="0"/>
              <a:t>, Marek, </a:t>
            </a:r>
            <a:endParaRPr lang="en-US" dirty="0" smtClean="0"/>
          </a:p>
          <a:p>
            <a:r>
              <a:rPr lang="sk-SK" dirty="0" smtClean="0"/>
              <a:t>Jakub </a:t>
            </a:r>
            <a:r>
              <a:rPr lang="en-US" dirty="0" smtClean="0"/>
              <a:t>&amp; </a:t>
            </a:r>
            <a:r>
              <a:rPr lang="en-US" dirty="0" err="1" smtClean="0"/>
              <a:t>Jakubko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Budete ho tam mať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 </a:t>
            </a:r>
            <a:r>
              <a:rPr lang="en-US" dirty="0"/>
              <a:t>to </a:t>
            </a:r>
            <a:r>
              <a:rPr lang="en-US" dirty="0" err="1"/>
              <a:t>naozaj</a:t>
            </a:r>
            <a:r>
              <a:rPr lang="en-US" dirty="0"/>
              <a:t> problem?</a:t>
            </a:r>
          </a:p>
          <a:p>
            <a:pPr lvl="1"/>
            <a:r>
              <a:rPr lang="en-US" dirty="0" err="1" smtClean="0"/>
              <a:t>Pripad</a:t>
            </a:r>
            <a:r>
              <a:rPr lang="en-US" dirty="0" smtClean="0"/>
              <a:t> </a:t>
            </a:r>
            <a:r>
              <a:rPr lang="en-US" dirty="0"/>
              <a:t>v </a:t>
            </a:r>
            <a:r>
              <a:rPr lang="en-US" dirty="0" err="1"/>
              <a:t>crowdsourcingu</a:t>
            </a:r>
            <a:r>
              <a:rPr lang="en-US" dirty="0"/>
              <a:t> - long tail </a:t>
            </a:r>
            <a:r>
              <a:rPr lang="en-US" dirty="0" err="1"/>
              <a:t>nevadi</a:t>
            </a:r>
            <a:endParaRPr lang="en-US" dirty="0"/>
          </a:p>
          <a:p>
            <a:pPr lvl="1"/>
            <a:r>
              <a:rPr lang="pl-PL" dirty="0" smtClean="0"/>
              <a:t>Priklad </a:t>
            </a:r>
            <a:r>
              <a:rPr lang="pl-PL" dirty="0"/>
              <a:t>z odporucaca - buchac je zla </a:t>
            </a:r>
            <a:r>
              <a:rPr lang="pl-PL" dirty="0" smtClean="0"/>
              <a:t>vec</a:t>
            </a:r>
          </a:p>
          <a:p>
            <a:r>
              <a:rPr lang="en-US" dirty="0" err="1" smtClean="0"/>
              <a:t>Predpokladat</a:t>
            </a:r>
            <a:r>
              <a:rPr lang="en-US" dirty="0" smtClean="0"/>
              <a:t> to, </a:t>
            </a:r>
            <a:r>
              <a:rPr lang="en-US" dirty="0" err="1" smtClean="0"/>
              <a:t>robit</a:t>
            </a:r>
            <a:r>
              <a:rPr lang="en-US" dirty="0" smtClean="0"/>
              <a:t> </a:t>
            </a:r>
            <a:r>
              <a:rPr lang="en-US" dirty="0" err="1" smtClean="0"/>
              <a:t>dvojfazove</a:t>
            </a:r>
            <a:r>
              <a:rPr lang="en-US" dirty="0" smtClean="0"/>
              <a:t> </a:t>
            </a:r>
            <a:r>
              <a:rPr lang="en-US" dirty="0" err="1" smtClean="0"/>
              <a:t>overovanie</a:t>
            </a:r>
            <a:endParaRPr lang="pl-PL" dirty="0"/>
          </a:p>
          <a:p>
            <a:r>
              <a:rPr lang="en-US" dirty="0" err="1" smtClean="0"/>
              <a:t>Robit</a:t>
            </a:r>
            <a:r>
              <a:rPr lang="en-US" dirty="0" smtClean="0"/>
              <a:t> </a:t>
            </a:r>
            <a:r>
              <a:rPr lang="en-US" dirty="0" err="1"/>
              <a:t>kontrolovany</a:t>
            </a:r>
            <a:r>
              <a:rPr lang="en-US" dirty="0"/>
              <a:t> </a:t>
            </a:r>
            <a:r>
              <a:rPr lang="en-US" dirty="0" err="1" smtClean="0"/>
              <a:t>experimen</a:t>
            </a:r>
            <a:r>
              <a:rPr lang="sk-SK" dirty="0" smtClean="0"/>
              <a:t>t</a:t>
            </a:r>
            <a:endParaRPr lang="en-US" dirty="0"/>
          </a:p>
          <a:p>
            <a:r>
              <a:rPr lang="en-US" dirty="0" err="1" smtClean="0"/>
              <a:t>Pozriet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do </a:t>
            </a:r>
            <a:r>
              <a:rPr lang="en-US" dirty="0" err="1"/>
              <a:t>dat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jednotlivcov</a:t>
            </a:r>
            <a:r>
              <a:rPr lang="en-US" dirty="0" smtClean="0"/>
              <a:t>,</a:t>
            </a:r>
            <a:r>
              <a:rPr lang="sk-SK" dirty="0" smtClean="0"/>
              <a:t> </a:t>
            </a:r>
            <a:r>
              <a:rPr lang="sk-SK" dirty="0" err="1" smtClean="0"/>
              <a:t>zistit</a:t>
            </a:r>
            <a:r>
              <a:rPr lang="sk-SK" dirty="0" smtClean="0"/>
              <a:t> </a:t>
            </a:r>
            <a:r>
              <a:rPr lang="sk-SK" dirty="0" err="1" smtClean="0"/>
              <a:t>preco</a:t>
            </a:r>
            <a:r>
              <a:rPr lang="sk-SK" dirty="0" smtClean="0"/>
              <a:t> robia </a:t>
            </a:r>
            <a:r>
              <a:rPr lang="sk-SK" dirty="0" err="1" smtClean="0"/>
              <a:t>problemy</a:t>
            </a:r>
            <a:endParaRPr lang="sk-SK" dirty="0"/>
          </a:p>
          <a:p>
            <a:pPr lvl="1"/>
            <a:r>
              <a:rPr lang="sk-SK" dirty="0" smtClean="0"/>
              <a:t>Priznať triedy </a:t>
            </a:r>
            <a:r>
              <a:rPr lang="sk-SK" dirty="0" err="1" smtClean="0"/>
              <a:t>troublemakerov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Kolko logov na jedneho usera/entitu potrebujem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Expertny</a:t>
            </a:r>
            <a:r>
              <a:rPr lang="en-US" dirty="0" smtClean="0"/>
              <a:t> </a:t>
            </a:r>
            <a:r>
              <a:rPr lang="en-US" dirty="0" err="1" smtClean="0"/>
              <a:t>odhad</a:t>
            </a:r>
            <a:endParaRPr lang="en-US" dirty="0" smtClean="0"/>
          </a:p>
          <a:p>
            <a:pPr lvl="1"/>
            <a:r>
              <a:rPr lang="en-US" dirty="0" smtClean="0"/>
              <a:t>Na </a:t>
            </a:r>
            <a:r>
              <a:rPr lang="en-US" dirty="0" err="1" smtClean="0"/>
              <a:t>zaklade</a:t>
            </a:r>
            <a:r>
              <a:rPr lang="en-US" dirty="0" smtClean="0"/>
              <a:t> </a:t>
            </a:r>
            <a:r>
              <a:rPr lang="en-US" dirty="0" err="1" smtClean="0"/>
              <a:t>historickej</a:t>
            </a:r>
            <a:r>
              <a:rPr lang="en-US" dirty="0" smtClean="0"/>
              <a:t> </a:t>
            </a:r>
            <a:r>
              <a:rPr lang="en-US" dirty="0" err="1" smtClean="0"/>
              <a:t>skusenosti</a:t>
            </a:r>
            <a:endParaRPr lang="en-US" dirty="0" smtClean="0"/>
          </a:p>
          <a:p>
            <a:pPr lvl="1"/>
            <a:r>
              <a:rPr lang="en-US" dirty="0" err="1" smtClean="0"/>
              <a:t>Analyticky</a:t>
            </a:r>
            <a:endParaRPr lang="en-US" dirty="0" smtClean="0"/>
          </a:p>
          <a:p>
            <a:r>
              <a:rPr lang="en-US" dirty="0" err="1" smtClean="0"/>
              <a:t>Simul</a:t>
            </a:r>
            <a:r>
              <a:rPr lang="sk-SK" dirty="0" smtClean="0"/>
              <a:t>á</a:t>
            </a:r>
            <a:r>
              <a:rPr lang="en-US" dirty="0" err="1" smtClean="0"/>
              <a:t>cia</a:t>
            </a:r>
            <a:endParaRPr lang="en" dirty="0" smtClean="0"/>
          </a:p>
          <a:p>
            <a:pPr lvl="1"/>
            <a:r>
              <a:rPr lang="sk-SK" dirty="0" smtClean="0"/>
              <a:t>Náhodne budeme odoberať prvky z </a:t>
            </a:r>
            <a:r>
              <a:rPr lang="sk-SK" dirty="0" err="1" smtClean="0"/>
              <a:t>datasetu</a:t>
            </a:r>
            <a:r>
              <a:rPr lang="sk-SK" dirty="0" smtClean="0"/>
              <a:t> a zistíme tak, ako sa mení úspešnosť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94</Words>
  <Application>Microsoft Office PowerPoint</Application>
  <PresentationFormat>Prezentácia na obrazovke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Motív Office</vt:lpstr>
      <vt:lpstr>Hosszú farok</vt:lpstr>
      <vt:lpstr>Budete ho tam mať</vt:lpstr>
      <vt:lpstr>Kolko logov na jedneho usera/entitu potrebujem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Hosszú farok</dc:title>
  <dc:creator>kUbb</dc:creator>
  <cp:lastModifiedBy>kUbb</cp:lastModifiedBy>
  <cp:revision>2</cp:revision>
  <dcterms:created xsi:type="dcterms:W3CDTF">2013-04-05T14:13:16Z</dcterms:created>
  <dcterms:modified xsi:type="dcterms:W3CDTF">2013-04-05T14:23:25Z</dcterms:modified>
</cp:coreProperties>
</file>