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87" r:id="rId6"/>
    <p:sldId id="288" r:id="rId7"/>
    <p:sldId id="258" r:id="rId8"/>
    <p:sldId id="257" r:id="rId9"/>
    <p:sldId id="277" r:id="rId10"/>
    <p:sldId id="279" r:id="rId11"/>
    <p:sldId id="278" r:id="rId12"/>
    <p:sldId id="280" r:id="rId13"/>
    <p:sldId id="281" r:id="rId14"/>
    <p:sldId id="282" r:id="rId15"/>
    <p:sldId id="283" r:id="rId16"/>
    <p:sldId id="259" r:id="rId17"/>
    <p:sldId id="265" r:id="rId18"/>
    <p:sldId id="266" r:id="rId19"/>
    <p:sldId id="261" r:id="rId20"/>
    <p:sldId id="285" r:id="rId21"/>
    <p:sldId id="286" r:id="rId22"/>
    <p:sldId id="290" r:id="rId23"/>
    <p:sldId id="289" r:id="rId24"/>
    <p:sldId id="291" r:id="rId25"/>
    <p:sldId id="292" r:id="rId26"/>
    <p:sldId id="293" r:id="rId27"/>
    <p:sldId id="276" r:id="rId28"/>
    <p:sldId id="267" r:id="rId29"/>
    <p:sldId id="269" r:id="rId30"/>
    <p:sldId id="268" r:id="rId31"/>
    <p:sldId id="270" r:id="rId32"/>
    <p:sldId id="275" r:id="rId33"/>
    <p:sldId id="271" r:id="rId34"/>
    <p:sldId id="272" r:id="rId35"/>
    <p:sldId id="273" r:id="rId36"/>
    <p:sldId id="274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ozef\Desktop\SAM_294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-99392"/>
            <a:ext cx="7772400" cy="280831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b="1" dirty="0" smtClean="0"/>
              <a:t>World Conference on Educational Media and Technology</a:t>
            </a:r>
            <a:br>
              <a:rPr lang="en-US" b="1" dirty="0" smtClean="0"/>
            </a:br>
            <a:r>
              <a:rPr lang="en-US" dirty="0" smtClean="0"/>
              <a:t>ED-MEDIA 2011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445224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Jozef </a:t>
            </a:r>
            <a:r>
              <a:rPr lang="en-US" dirty="0" err="1" smtClean="0"/>
              <a:t>Tvaro</a:t>
            </a:r>
            <a:r>
              <a:rPr lang="sk-SK" dirty="0" smtClean="0"/>
              <a:t>žek, Marián Šimko</a:t>
            </a:r>
            <a:endParaRPr lang="en-US" dirty="0" smtClean="0"/>
          </a:p>
          <a:p>
            <a:r>
              <a:rPr lang="en-US" dirty="0" err="1" smtClean="0"/>
              <a:t>Lisabon</a:t>
            </a:r>
            <a:r>
              <a:rPr lang="en-US" dirty="0" smtClean="0"/>
              <a:t>, </a:t>
            </a:r>
            <a:r>
              <a:rPr lang="en-US" dirty="0" err="1" smtClean="0"/>
              <a:t>Portugalsko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6272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1172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432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2783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6563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020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8268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114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1835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9107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5125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5E29E-E3D0-4414-9EBC-91CEF5A264BD}" type="datetimeFigureOut">
              <a:rPr lang="sk-SK" smtClean="0"/>
              <a:pPr/>
              <a:t>28. 9. 2011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12546-16ED-4FE5-A350-E8E9308A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1012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ace.org/conf/edmed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blogs/sociallearn/2011/06/14/social-learning-analytics/" TargetMode="External"/><Relationship Id="rId2" Type="http://schemas.openxmlformats.org/officeDocument/2006/relationships/hyperlink" Target="http://www.open.ac.uk/blogs/sociallearn/2011/07/01/sociallearn-edmedia2011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2808312"/>
          </a:xfrm>
        </p:spPr>
        <p:txBody>
          <a:bodyPr/>
          <a:lstStyle/>
          <a:p>
            <a:r>
              <a:rPr lang="en-US" dirty="0"/>
              <a:t>World Conference on Educational Media and Technology</a:t>
            </a:r>
            <a:br>
              <a:rPr lang="en-US" dirty="0"/>
            </a:br>
            <a:r>
              <a:rPr lang="en-US" dirty="0" smtClean="0"/>
              <a:t>ED-MEDIA 2011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Jozef </a:t>
            </a:r>
            <a:r>
              <a:rPr lang="en-US" dirty="0" err="1" smtClean="0"/>
              <a:t>Tvaro</a:t>
            </a:r>
            <a:r>
              <a:rPr lang="sk-SK" dirty="0" smtClean="0"/>
              <a:t>žek, Marián Šimko</a:t>
            </a:r>
            <a:endParaRPr lang="en-US" dirty="0" smtClean="0"/>
          </a:p>
          <a:p>
            <a:r>
              <a:rPr lang="en-US" dirty="0" err="1" smtClean="0"/>
              <a:t>Lisabon</a:t>
            </a:r>
            <a:r>
              <a:rPr lang="en-US" dirty="0" smtClean="0"/>
              <a:t>, </a:t>
            </a:r>
            <a:r>
              <a:rPr lang="en-US" dirty="0" err="1" smtClean="0"/>
              <a:t>Portugalsko</a:t>
            </a:r>
            <a:endParaRPr lang="sk-SK" dirty="0" smtClean="0"/>
          </a:p>
        </p:txBody>
      </p:sp>
    </p:spTree>
    <p:extLst>
      <p:ext uri="{BB962C8B-B14F-4D97-AF65-F5344CB8AC3E}">
        <p14:creationId xmlns="" xmlns:p14="http://schemas.microsoft.com/office/powerpoint/2010/main" val="2940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250"/>
            <a:ext cx="90011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847850"/>
            <a:ext cx="74866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471488"/>
            <a:ext cx="70675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566738"/>
            <a:ext cx="77533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733425"/>
            <a:ext cx="78105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68" y="880572"/>
            <a:ext cx="8748464" cy="509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EDMEDIA\SAM_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54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J:\EDMEDIA\SAM_2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J:\EDMEDIA\SAM_2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340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Learning </a:t>
            </a:r>
            <a:r>
              <a:rPr lang="sk-SK" dirty="0"/>
              <a:t>analytics</a:t>
            </a:r>
            <a:br>
              <a:rPr lang="sk-SK" dirty="0"/>
            </a:br>
            <a:r>
              <a:rPr lang="sk-SK" sz="2700" u="sng" dirty="0">
                <a:solidFill>
                  <a:srgbClr val="0070C0"/>
                </a:solidFill>
              </a:rPr>
              <a:t>http://www.learninganalytics.net/</a:t>
            </a:r>
            <a:endParaRPr lang="sk-SK" sz="4000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Využiť silu dolovania v dátach, interpretácie a modelovania pre zlepšenie vyučovania a učenia, a prispôbenie štúdia študentovi.</a:t>
            </a:r>
          </a:p>
          <a:p>
            <a:r>
              <a:rPr lang="sk-SK" dirty="0" smtClean="0"/>
              <a:t>Analýza</a:t>
            </a:r>
          </a:p>
          <a:p>
            <a:pPr lvl="1"/>
            <a:r>
              <a:rPr lang="sk-SK" dirty="0" smtClean="0"/>
              <a:t>Sociálnej siete</a:t>
            </a:r>
          </a:p>
          <a:p>
            <a:pPr lvl="1"/>
            <a:r>
              <a:rPr lang="sk-SK" dirty="0" smtClean="0"/>
              <a:t>Diskurzu</a:t>
            </a:r>
          </a:p>
          <a:p>
            <a:pPr lvl="1"/>
            <a:r>
              <a:rPr lang="sk-SK" dirty="0" smtClean="0"/>
              <a:t>Obsahu</a:t>
            </a:r>
          </a:p>
          <a:p>
            <a:pPr lvl="1"/>
            <a:r>
              <a:rPr lang="sk-SK" dirty="0" smtClean="0"/>
              <a:t>Dispozícií</a:t>
            </a:r>
          </a:p>
          <a:p>
            <a:pPr lvl="1"/>
            <a:r>
              <a:rPr lang="sk-SK" dirty="0" smtClean="0"/>
              <a:t>Kontextu</a:t>
            </a:r>
          </a:p>
          <a:p>
            <a:pPr lvl="1"/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50196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06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EDMEDIA\DSCF2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54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764412" cy="55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995363"/>
            <a:ext cx="77343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890588"/>
            <a:ext cx="7981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962025"/>
            <a:ext cx="81438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962025"/>
            <a:ext cx="69342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766763"/>
            <a:ext cx="75533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Formálne/neformálne</a:t>
            </a:r>
          </a:p>
          <a:p>
            <a:r>
              <a:rPr lang="sk-SK" dirty="0" smtClean="0"/>
              <a:t>Mobilné</a:t>
            </a:r>
          </a:p>
          <a:p>
            <a:r>
              <a:rPr lang="sk-SK" dirty="0" smtClean="0"/>
              <a:t>Synchrónne/asynchrónne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56992"/>
            <a:ext cx="5062254" cy="308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J:\EDMEDIA\DSCF2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J:\EDMEDIA\SAM_2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J:\EDMEDIA\SAM_3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EDMEDIA\DSCF2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54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J:\EDMEDIA\SAM_3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J:\EDMEDIA\SAM_3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J:\EDMEDIA\DSCF2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J:\EDMEDIA\SAM_3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J:\EDMEDIA\SAM_3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J:\EDMEDIA\DSCF2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J:\EDMEDIA\DSCF2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Bem-vindos em Lisboa!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Svetov</a:t>
            </a:r>
            <a:r>
              <a:rPr lang="sk-SK" dirty="0" smtClean="0"/>
              <a:t>á konferencia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9461"/>
            <a:ext cx="8229600" cy="3085803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www.aace.org/conf/edmedia</a:t>
            </a:r>
            <a:endParaRPr lang="en-GB" dirty="0" smtClean="0"/>
          </a:p>
          <a:p>
            <a:r>
              <a:rPr lang="en-GB" dirty="0" smtClean="0"/>
              <a:t>27. 6. – 1. 7. Faculty of Letters</a:t>
            </a:r>
          </a:p>
          <a:p>
            <a:r>
              <a:rPr lang="en-GB" dirty="0" err="1" smtClean="0"/>
              <a:t>Prezent</a:t>
            </a:r>
            <a:r>
              <a:rPr lang="sk-SK" dirty="0" smtClean="0"/>
              <a:t>ácie príspevkov vždy súčasne v 15</a:t>
            </a:r>
            <a:r>
              <a:rPr lang="en-GB" dirty="0" smtClean="0"/>
              <a:t>+</a:t>
            </a:r>
            <a:r>
              <a:rPr lang="sk-SK" dirty="0" smtClean="0"/>
              <a:t> miestnostiach</a:t>
            </a:r>
          </a:p>
          <a:p>
            <a:r>
              <a:rPr lang="sk-SK" dirty="0" smtClean="0"/>
              <a:t>Príspevky a prezentácie v EdITLib</a:t>
            </a:r>
            <a:endParaRPr lang="en-GB" dirty="0" smtClean="0"/>
          </a:p>
          <a:p>
            <a:endParaRPr lang="sk-S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9452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48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723947" cy="486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2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362" y="1046721"/>
            <a:ext cx="6709276" cy="47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Hlavné témy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sk-SK" dirty="0" smtClean="0"/>
              <a:t>Bringing the </a:t>
            </a:r>
            <a:r>
              <a:rPr lang="sk-SK" b="1" dirty="0" smtClean="0"/>
              <a:t>Social </a:t>
            </a:r>
            <a:r>
              <a:rPr lang="sk-SK" dirty="0" smtClean="0"/>
              <a:t>into </a:t>
            </a:r>
            <a:r>
              <a:rPr lang="sk-SK" b="1" dirty="0" smtClean="0"/>
              <a:t>Learning</a:t>
            </a:r>
            <a:r>
              <a:rPr lang="sk-SK" dirty="0" smtClean="0"/>
              <a:t> with OM</a:t>
            </a:r>
            <a:br>
              <a:rPr lang="sk-SK" dirty="0" smtClean="0"/>
            </a:br>
            <a:r>
              <a:rPr lang="sk-SK" dirty="0" smtClean="0">
                <a:solidFill>
                  <a:srgbClr val="0070C0"/>
                </a:solidFill>
                <a:hlinkClick r:id="rId2"/>
              </a:rPr>
              <a:t>http://www.open.ac.uk/blogs/sociallearn/2011/07/01/sociallearn-edmedia2011/</a:t>
            </a:r>
            <a:endParaRPr lang="sk-SK" dirty="0" smtClean="0">
              <a:solidFill>
                <a:srgbClr val="0070C0"/>
              </a:solidFill>
            </a:endParaRPr>
          </a:p>
          <a:p>
            <a:endParaRPr lang="sk-SK" dirty="0" smtClean="0"/>
          </a:p>
          <a:p>
            <a:r>
              <a:rPr lang="sk-SK" b="1" dirty="0" smtClean="0"/>
              <a:t>Learning analytics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rgbClr val="0070C0"/>
                </a:solidFill>
                <a:hlinkClick r:id="rId3"/>
              </a:rPr>
              <a:t>http://www.open.ac.uk/blogs/sociallearn/2011/06/14/social-learning-analytics/</a:t>
            </a:r>
            <a:endParaRPr lang="sk-SK" dirty="0" smtClean="0">
              <a:solidFill>
                <a:srgbClr val="0070C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92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Sociallearn</a:t>
            </a:r>
            <a:br>
              <a:rPr lang="sk-SK" dirty="0" smtClean="0"/>
            </a:br>
            <a:r>
              <a:rPr lang="sk-SK" sz="2700" u="sng" dirty="0" smtClean="0">
                <a:solidFill>
                  <a:srgbClr val="0070C0"/>
                </a:solidFill>
              </a:rPr>
              <a:t>http://www.open.ac.uk/blogs/sociallearn/</a:t>
            </a:r>
            <a:endParaRPr lang="sk-SK" u="sng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9" y="1700808"/>
            <a:ext cx="7833838" cy="445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04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72" y="1785211"/>
            <a:ext cx="7822456" cy="328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93</Words>
  <Application>Microsoft Office PowerPoint</Application>
  <PresentationFormat>On-screen Show (4:3)</PresentationFormat>
  <Paragraphs>26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World Conference on Educational Media and Technology ED-MEDIA 2011</vt:lpstr>
      <vt:lpstr>Slide 2</vt:lpstr>
      <vt:lpstr>Slide 3</vt:lpstr>
      <vt:lpstr>Svetová konferencia</vt:lpstr>
      <vt:lpstr>Slide 5</vt:lpstr>
      <vt:lpstr>Slide 6</vt:lpstr>
      <vt:lpstr>Hlavné témy</vt:lpstr>
      <vt:lpstr>Sociallearn http://www.open.ac.uk/blogs/sociallearn/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Learning analytics http://www.learninganalytics.net/</vt:lpstr>
      <vt:lpstr>Slide 20</vt:lpstr>
      <vt:lpstr>Slide 21</vt:lpstr>
      <vt:lpstr>Slide 22</vt:lpstr>
      <vt:lpstr>Slide 23</vt:lpstr>
      <vt:lpstr>Slide 24</vt:lpstr>
      <vt:lpstr>Slide 25</vt:lpstr>
      <vt:lpstr>Kontext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Conference on Educational Media and Technology ED-MEDIA 2011</dc:title>
  <dc:creator>Jozef</dc:creator>
  <cp:lastModifiedBy>Jozef</cp:lastModifiedBy>
  <cp:revision>12</cp:revision>
  <dcterms:created xsi:type="dcterms:W3CDTF">2011-09-28T04:46:37Z</dcterms:created>
  <dcterms:modified xsi:type="dcterms:W3CDTF">2011-09-28T07:39:35Z</dcterms:modified>
</cp:coreProperties>
</file>