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87" r:id="rId3"/>
    <p:sldId id="275" r:id="rId4"/>
    <p:sldId id="277" r:id="rId5"/>
    <p:sldId id="278" r:id="rId6"/>
    <p:sldId id="279" r:id="rId7"/>
    <p:sldId id="286" r:id="rId8"/>
    <p:sldId id="280" r:id="rId9"/>
    <p:sldId id="281" r:id="rId10"/>
    <p:sldId id="282" r:id="rId11"/>
    <p:sldId id="283" r:id="rId12"/>
    <p:sldId id="285" r:id="rId13"/>
    <p:sldId id="276" r:id="rId14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E4A"/>
    <a:srgbClr val="898989"/>
    <a:srgbClr val="00407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80" autoAdjust="0"/>
    <p:restoredTop sz="80925" autoAdjust="0"/>
  </p:normalViewPr>
  <p:slideViewPr>
    <p:cSldViewPr>
      <p:cViewPr varScale="1">
        <p:scale>
          <a:sx n="38" d="100"/>
          <a:sy n="38" d="100"/>
        </p:scale>
        <p:origin x="-9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05EB725-2293-43ED-B490-7B0FFC377240}" type="datetimeFigureOut">
              <a:rPr lang="sk-SK"/>
              <a:pPr>
                <a:defRPr/>
              </a:pPr>
              <a:t>11. 4. 2012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k-SK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47107A0-9C2F-4598-BAED-62C0068D19B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8191713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7CE4B0-D04A-46A8-9CA9-74848B370185}" type="slidenum">
              <a:rPr lang="sk-SK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7107A0-9C2F-4598-BAED-62C0068D19B6}" type="slidenum">
              <a:rPr lang="sk-SK" smtClean="0"/>
              <a:pPr>
                <a:defRPr/>
              </a:pPr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015449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7107A0-9C2F-4598-BAED-62C0068D19B6}" type="slidenum">
              <a:rPr lang="sk-SK" smtClean="0"/>
              <a:pPr>
                <a:defRPr/>
              </a:pPr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464401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7107A0-9C2F-4598-BAED-62C0068D19B6}" type="slidenum">
              <a:rPr lang="sk-SK" smtClean="0"/>
              <a:pPr>
                <a:defRPr/>
              </a:pPr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4644016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7CE4B0-D04A-46A8-9CA9-74848B370185}" type="slidenum">
              <a:rPr lang="sk-SK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7107A0-9C2F-4598-BAED-62C0068D19B6}" type="slidenum">
              <a:rPr lang="sk-SK" smtClean="0"/>
              <a:pPr>
                <a:defRPr/>
              </a:pPr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757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7107A0-9C2F-4598-BAED-62C0068D19B6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757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7107A0-9C2F-4598-BAED-62C0068D19B6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563301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7107A0-9C2F-4598-BAED-62C0068D19B6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81684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7107A0-9C2F-4598-BAED-62C0068D19B6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45677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7107A0-9C2F-4598-BAED-62C0068D19B6}" type="slidenum">
              <a:rPr lang="sk-SK" smtClean="0"/>
              <a:pPr>
                <a:defRPr/>
              </a:pPr>
              <a:t>7</a:t>
            </a:fld>
            <a:endParaRPr 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7107A0-9C2F-4598-BAED-62C0068D19B6}" type="slidenum">
              <a:rPr lang="sk-SK" smtClean="0"/>
              <a:pPr>
                <a:defRPr/>
              </a:pPr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9924626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7107A0-9C2F-4598-BAED-62C0068D19B6}" type="slidenum">
              <a:rPr lang="sk-SK" smtClean="0"/>
              <a:pPr>
                <a:defRPr/>
              </a:pPr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764596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251520" y="3356992"/>
            <a:ext cx="8640960" cy="309634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glow>
              <a:schemeClr val="bg1"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 dirty="0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9692" y="117906"/>
            <a:ext cx="5544616" cy="6523078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</p:pic>
      <p:sp>
        <p:nvSpPr>
          <p:cNvPr id="5" name="Title 1"/>
          <p:cNvSpPr txBox="1">
            <a:spLocks/>
          </p:cNvSpPr>
          <p:nvPr userDrawn="1"/>
        </p:nvSpPr>
        <p:spPr>
          <a:xfrm>
            <a:off x="1990262" y="260648"/>
            <a:ext cx="5163476" cy="50482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800" b="0" kern="1200" baseline="0">
                <a:solidFill>
                  <a:schemeClr val="tx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sk-SK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Jozef Tvarožek – 1.</a:t>
            </a:r>
            <a:r>
              <a:rPr lang="sk-SK" sz="2000" b="1" baseline="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4. 2012 – Modra, Slovakia</a:t>
            </a:r>
            <a:endParaRPr lang="en-US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990262" y="5774486"/>
            <a:ext cx="5163476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sk-SK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Neplytká analýza webu</a:t>
            </a:r>
            <a:endParaRPr lang="en-US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524625"/>
            <a:ext cx="9144000" cy="3492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34766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7" name="TextBox 5"/>
          <p:cNvSpPr txBox="1">
            <a:spLocks noChangeArrowheads="1"/>
          </p:cNvSpPr>
          <p:nvPr userDrawn="1"/>
        </p:nvSpPr>
        <p:spPr bwMode="auto">
          <a:xfrm>
            <a:off x="55563" y="6524625"/>
            <a:ext cx="12033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1200" dirty="0" smtClean="0">
                <a:solidFill>
                  <a:schemeClr val="bg1"/>
                </a:solidFill>
                <a:latin typeface="Gill Sans MT" pitchFamily="34" charset="-18"/>
              </a:rPr>
              <a:t>1.  4.  </a:t>
            </a:r>
            <a:r>
              <a:rPr lang="en-US" sz="1200" dirty="0" smtClean="0">
                <a:solidFill>
                  <a:schemeClr val="bg1"/>
                </a:solidFill>
                <a:latin typeface="Gill Sans MT" pitchFamily="34" charset="-18"/>
              </a:rPr>
              <a:t>201</a:t>
            </a:r>
            <a:r>
              <a:rPr lang="sk-SK" sz="1200" dirty="0" smtClean="0">
                <a:solidFill>
                  <a:schemeClr val="bg1"/>
                </a:solidFill>
                <a:latin typeface="Gill Sans MT" pitchFamily="34" charset="-18"/>
              </a:rPr>
              <a:t>2</a:t>
            </a:r>
            <a:endParaRPr lang="sk-SK" sz="1200" dirty="0">
              <a:solidFill>
                <a:schemeClr val="bg1"/>
              </a:solidFill>
              <a:latin typeface="Gill Sans MT" pitchFamily="34" charset="-18"/>
            </a:endParaRPr>
          </a:p>
        </p:txBody>
      </p:sp>
      <p:sp>
        <p:nvSpPr>
          <p:cNvPr id="8" name="TextBox 6"/>
          <p:cNvSpPr txBox="1">
            <a:spLocks noChangeArrowheads="1"/>
          </p:cNvSpPr>
          <p:nvPr userDrawn="1"/>
        </p:nvSpPr>
        <p:spPr bwMode="auto">
          <a:xfrm>
            <a:off x="8639175" y="6524625"/>
            <a:ext cx="5048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5830D65-10CF-455B-AEC6-CC176B915516}" type="slidenum">
              <a:rPr lang="sk-SK" sz="1200">
                <a:solidFill>
                  <a:schemeClr val="bg1"/>
                </a:solidFill>
                <a:latin typeface="Gill Sans MT" pitchFamily="34" charset="-18"/>
              </a:rPr>
              <a:pPr/>
              <a:t>‹#›</a:t>
            </a:fld>
            <a:r>
              <a:rPr lang="sk-SK" sz="1200">
                <a:solidFill>
                  <a:schemeClr val="bg1"/>
                </a:solidFill>
                <a:latin typeface="Gill Sans MT" pitchFamily="34" charset="-18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8179"/>
            <a:ext cx="8229600" cy="640581"/>
          </a:xfrm>
        </p:spPr>
        <p:txBody>
          <a:bodyPr anchor="ctr"/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68552"/>
          </a:xfrm>
        </p:spPr>
        <p:txBody>
          <a:bodyPr>
            <a:normAutofit/>
          </a:bodyPr>
          <a:lstStyle>
            <a:lvl1pPr marL="342900" indent="-342900"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Gill Sans MT" pitchFamily="34" charset="-18"/>
              </a:defRPr>
            </a:lvl2pPr>
            <a:lvl3pPr marL="9144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3pPr>
            <a:lvl4pPr marL="13716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4pPr>
            <a:lvl5pPr marL="18288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251520" y="44450"/>
            <a:ext cx="8640452" cy="30378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-18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411413" y="6524625"/>
            <a:ext cx="4321175" cy="261938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Gill Sans MT" pitchFamily="34" charset="-18"/>
                <a:cs typeface="+mn-cs"/>
              </a:defRPr>
            </a:lvl1pPr>
          </a:lstStyle>
          <a:p>
            <a:pPr>
              <a:defRPr/>
            </a:pPr>
            <a:r>
              <a:rPr lang="sk-SK" dirty="0" smtClean="0"/>
              <a:t>Jozef Tvarožek – Neplytká analýza webu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524625"/>
            <a:ext cx="9144000" cy="3492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34766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7" name="TextBox 5"/>
          <p:cNvSpPr txBox="1">
            <a:spLocks noChangeArrowheads="1"/>
          </p:cNvSpPr>
          <p:nvPr userDrawn="1"/>
        </p:nvSpPr>
        <p:spPr bwMode="auto">
          <a:xfrm>
            <a:off x="55563" y="6524625"/>
            <a:ext cx="12033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1200" dirty="0" smtClean="0">
                <a:solidFill>
                  <a:schemeClr val="bg1"/>
                </a:solidFill>
                <a:latin typeface="Gill Sans MT" pitchFamily="34" charset="-18"/>
              </a:rPr>
              <a:t>1.  4.  </a:t>
            </a:r>
            <a:r>
              <a:rPr lang="en-US" sz="1200" dirty="0" smtClean="0">
                <a:solidFill>
                  <a:schemeClr val="bg1"/>
                </a:solidFill>
                <a:latin typeface="Gill Sans MT" pitchFamily="34" charset="-18"/>
              </a:rPr>
              <a:t>201</a:t>
            </a:r>
            <a:r>
              <a:rPr lang="sk-SK" sz="1200" dirty="0" smtClean="0">
                <a:solidFill>
                  <a:schemeClr val="bg1"/>
                </a:solidFill>
                <a:latin typeface="Gill Sans MT" pitchFamily="34" charset="-18"/>
              </a:rPr>
              <a:t>2</a:t>
            </a:r>
            <a:endParaRPr lang="sk-SK" sz="1200" dirty="0">
              <a:solidFill>
                <a:schemeClr val="bg1"/>
              </a:solidFill>
              <a:latin typeface="Gill Sans MT" pitchFamily="34" charset="-18"/>
            </a:endParaRPr>
          </a:p>
        </p:txBody>
      </p:sp>
      <p:sp>
        <p:nvSpPr>
          <p:cNvPr id="8" name="TextBox 6"/>
          <p:cNvSpPr txBox="1">
            <a:spLocks noChangeArrowheads="1"/>
          </p:cNvSpPr>
          <p:nvPr userDrawn="1"/>
        </p:nvSpPr>
        <p:spPr bwMode="auto">
          <a:xfrm>
            <a:off x="8639175" y="6524625"/>
            <a:ext cx="5048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75830D65-10CF-455B-AEC6-CC176B915516}" type="slidenum">
              <a:rPr lang="sk-SK" sz="1200">
                <a:solidFill>
                  <a:schemeClr val="bg1"/>
                </a:solidFill>
                <a:latin typeface="Gill Sans MT" pitchFamily="34" charset="-18"/>
              </a:rPr>
              <a:pPr/>
              <a:t>‹#›</a:t>
            </a:fld>
            <a:r>
              <a:rPr lang="sk-SK" sz="1200">
                <a:solidFill>
                  <a:schemeClr val="bg1"/>
                </a:solidFill>
                <a:latin typeface="Gill Sans MT" pitchFamily="34" charset="-18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8179"/>
            <a:ext cx="8229600" cy="640581"/>
          </a:xfrm>
        </p:spPr>
        <p:txBody>
          <a:bodyPr anchor="ctr"/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3970784" cy="4968552"/>
          </a:xfrm>
        </p:spPr>
        <p:txBody>
          <a:bodyPr>
            <a:normAutofit/>
          </a:bodyPr>
          <a:lstStyle>
            <a:lvl1pPr marL="342900" indent="-342900"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Gill Sans MT" pitchFamily="34" charset="-18"/>
              </a:defRPr>
            </a:lvl2pPr>
            <a:lvl3pPr marL="9144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3pPr>
            <a:lvl4pPr marL="13716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4pPr>
            <a:lvl5pPr marL="18288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251520" y="44450"/>
            <a:ext cx="8640452" cy="30378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-18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411413" y="6524625"/>
            <a:ext cx="4321175" cy="261938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Gill Sans MT" pitchFamily="34" charset="-18"/>
                <a:cs typeface="+mn-cs"/>
              </a:defRPr>
            </a:lvl1pPr>
          </a:lstStyle>
          <a:p>
            <a:pPr>
              <a:defRPr/>
            </a:pPr>
            <a:r>
              <a:rPr lang="sk-SK" dirty="0" smtClean="0"/>
              <a:t>Jozef Tvarožek – </a:t>
            </a:r>
            <a:r>
              <a:rPr lang="en-US" dirty="0" err="1" smtClean="0"/>
              <a:t>Neplytk</a:t>
            </a:r>
            <a:r>
              <a:rPr lang="sk-SK" dirty="0" smtClean="0"/>
              <a:t>á analýza webu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4716016" y="1412776"/>
            <a:ext cx="3970784" cy="4968552"/>
          </a:xfrm>
        </p:spPr>
        <p:txBody>
          <a:bodyPr>
            <a:normAutofit/>
          </a:bodyPr>
          <a:lstStyle>
            <a:lvl1pPr marL="342900" indent="-342900"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Gill Sans MT" pitchFamily="34" charset="-18"/>
              </a:defRPr>
            </a:lvl2pPr>
            <a:lvl3pPr marL="9144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3pPr>
            <a:lvl4pPr marL="13716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4pPr>
            <a:lvl5pPr marL="1828800" indent="0">
              <a:buFontTx/>
              <a:buNone/>
              <a:defRPr sz="1800">
                <a:solidFill>
                  <a:schemeClr val="tx1"/>
                </a:solidFill>
                <a:latin typeface="Gill Sans MT" pitchFamily="34" charset="-18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67169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366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2pPr>
      <a:lvl3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3pPr>
      <a:lvl4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4pPr>
      <a:lvl5pPr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5pPr>
      <a:lvl6pPr marL="457200"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6pPr>
      <a:lvl7pPr marL="914400"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7pPr>
      <a:lvl8pPr marL="1371600"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8pPr>
      <a:lvl9pPr marL="1828800" algn="l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Analýza pôvodu obsahu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DEMO </a:t>
            </a:r>
          </a:p>
          <a:p>
            <a:endParaRPr lang="en-US" dirty="0" smtClean="0"/>
          </a:p>
          <a:p>
            <a:r>
              <a:rPr lang="en-US" dirty="0" err="1" smtClean="0"/>
              <a:t>Hodina</a:t>
            </a:r>
            <a:r>
              <a:rPr lang="en-US" dirty="0" smtClean="0"/>
              <a:t> </a:t>
            </a:r>
            <a:r>
              <a:rPr lang="en-US" dirty="0" err="1" smtClean="0"/>
              <a:t>Zeme</a:t>
            </a:r>
            <a:endParaRPr lang="en-US" dirty="0" smtClean="0"/>
          </a:p>
          <a:p>
            <a:pPr lvl="1"/>
            <a:r>
              <a:rPr lang="en-US" dirty="0" smtClean="0"/>
              <a:t>Aktuality.sk</a:t>
            </a:r>
          </a:p>
          <a:p>
            <a:pPr lvl="1"/>
            <a:r>
              <a:rPr lang="en-US" dirty="0" smtClean="0"/>
              <a:t>Sme.sk</a:t>
            </a:r>
          </a:p>
          <a:p>
            <a:pPr lvl="1"/>
            <a:r>
              <a:rPr lang="en-US" dirty="0" smtClean="0"/>
              <a:t>Teraz.sk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Neplytká analýza webu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267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sa k tomuto dosta</a:t>
            </a:r>
            <a:r>
              <a:rPr lang="sk-SK" dirty="0"/>
              <a:t>ť</a:t>
            </a:r>
            <a:r>
              <a:rPr lang="sk-SK" dirty="0" smtClean="0"/>
              <a:t>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Zaujalo </a:t>
            </a:r>
            <a:r>
              <a:rPr lang="sk-SK" dirty="0" smtClean="0"/>
              <a:t>vás </a:t>
            </a:r>
            <a:r>
              <a:rPr lang="sk-SK" dirty="0"/>
              <a:t>to, a </a:t>
            </a:r>
            <a:r>
              <a:rPr lang="sk-SK" dirty="0" smtClean="0"/>
              <a:t>prípadne </a:t>
            </a:r>
            <a:r>
              <a:rPr lang="sk-SK" dirty="0"/>
              <a:t>by ste chceli </a:t>
            </a:r>
            <a:r>
              <a:rPr lang="sk-SK" dirty="0" smtClean="0"/>
              <a:t>niečo takéto využit </a:t>
            </a:r>
            <a:r>
              <a:rPr lang="sk-SK" dirty="0"/>
              <a:t>vo svojom projekte </a:t>
            </a:r>
            <a:r>
              <a:rPr lang="sk-SK" dirty="0" smtClean="0"/>
              <a:t>... Ako </a:t>
            </a:r>
            <a:r>
              <a:rPr lang="sk-SK" dirty="0"/>
              <a:t>sa k tomuto </a:t>
            </a:r>
            <a:r>
              <a:rPr lang="sk-SK" dirty="0" smtClean="0"/>
              <a:t>dostať?</a:t>
            </a:r>
            <a:endParaRPr lang="sk-SK" dirty="0"/>
          </a:p>
          <a:p>
            <a:endParaRPr lang="sk-SK" dirty="0"/>
          </a:p>
          <a:p>
            <a:r>
              <a:rPr lang="sk-SK" b="1" dirty="0" smtClean="0"/>
              <a:t>API </a:t>
            </a:r>
            <a:r>
              <a:rPr lang="sk-SK" b="1" dirty="0"/>
              <a:t>pre </a:t>
            </a:r>
            <a:r>
              <a:rPr lang="sk-SK" b="1" dirty="0" smtClean="0"/>
              <a:t>dáta</a:t>
            </a:r>
            <a:endParaRPr lang="en-US" b="1" dirty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d</a:t>
            </a:r>
            <a:r>
              <a:rPr lang="sk-SK" dirty="0" smtClean="0"/>
              <a:t>á</a:t>
            </a:r>
            <a:r>
              <a:rPr lang="en-US" dirty="0" err="1" smtClean="0"/>
              <a:t>tove</a:t>
            </a:r>
            <a:r>
              <a:rPr lang="en-US" dirty="0" smtClean="0"/>
              <a:t> </a:t>
            </a:r>
            <a:r>
              <a:rPr lang="en-US" dirty="0" err="1" smtClean="0"/>
              <a:t>zdroje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k-SK" dirty="0" smtClean="0"/>
              <a:t>ú</a:t>
            </a:r>
            <a:r>
              <a:rPr lang="en-US" dirty="0" smtClean="0"/>
              <a:t> </a:t>
            </a:r>
            <a:r>
              <a:rPr lang="en-US" dirty="0"/>
              <a:t>web </a:t>
            </a:r>
            <a:r>
              <a:rPr lang="en-US" dirty="0" err="1" smtClean="0"/>
              <a:t>str</a:t>
            </a:r>
            <a:r>
              <a:rPr lang="sk-SK" dirty="0" smtClean="0"/>
              <a:t>á</a:t>
            </a:r>
            <a:r>
              <a:rPr lang="en-US" dirty="0" err="1" smtClean="0"/>
              <a:t>nky</a:t>
            </a:r>
            <a:r>
              <a:rPr lang="en-US" dirty="0"/>
              <a:t>, </a:t>
            </a:r>
            <a:r>
              <a:rPr lang="en-US" dirty="0" err="1" smtClean="0"/>
              <a:t>po</a:t>
            </a:r>
            <a:r>
              <a:rPr lang="sk-SK" dirty="0" smtClean="0"/>
              <a:t>č</a:t>
            </a:r>
            <a:r>
              <a:rPr lang="en-US" dirty="0" err="1" smtClean="0"/>
              <a:t>asie</a:t>
            </a:r>
            <a:r>
              <a:rPr lang="en-US" dirty="0"/>
              <a:t>, … </a:t>
            </a:r>
            <a:endParaRPr lang="sk-SK" dirty="0" smtClean="0"/>
          </a:p>
          <a:p>
            <a:pPr lvl="1"/>
            <a:r>
              <a:rPr lang="sk-SK" dirty="0"/>
              <a:t>V</a:t>
            </a:r>
            <a:r>
              <a:rPr lang="en-US" dirty="0" err="1"/>
              <a:t>lastn</a:t>
            </a:r>
            <a:r>
              <a:rPr lang="sk-SK" dirty="0"/>
              <a:t>é</a:t>
            </a:r>
            <a:r>
              <a:rPr lang="en-US" dirty="0"/>
              <a:t> d</a:t>
            </a:r>
            <a:r>
              <a:rPr lang="sk-SK" dirty="0"/>
              <a:t>á</a:t>
            </a:r>
            <a:r>
              <a:rPr lang="en-US" dirty="0" smtClean="0"/>
              <a:t>ta</a:t>
            </a:r>
            <a:endParaRPr lang="sk-SK" dirty="0"/>
          </a:p>
          <a:p>
            <a:pPr lvl="2"/>
            <a:r>
              <a:rPr lang="sk-SK" dirty="0"/>
              <a:t>1</a:t>
            </a:r>
            <a:r>
              <a:rPr lang="en-US" dirty="0"/>
              <a:t>) </a:t>
            </a:r>
            <a:r>
              <a:rPr lang="en-US" dirty="0" err="1"/>
              <a:t>zbieranie</a:t>
            </a:r>
            <a:r>
              <a:rPr lang="en-US" dirty="0"/>
              <a:t> d</a:t>
            </a:r>
            <a:r>
              <a:rPr lang="sk-SK" dirty="0"/>
              <a:t>á</a:t>
            </a:r>
            <a:r>
              <a:rPr lang="en-US" dirty="0"/>
              <a:t>t</a:t>
            </a:r>
            <a:r>
              <a:rPr lang="sk-SK" dirty="0"/>
              <a:t> (logovanie)</a:t>
            </a:r>
            <a:r>
              <a:rPr lang="en-US" dirty="0"/>
              <a:t>,</a:t>
            </a:r>
            <a:endParaRPr lang="sk-SK" dirty="0"/>
          </a:p>
          <a:p>
            <a:pPr lvl="2"/>
            <a:r>
              <a:rPr lang="en-US" dirty="0"/>
              <a:t>2) wizard</a:t>
            </a:r>
            <a:r>
              <a:rPr lang="sk-SK" dirty="0"/>
              <a:t> </a:t>
            </a:r>
            <a:r>
              <a:rPr lang="en-US" dirty="0"/>
              <a:t>– </a:t>
            </a:r>
            <a:r>
              <a:rPr lang="en-US" dirty="0" err="1"/>
              <a:t>anot</a:t>
            </a:r>
            <a:r>
              <a:rPr lang="sk-SK" dirty="0"/>
              <a:t>á</a:t>
            </a:r>
            <a:r>
              <a:rPr lang="en-US" dirty="0" err="1"/>
              <a:t>cie</a:t>
            </a:r>
            <a:r>
              <a:rPr lang="en-US" dirty="0"/>
              <a:t> </a:t>
            </a:r>
            <a:r>
              <a:rPr lang="sk-SK" dirty="0"/>
              <a:t>č</a:t>
            </a:r>
            <a:r>
              <a:rPr lang="en-US" dirty="0"/>
              <a:t>love</a:t>
            </a:r>
            <a:r>
              <a:rPr lang="sk-SK" dirty="0"/>
              <a:t>k</a:t>
            </a:r>
            <a:r>
              <a:rPr lang="en-US" dirty="0" err="1" smtClean="0"/>
              <a:t>om</a:t>
            </a:r>
            <a:endParaRPr lang="sk-SK" dirty="0"/>
          </a:p>
          <a:p>
            <a:r>
              <a:rPr lang="sk-SK" b="1" dirty="0" smtClean="0"/>
              <a:t>API </a:t>
            </a:r>
            <a:r>
              <a:rPr lang="sk-SK" b="1" dirty="0"/>
              <a:t>pre </a:t>
            </a:r>
            <a:r>
              <a:rPr lang="sk-SK" b="1" dirty="0" smtClean="0"/>
              <a:t>služby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z</a:t>
            </a:r>
            <a:r>
              <a:rPr lang="sk-SK" dirty="0" smtClean="0"/>
              <a:t>í</a:t>
            </a:r>
            <a:r>
              <a:rPr lang="en-US" dirty="0" err="1" smtClean="0"/>
              <a:t>skanie</a:t>
            </a:r>
            <a:r>
              <a:rPr lang="en-US" dirty="0" smtClean="0"/>
              <a:t> </a:t>
            </a:r>
            <a:r>
              <a:rPr lang="en-US" dirty="0" err="1"/>
              <a:t>obsahu</a:t>
            </a:r>
            <a:r>
              <a:rPr lang="en-US" dirty="0"/>
              <a:t> </a:t>
            </a:r>
            <a:r>
              <a:rPr lang="en-US" dirty="0" err="1"/>
              <a:t>webovej</a:t>
            </a:r>
            <a:r>
              <a:rPr lang="en-US" dirty="0"/>
              <a:t> </a:t>
            </a:r>
            <a:r>
              <a:rPr lang="en-US" dirty="0" err="1" smtClean="0"/>
              <a:t>str</a:t>
            </a:r>
            <a:r>
              <a:rPr lang="sk-SK" dirty="0" smtClean="0"/>
              <a:t>á</a:t>
            </a:r>
            <a:r>
              <a:rPr lang="en-US" dirty="0" err="1" smtClean="0"/>
              <a:t>nky</a:t>
            </a:r>
            <a:endParaRPr lang="en-US" dirty="0" smtClean="0"/>
          </a:p>
          <a:p>
            <a:pPr lvl="1"/>
            <a:r>
              <a:rPr lang="en-US" dirty="0" smtClean="0"/>
              <a:t>arch</a:t>
            </a:r>
            <a:r>
              <a:rPr lang="sk-SK" dirty="0" smtClean="0"/>
              <a:t>í</a:t>
            </a:r>
            <a:r>
              <a:rPr lang="en-US" dirty="0" smtClean="0"/>
              <a:t>v </a:t>
            </a:r>
            <a:r>
              <a:rPr lang="en-US" dirty="0" err="1" smtClean="0"/>
              <a:t>webovej</a:t>
            </a:r>
            <a:r>
              <a:rPr lang="en-US" dirty="0" smtClean="0"/>
              <a:t> </a:t>
            </a:r>
            <a:r>
              <a:rPr lang="en-US" dirty="0" err="1" smtClean="0"/>
              <a:t>str</a:t>
            </a:r>
            <a:r>
              <a:rPr lang="sk-SK" dirty="0" smtClean="0"/>
              <a:t>á</a:t>
            </a:r>
            <a:r>
              <a:rPr lang="en-US" dirty="0" err="1" smtClean="0"/>
              <a:t>nky</a:t>
            </a:r>
            <a:endParaRPr lang="en-US" dirty="0" smtClean="0"/>
          </a:p>
          <a:p>
            <a:pPr lvl="1"/>
            <a:r>
              <a:rPr lang="en-US" dirty="0" smtClean="0"/>
              <a:t>anal</a:t>
            </a:r>
            <a:r>
              <a:rPr lang="sk-SK" dirty="0" smtClean="0"/>
              <a:t>ý</a:t>
            </a:r>
            <a:r>
              <a:rPr lang="en-US" dirty="0" err="1" smtClean="0"/>
              <a:t>zu</a:t>
            </a:r>
            <a:r>
              <a:rPr lang="en-US" dirty="0" smtClean="0"/>
              <a:t> p</a:t>
            </a:r>
            <a:r>
              <a:rPr lang="sk-SK" dirty="0" smtClean="0"/>
              <a:t>ô</a:t>
            </a:r>
            <a:r>
              <a:rPr lang="en-US" dirty="0" err="1" smtClean="0"/>
              <a:t>vodu</a:t>
            </a:r>
            <a:r>
              <a:rPr lang="en-US" dirty="0" smtClean="0"/>
              <a:t> </a:t>
            </a:r>
            <a:r>
              <a:rPr lang="en-US" dirty="0" err="1" smtClean="0"/>
              <a:t>obsahu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Neplytká analýza webu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33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k-SK" dirty="0" smtClean="0"/>
              <a:t>ouž</a:t>
            </a:r>
            <a:r>
              <a:rPr lang="en-US" dirty="0" err="1" smtClean="0"/>
              <a:t>itie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Služby sú udržiavané</a:t>
            </a:r>
            <a:endParaRPr lang="en-US" dirty="0" smtClean="0"/>
          </a:p>
          <a:p>
            <a:pPr lvl="1"/>
            <a:r>
              <a:rPr lang="en-US" dirty="0" smtClean="0"/>
              <a:t>V arch</a:t>
            </a:r>
            <a:r>
              <a:rPr lang="sk-SK" dirty="0" smtClean="0"/>
              <a:t>í</a:t>
            </a:r>
            <a:r>
              <a:rPr lang="en-US" dirty="0" err="1" smtClean="0"/>
              <a:t>ve</a:t>
            </a:r>
            <a:r>
              <a:rPr lang="en-US" dirty="0" smtClean="0"/>
              <a:t> moment</a:t>
            </a:r>
            <a:r>
              <a:rPr lang="sk-SK" dirty="0" smtClean="0"/>
              <a:t>á</a:t>
            </a:r>
            <a:r>
              <a:rPr lang="en-US" dirty="0" err="1" smtClean="0"/>
              <a:t>lne</a:t>
            </a:r>
            <a:r>
              <a:rPr lang="en-US" dirty="0" smtClean="0"/>
              <a:t> </a:t>
            </a:r>
            <a:r>
              <a:rPr lang="en-US" dirty="0" err="1" smtClean="0"/>
              <a:t>cca</a:t>
            </a:r>
            <a:r>
              <a:rPr lang="en-US" dirty="0" smtClean="0"/>
              <a:t> 1000 </a:t>
            </a:r>
            <a:r>
              <a:rPr lang="en-US" dirty="0" err="1" smtClean="0"/>
              <a:t>str</a:t>
            </a:r>
            <a:r>
              <a:rPr lang="sk-SK" dirty="0" smtClean="0"/>
              <a:t>á</a:t>
            </a:r>
            <a:r>
              <a:rPr lang="en-US" dirty="0" err="1" smtClean="0"/>
              <a:t>nok</a:t>
            </a:r>
            <a:r>
              <a:rPr lang="en-US" dirty="0" smtClean="0"/>
              <a:t> </a:t>
            </a:r>
            <a:endParaRPr lang="sk-SK" dirty="0" smtClean="0"/>
          </a:p>
          <a:p>
            <a:r>
              <a:rPr lang="sk-SK" dirty="0" smtClean="0"/>
              <a:t>Mali by fungovať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sk-SK" dirty="0" smtClean="0"/>
              <a:t>ď</a:t>
            </a: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budete</a:t>
            </a:r>
            <a:r>
              <a:rPr lang="en-US" dirty="0" smtClean="0"/>
              <a:t> </a:t>
            </a:r>
            <a:r>
              <a:rPr lang="en-US" dirty="0" err="1" smtClean="0"/>
              <a:t>potrebova</a:t>
            </a:r>
            <a:r>
              <a:rPr lang="sk-SK" dirty="0"/>
              <a:t>ť</a:t>
            </a:r>
            <a:r>
              <a:rPr lang="sk-SK" dirty="0" smtClean="0"/>
              <a:t> </a:t>
            </a:r>
            <a:r>
              <a:rPr lang="en-US" dirty="0" smtClean="0"/>
              <a:t>;)</a:t>
            </a:r>
          </a:p>
          <a:p>
            <a:endParaRPr lang="sk-SK" dirty="0" smtClean="0"/>
          </a:p>
          <a:p>
            <a:r>
              <a:rPr lang="sk-SK" dirty="0" smtClean="0"/>
              <a:t>Spôsoby použitia:</a:t>
            </a:r>
            <a:endParaRPr lang="en-US" dirty="0"/>
          </a:p>
          <a:p>
            <a:pPr lvl="1"/>
            <a:r>
              <a:rPr lang="en-US" b="1" dirty="0" smtClean="0"/>
              <a:t>Internet </a:t>
            </a:r>
            <a:r>
              <a:rPr lang="en-US" b="1" dirty="0" err="1" smtClean="0"/>
              <a:t>bez</a:t>
            </a:r>
            <a:r>
              <a:rPr lang="en-US" b="1" dirty="0" smtClean="0"/>
              <a:t> </a:t>
            </a:r>
            <a:r>
              <a:rPr lang="en-US" b="1" dirty="0" err="1" smtClean="0"/>
              <a:t>pripojenia</a:t>
            </a:r>
            <a:r>
              <a:rPr lang="en-US" b="1" dirty="0" smtClean="0"/>
              <a:t> ;)</a:t>
            </a:r>
            <a:r>
              <a:rPr lang="sk-SK" b="1" dirty="0" smtClean="0"/>
              <a:t> ... </a:t>
            </a:r>
            <a:r>
              <a:rPr lang="sk-SK" b="1" dirty="0" smtClean="0">
                <a:solidFill>
                  <a:srgbClr val="FF0000"/>
                </a:solidFill>
              </a:rPr>
              <a:t>DEMO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sk-SK" dirty="0" smtClean="0"/>
              <a:t>Integrácia aplikác</a:t>
            </a:r>
            <a:r>
              <a:rPr lang="en-US" dirty="0" err="1" smtClean="0"/>
              <a:t>i</a:t>
            </a:r>
            <a:r>
              <a:rPr lang="sk-SK" dirty="0" smtClean="0"/>
              <a:t>í </a:t>
            </a:r>
            <a:r>
              <a:rPr lang="sk-SK" dirty="0"/>
              <a:t>s (externými) webovými zdrojmi...</a:t>
            </a:r>
          </a:p>
          <a:p>
            <a:pPr lvl="1"/>
            <a:r>
              <a:rPr lang="sk-SK" dirty="0" smtClean="0"/>
              <a:t>Logovanie / wrapovanie dát, spracovanie ľudmi</a:t>
            </a:r>
          </a:p>
          <a:p>
            <a:pPr lvl="1"/>
            <a:r>
              <a:rPr lang="sk-SK" dirty="0" smtClean="0"/>
              <a:t>Strojové spracovanie aktuálnych/historických dát</a:t>
            </a:r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Neplytká analýza webu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680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039693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Ako vidí obsah Google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Jozef Tvarožek – Neplytká analýza webu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4"/>
            <a:ext cx="8931504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4431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Obsah webovej stránky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sk-SK" dirty="0" smtClean="0"/>
              <a:t>„</a:t>
            </a:r>
            <a:r>
              <a:rPr lang="en-US" dirty="0" err="1" smtClean="0"/>
              <a:t>oby</a:t>
            </a:r>
            <a:r>
              <a:rPr lang="sk-SK" dirty="0" smtClean="0"/>
              <a:t>č</a:t>
            </a:r>
            <a:r>
              <a:rPr lang="en-US" dirty="0" err="1" smtClean="0"/>
              <a:t>ajnom</a:t>
            </a:r>
            <a:r>
              <a:rPr lang="sk-SK" dirty="0" smtClean="0"/>
              <a:t>“</a:t>
            </a:r>
            <a:r>
              <a:rPr lang="en-US" dirty="0" smtClean="0"/>
              <a:t> </a:t>
            </a:r>
            <a:r>
              <a:rPr lang="en-US" dirty="0"/>
              <a:t>HTTP </a:t>
            </a:r>
            <a:r>
              <a:rPr lang="en-US" dirty="0" smtClean="0"/>
              <a:t>s</a:t>
            </a:r>
            <a:r>
              <a:rPr lang="sk-SK" dirty="0" smtClean="0"/>
              <a:t>ť</a:t>
            </a:r>
            <a:r>
              <a:rPr lang="en-US" dirty="0" err="1" smtClean="0"/>
              <a:t>ahovan</a:t>
            </a:r>
            <a:r>
              <a:rPr lang="sk-SK" dirty="0" smtClean="0"/>
              <a:t>í</a:t>
            </a:r>
            <a:r>
              <a:rPr lang="en-US" dirty="0" smtClean="0"/>
              <a:t> </a:t>
            </a:r>
            <a:r>
              <a:rPr lang="en-US" dirty="0"/>
              <a:t>/ </a:t>
            </a:r>
            <a:r>
              <a:rPr lang="sk-SK" dirty="0" err="1" smtClean="0"/>
              <a:t>crawlovaní</a:t>
            </a:r>
            <a:r>
              <a:rPr lang="sk-SK" dirty="0" smtClean="0"/>
              <a:t> </a:t>
            </a:r>
            <a:r>
              <a:rPr lang="en-US" dirty="0" smtClean="0"/>
              <a:t>s</a:t>
            </a:r>
            <a:r>
              <a:rPr lang="sk-SK" dirty="0" smtClean="0"/>
              <a:t>ú</a:t>
            </a:r>
            <a:r>
              <a:rPr lang="en-US" dirty="0" smtClean="0"/>
              <a:t> </a:t>
            </a:r>
            <a:r>
              <a:rPr lang="en-US" dirty="0" err="1" smtClean="0"/>
              <a:t>probl</a:t>
            </a:r>
            <a:r>
              <a:rPr lang="sk-SK" dirty="0" smtClean="0"/>
              <a:t>é</a:t>
            </a:r>
            <a:r>
              <a:rPr lang="en-US" dirty="0" smtClean="0"/>
              <a:t>my </a:t>
            </a:r>
            <a:r>
              <a:rPr lang="en-US" dirty="0"/>
              <a:t>s CSS </a:t>
            </a:r>
            <a:r>
              <a:rPr lang="sk-SK" dirty="0" smtClean="0"/>
              <a:t>š</a:t>
            </a:r>
            <a:r>
              <a:rPr lang="en-US" dirty="0" smtClean="0"/>
              <a:t>t</a:t>
            </a:r>
            <a:r>
              <a:rPr lang="sk-SK" dirty="0" smtClean="0"/>
              <a:t>ý</a:t>
            </a:r>
            <a:r>
              <a:rPr lang="en-US" dirty="0" err="1" smtClean="0"/>
              <a:t>lmi</a:t>
            </a:r>
            <a:r>
              <a:rPr lang="en-US" dirty="0" smtClean="0"/>
              <a:t> </a:t>
            </a:r>
            <a:r>
              <a:rPr lang="en-US" dirty="0"/>
              <a:t>… dal by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spravi</a:t>
            </a:r>
            <a:r>
              <a:rPr lang="sk-SK" dirty="0" smtClean="0"/>
              <a:t>ť</a:t>
            </a:r>
            <a:r>
              <a:rPr lang="en-US" dirty="0" smtClean="0"/>
              <a:t> </a:t>
            </a:r>
            <a:r>
              <a:rPr lang="en-US" dirty="0" err="1" smtClean="0"/>
              <a:t>nejak</a:t>
            </a:r>
            <a:r>
              <a:rPr lang="sk-SK" dirty="0" smtClean="0"/>
              <a:t>ý</a:t>
            </a:r>
            <a:r>
              <a:rPr lang="en-US" dirty="0" smtClean="0"/>
              <a:t> </a:t>
            </a:r>
            <a:r>
              <a:rPr lang="en-US" dirty="0"/>
              <a:t>interpret </a:t>
            </a:r>
            <a:r>
              <a:rPr lang="en-US" dirty="0" err="1" smtClean="0"/>
              <a:t>hierarchi</a:t>
            </a:r>
            <a:r>
              <a:rPr lang="sk-SK" dirty="0" smtClean="0"/>
              <a:t>c</a:t>
            </a:r>
            <a:r>
              <a:rPr lang="en-US" dirty="0" smtClean="0"/>
              <a:t>k</a:t>
            </a:r>
            <a:r>
              <a:rPr lang="sk-SK" dirty="0" smtClean="0"/>
              <a:t>ý</a:t>
            </a:r>
            <a:r>
              <a:rPr lang="en-US" dirty="0" err="1" smtClean="0"/>
              <a:t>ch</a:t>
            </a:r>
            <a:r>
              <a:rPr lang="en-US" dirty="0" smtClean="0"/>
              <a:t> </a:t>
            </a:r>
            <a:r>
              <a:rPr lang="en-US" dirty="0" err="1"/>
              <a:t>pravidiel</a:t>
            </a:r>
            <a:r>
              <a:rPr lang="en-US" dirty="0"/>
              <a:t> …</a:t>
            </a:r>
          </a:p>
          <a:p>
            <a:r>
              <a:rPr lang="sk-SK" dirty="0" smtClean="0"/>
              <a:t>Ď</a:t>
            </a:r>
            <a:r>
              <a:rPr lang="en-US" dirty="0" smtClean="0"/>
              <a:t>al</a:t>
            </a:r>
            <a:r>
              <a:rPr lang="sk-SK" dirty="0" err="1" smtClean="0"/>
              <a:t>ší</a:t>
            </a:r>
            <a:r>
              <a:rPr lang="en-US" dirty="0" smtClean="0"/>
              <a:t> </a:t>
            </a:r>
            <a:r>
              <a:rPr lang="en-US" dirty="0" err="1" smtClean="0"/>
              <a:t>probl</a:t>
            </a:r>
            <a:r>
              <a:rPr lang="sk-SK" dirty="0" smtClean="0"/>
              <a:t>é</a:t>
            </a:r>
            <a:r>
              <a:rPr lang="en-US" dirty="0" smtClean="0"/>
              <a:t>m </a:t>
            </a:r>
            <a:r>
              <a:rPr lang="en-US" dirty="0"/>
              <a:t>je </a:t>
            </a:r>
            <a:r>
              <a:rPr lang="en-US" dirty="0" smtClean="0"/>
              <a:t>do</a:t>
            </a:r>
            <a:r>
              <a:rPr lang="sk-SK" dirty="0" smtClean="0"/>
              <a:t>ť</a:t>
            </a:r>
            <a:r>
              <a:rPr lang="en-US" dirty="0" err="1" smtClean="0"/>
              <a:t>ahovanie</a:t>
            </a:r>
            <a:r>
              <a:rPr lang="en-US" dirty="0" smtClean="0"/>
              <a:t> </a:t>
            </a:r>
            <a:r>
              <a:rPr lang="en-US" dirty="0" err="1" smtClean="0"/>
              <a:t>kontentu</a:t>
            </a:r>
            <a:r>
              <a:rPr lang="en-US" dirty="0" smtClean="0"/>
              <a:t> </a:t>
            </a:r>
            <a:r>
              <a:rPr lang="en-US" dirty="0" err="1" smtClean="0"/>
              <a:t>AJAXom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treba</a:t>
            </a:r>
            <a:r>
              <a:rPr lang="en-US" dirty="0"/>
              <a:t> interpret </a:t>
            </a:r>
            <a:r>
              <a:rPr lang="sk-SK" dirty="0" smtClean="0"/>
              <a:t>J</a:t>
            </a:r>
            <a:r>
              <a:rPr lang="en-US" dirty="0" err="1" smtClean="0"/>
              <a:t>avascriptu</a:t>
            </a:r>
            <a:r>
              <a:rPr lang="en-US" dirty="0" smtClean="0"/>
              <a:t> </a:t>
            </a:r>
            <a:r>
              <a:rPr lang="en-US" dirty="0"/>
              <a:t>… </a:t>
            </a:r>
          </a:p>
          <a:p>
            <a:r>
              <a:rPr lang="sk-SK" dirty="0" smtClean="0"/>
              <a:t>Č</a:t>
            </a:r>
            <a:r>
              <a:rPr lang="en-US" dirty="0" smtClean="0"/>
              <a:t>as</a:t>
            </a:r>
            <a:r>
              <a:rPr lang="sk-SK" dirty="0" smtClean="0"/>
              <a:t>t</a:t>
            </a:r>
            <a:r>
              <a:rPr lang="en-US" dirty="0" err="1" smtClean="0"/>
              <a:t>okr</a:t>
            </a:r>
            <a:r>
              <a:rPr lang="sk-SK" dirty="0" smtClean="0"/>
              <a:t>á</a:t>
            </a:r>
            <a:r>
              <a:rPr lang="en-US" dirty="0" smtClean="0"/>
              <a:t>t </a:t>
            </a:r>
            <a:r>
              <a:rPr lang="en-US" dirty="0" err="1"/>
              <a:t>obsah</a:t>
            </a:r>
            <a:r>
              <a:rPr lang="en-US" dirty="0"/>
              <a:t> </a:t>
            </a:r>
            <a:r>
              <a:rPr lang="en-US" dirty="0" err="1" smtClean="0"/>
              <a:t>zavis</a:t>
            </a:r>
            <a:r>
              <a:rPr lang="sk-SK" dirty="0" smtClean="0"/>
              <a:t>í</a:t>
            </a:r>
            <a:r>
              <a:rPr lang="en-US" dirty="0" smtClean="0"/>
              <a:t>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 smtClean="0"/>
              <a:t>interakci</a:t>
            </a:r>
            <a:r>
              <a:rPr lang="sk-SK" dirty="0" smtClean="0"/>
              <a:t>í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en-US" dirty="0" err="1"/>
              <a:t>okne</a:t>
            </a:r>
            <a:r>
              <a:rPr lang="en-US" dirty="0"/>
              <a:t> </a:t>
            </a:r>
            <a:r>
              <a:rPr lang="en-US" dirty="0" err="1" smtClean="0"/>
              <a:t>prehliada</a:t>
            </a:r>
            <a:r>
              <a:rPr lang="sk-SK" dirty="0" smtClean="0"/>
              <a:t>č</a:t>
            </a:r>
            <a:r>
              <a:rPr lang="en-US" dirty="0" smtClean="0"/>
              <a:t>a </a:t>
            </a:r>
            <a:r>
              <a:rPr lang="en-US" dirty="0"/>
              <a:t>… </a:t>
            </a:r>
            <a:r>
              <a:rPr lang="en-US" dirty="0" err="1"/>
              <a:t>pohyb</a:t>
            </a:r>
            <a:r>
              <a:rPr lang="en-US" dirty="0"/>
              <a:t> </a:t>
            </a:r>
            <a:r>
              <a:rPr lang="en-US" dirty="0" smtClean="0"/>
              <a:t>my</a:t>
            </a:r>
            <a:r>
              <a:rPr lang="sk-SK" dirty="0" smtClean="0"/>
              <a:t>š</a:t>
            </a:r>
            <a:r>
              <a:rPr lang="en-US" dirty="0" err="1" smtClean="0"/>
              <a:t>ou</a:t>
            </a:r>
            <a:r>
              <a:rPr lang="en-US" dirty="0"/>
              <a:t>, </a:t>
            </a:r>
            <a:r>
              <a:rPr lang="sk-SK" dirty="0" err="1" smtClean="0"/>
              <a:t>č</a:t>
            </a:r>
            <a:r>
              <a:rPr lang="en-US" dirty="0" err="1" smtClean="0"/>
              <a:t>akanie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smtClean="0"/>
              <a:t>my</a:t>
            </a:r>
            <a:r>
              <a:rPr lang="sk-SK" dirty="0" smtClean="0"/>
              <a:t>š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elementom</a:t>
            </a:r>
            <a:r>
              <a:rPr lang="en-US" dirty="0"/>
              <a:t> … </a:t>
            </a:r>
            <a:r>
              <a:rPr lang="en-US" dirty="0" smtClean="0"/>
              <a:t>a</a:t>
            </a:r>
            <a:r>
              <a:rPr lang="sk-SK" dirty="0" err="1" smtClean="0"/>
              <a:t>tď</a:t>
            </a:r>
            <a:endParaRPr lang="en-US" dirty="0"/>
          </a:p>
          <a:p>
            <a:endParaRPr lang="en-US" dirty="0"/>
          </a:p>
          <a:p>
            <a:r>
              <a:rPr lang="en-US" dirty="0"/>
              <a:t>Na </a:t>
            </a:r>
            <a:r>
              <a:rPr lang="en-US" dirty="0" err="1" smtClean="0"/>
              <a:t>vyrie</a:t>
            </a:r>
            <a:r>
              <a:rPr lang="sk-SK" dirty="0" smtClean="0"/>
              <a:t>š</a:t>
            </a:r>
            <a:r>
              <a:rPr lang="en-US" dirty="0" err="1" smtClean="0"/>
              <a:t>enie</a:t>
            </a:r>
            <a:r>
              <a:rPr lang="en-US" dirty="0" smtClean="0"/>
              <a:t> t</a:t>
            </a:r>
            <a:r>
              <a:rPr lang="sk-SK" dirty="0" smtClean="0"/>
              <a:t>ý</a:t>
            </a:r>
            <a:r>
              <a:rPr lang="en-US" dirty="0" err="1" smtClean="0"/>
              <a:t>chto</a:t>
            </a:r>
            <a:r>
              <a:rPr lang="en-US" dirty="0" smtClean="0"/>
              <a:t> </a:t>
            </a:r>
            <a:r>
              <a:rPr lang="en-US" dirty="0" err="1" smtClean="0"/>
              <a:t>probl</a:t>
            </a:r>
            <a:r>
              <a:rPr lang="sk-SK" dirty="0" smtClean="0"/>
              <a:t>é</a:t>
            </a:r>
            <a:r>
              <a:rPr lang="en-US" dirty="0" err="1" smtClean="0"/>
              <a:t>mov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full-blown </a:t>
            </a:r>
            <a:r>
              <a:rPr lang="en-US" dirty="0" err="1" smtClean="0"/>
              <a:t>prehliada</a:t>
            </a:r>
            <a:r>
              <a:rPr lang="sk-SK" dirty="0" smtClean="0"/>
              <a:t>č</a:t>
            </a:r>
            <a:r>
              <a:rPr lang="en-US" dirty="0" smtClean="0"/>
              <a:t> </a:t>
            </a:r>
            <a:r>
              <a:rPr lang="en-US" dirty="0"/>
              <a:t>… </a:t>
            </a:r>
            <a:r>
              <a:rPr lang="en-US" dirty="0" err="1"/>
              <a:t>realizovali</a:t>
            </a:r>
            <a:r>
              <a:rPr lang="en-US" dirty="0"/>
              <a:t> </a:t>
            </a:r>
            <a:r>
              <a:rPr lang="en-US" dirty="0" err="1"/>
              <a:t>sme</a:t>
            </a:r>
            <a:r>
              <a:rPr lang="en-US" dirty="0"/>
              <a:t> </a:t>
            </a:r>
            <a:r>
              <a:rPr lang="en-US" dirty="0" err="1" smtClean="0"/>
              <a:t>tak</a:t>
            </a:r>
            <a:r>
              <a:rPr lang="sk-SK" dirty="0" smtClean="0"/>
              <a:t>ý</a:t>
            </a:r>
            <a:r>
              <a:rPr lang="en-US" dirty="0" smtClean="0"/>
              <a:t>to </a:t>
            </a:r>
            <a:r>
              <a:rPr lang="en-US" dirty="0" err="1" smtClean="0"/>
              <a:t>prehliada</a:t>
            </a:r>
            <a:r>
              <a:rPr lang="sk-SK" dirty="0" smtClean="0"/>
              <a:t>č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 smtClean="0"/>
              <a:t>slu</a:t>
            </a:r>
            <a:r>
              <a:rPr lang="sk-SK" dirty="0" smtClean="0"/>
              <a:t>ž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/>
              <a:t>… pre </a:t>
            </a:r>
            <a:r>
              <a:rPr lang="en-US" dirty="0" smtClean="0"/>
              <a:t>v</a:t>
            </a:r>
            <a:r>
              <a:rPr lang="sk-SK" dirty="0" smtClean="0"/>
              <a:t>á</a:t>
            </a:r>
            <a:r>
              <a:rPr lang="en-US" dirty="0" smtClean="0"/>
              <a:t>s v</a:t>
            </a:r>
            <a:r>
              <a:rPr lang="sk-SK" dirty="0" smtClean="0"/>
              <a:t>š</a:t>
            </a:r>
            <a:r>
              <a:rPr lang="en-US" dirty="0" err="1" smtClean="0"/>
              <a:t>etk</a:t>
            </a:r>
            <a:r>
              <a:rPr lang="sk-SK" dirty="0" smtClean="0"/>
              <a:t>ý</a:t>
            </a:r>
            <a:r>
              <a:rPr lang="en-US" dirty="0" err="1" smtClean="0"/>
              <a:t>ch</a:t>
            </a:r>
            <a:r>
              <a:rPr lang="sk-SK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ste</a:t>
            </a:r>
            <a:r>
              <a:rPr lang="en-US" dirty="0"/>
              <a:t> ho </a:t>
            </a:r>
            <a:r>
              <a:rPr lang="en-US" dirty="0" err="1"/>
              <a:t>mohlil</a:t>
            </a:r>
            <a:r>
              <a:rPr lang="en-US" dirty="0"/>
              <a:t> </a:t>
            </a:r>
            <a:r>
              <a:rPr lang="en-US" dirty="0" err="1" smtClean="0"/>
              <a:t>pou</a:t>
            </a:r>
            <a:r>
              <a:rPr lang="sk-SK" dirty="0" err="1" smtClean="0"/>
              <a:t>ží</a:t>
            </a:r>
            <a:r>
              <a:rPr lang="en-US" dirty="0" err="1" smtClean="0"/>
              <a:t>va</a:t>
            </a:r>
            <a:r>
              <a:rPr lang="sk-SK" dirty="0" smtClean="0"/>
              <a:t>ť</a:t>
            </a:r>
            <a:r>
              <a:rPr lang="en-US" dirty="0" smtClean="0"/>
              <a:t> </a:t>
            </a:r>
            <a:r>
              <a:rPr lang="en-US" dirty="0"/>
              <a:t>…</a:t>
            </a:r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Jozef Tvarožek – Neplytká analýza webu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323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Analýza webovej stránky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</a:t>
            </a:r>
            <a:r>
              <a:rPr lang="en-US" dirty="0" smtClean="0"/>
              <a:t>o </a:t>
            </a:r>
            <a:r>
              <a:rPr lang="en-US" dirty="0" err="1"/>
              <a:t>tento</a:t>
            </a:r>
            <a:r>
              <a:rPr lang="en-US" dirty="0"/>
              <a:t> </a:t>
            </a:r>
            <a:r>
              <a:rPr lang="en-US" dirty="0" err="1" smtClean="0"/>
              <a:t>prehliada</a:t>
            </a:r>
            <a:r>
              <a:rPr lang="sk-SK" dirty="0" smtClean="0"/>
              <a:t>č</a:t>
            </a:r>
            <a:r>
              <a:rPr lang="en-US" dirty="0" smtClean="0"/>
              <a:t> </a:t>
            </a:r>
            <a:r>
              <a:rPr lang="en-US" dirty="0" err="1" smtClean="0"/>
              <a:t>umo</a:t>
            </a:r>
            <a:r>
              <a:rPr lang="sk-SK" dirty="0" err="1" smtClean="0"/>
              <a:t>žň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/>
              <a:t>…</a:t>
            </a:r>
          </a:p>
          <a:p>
            <a:r>
              <a:rPr lang="en-US" dirty="0" err="1" smtClean="0"/>
              <a:t>Dok</a:t>
            </a:r>
            <a:r>
              <a:rPr lang="sk-SK" dirty="0" err="1" smtClean="0"/>
              <a:t>áž</a:t>
            </a:r>
            <a:r>
              <a:rPr lang="en-US" dirty="0" smtClean="0"/>
              <a:t>e </a:t>
            </a:r>
            <a:r>
              <a:rPr lang="en-US" dirty="0" err="1" smtClean="0"/>
              <a:t>navigova</a:t>
            </a:r>
            <a:r>
              <a:rPr lang="sk-SK" dirty="0" smtClean="0"/>
              <a:t>ť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str</a:t>
            </a:r>
            <a:r>
              <a:rPr lang="sk-SK" dirty="0" smtClean="0"/>
              <a:t>á</a:t>
            </a:r>
            <a:r>
              <a:rPr lang="en-US" dirty="0" err="1" smtClean="0"/>
              <a:t>nky</a:t>
            </a:r>
            <a:r>
              <a:rPr lang="en-US" dirty="0"/>
              <a:t>, </a:t>
            </a:r>
            <a:r>
              <a:rPr lang="en-US" dirty="0" err="1" smtClean="0"/>
              <a:t>vykon</a:t>
            </a:r>
            <a:r>
              <a:rPr lang="sk-SK" dirty="0" smtClean="0"/>
              <a:t>á</a:t>
            </a:r>
            <a:r>
              <a:rPr lang="en-US" dirty="0" err="1" smtClean="0"/>
              <a:t>va</a:t>
            </a:r>
            <a:r>
              <a:rPr lang="sk-SK" dirty="0" smtClean="0"/>
              <a:t>ť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en-US" dirty="0" err="1"/>
              <a:t>nich</a:t>
            </a:r>
            <a:r>
              <a:rPr lang="en-US" dirty="0"/>
              <a:t> </a:t>
            </a:r>
            <a:r>
              <a:rPr lang="en-US" dirty="0" err="1"/>
              <a:t>akcie</a:t>
            </a:r>
            <a:r>
              <a:rPr lang="en-US" dirty="0"/>
              <a:t> “</a:t>
            </a:r>
            <a:r>
              <a:rPr lang="en-US" dirty="0" err="1" smtClean="0"/>
              <a:t>pou</a:t>
            </a:r>
            <a:r>
              <a:rPr lang="sk-SK" dirty="0" err="1" smtClean="0"/>
              <a:t>ží</a:t>
            </a:r>
            <a:r>
              <a:rPr lang="en-US" dirty="0" err="1" smtClean="0"/>
              <a:t>vate</a:t>
            </a:r>
            <a:r>
              <a:rPr lang="sk-SK" dirty="0" smtClean="0"/>
              <a:t>ľ</a:t>
            </a:r>
            <a:r>
              <a:rPr lang="en-US" dirty="0" err="1" smtClean="0"/>
              <a:t>sk</a:t>
            </a:r>
            <a:r>
              <a:rPr lang="sk-SK" dirty="0" smtClean="0"/>
              <a:t>é</a:t>
            </a:r>
            <a:r>
              <a:rPr lang="en-US" dirty="0" smtClean="0"/>
              <a:t>ho </a:t>
            </a:r>
            <a:r>
              <a:rPr lang="en-US" dirty="0" err="1" smtClean="0"/>
              <a:t>rozhrania</a:t>
            </a:r>
            <a:r>
              <a:rPr lang="en-US" dirty="0"/>
              <a:t>” … </a:t>
            </a:r>
            <a:r>
              <a:rPr lang="en-US" dirty="0" smtClean="0"/>
              <a:t>my</a:t>
            </a:r>
            <a:r>
              <a:rPr lang="sk-SK" dirty="0" smtClean="0"/>
              <a:t>š</a:t>
            </a:r>
            <a:r>
              <a:rPr lang="en-US" dirty="0" smtClean="0"/>
              <a:t>, </a:t>
            </a:r>
            <a:r>
              <a:rPr lang="en-US" dirty="0" err="1" smtClean="0"/>
              <a:t>kl</a:t>
            </a:r>
            <a:r>
              <a:rPr lang="sk-SK" dirty="0" smtClean="0"/>
              <a:t>á</a:t>
            </a:r>
            <a:r>
              <a:rPr lang="en-US" dirty="0" err="1" smtClean="0"/>
              <a:t>vesnica</a:t>
            </a:r>
            <a:r>
              <a:rPr lang="en-US" dirty="0" smtClean="0"/>
              <a:t> </a:t>
            </a:r>
            <a:r>
              <a:rPr lang="en-US" dirty="0"/>
              <a:t>… a </a:t>
            </a:r>
            <a:r>
              <a:rPr lang="en-US" dirty="0" err="1" smtClean="0"/>
              <a:t>zis</a:t>
            </a:r>
            <a:r>
              <a:rPr lang="sk-SK" dirty="0" smtClean="0"/>
              <a:t>ť</a:t>
            </a:r>
            <a:r>
              <a:rPr lang="en-US" dirty="0" smtClean="0"/>
              <a:t>ova</a:t>
            </a:r>
            <a:r>
              <a:rPr lang="sk-SK" dirty="0" smtClean="0"/>
              <a:t>ť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sk-SK" dirty="0" smtClean="0"/>
              <a:t>é</a:t>
            </a:r>
            <a:r>
              <a:rPr lang="en-US" dirty="0" smtClean="0"/>
              <a:t> </a:t>
            </a:r>
            <a:r>
              <a:rPr lang="en-US" dirty="0" err="1"/>
              <a:t>zmeny</a:t>
            </a:r>
            <a:r>
              <a:rPr lang="en-US" dirty="0"/>
              <a:t> to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str</a:t>
            </a:r>
            <a:r>
              <a:rPr lang="sk-SK" dirty="0" smtClean="0"/>
              <a:t>á</a:t>
            </a:r>
            <a:r>
              <a:rPr lang="en-US" dirty="0" err="1" smtClean="0"/>
              <a:t>nke</a:t>
            </a:r>
            <a:r>
              <a:rPr lang="en-US" dirty="0" smtClean="0"/>
              <a:t> </a:t>
            </a:r>
            <a:r>
              <a:rPr lang="en-US" dirty="0" err="1"/>
              <a:t>vykonalo</a:t>
            </a:r>
            <a:endParaRPr lang="en-US" dirty="0"/>
          </a:p>
          <a:p>
            <a:r>
              <a:rPr lang="en-US" dirty="0"/>
              <a:t>… </a:t>
            </a:r>
            <a:r>
              <a:rPr lang="en-US" dirty="0" smtClean="0"/>
              <a:t>z</a:t>
            </a:r>
            <a:r>
              <a:rPr lang="sk-SK" dirty="0" smtClean="0"/>
              <a:t>í</a:t>
            </a:r>
            <a:r>
              <a:rPr lang="en-US" dirty="0" err="1" smtClean="0"/>
              <a:t>ska</a:t>
            </a:r>
            <a:r>
              <a:rPr lang="sk-SK" dirty="0" smtClean="0"/>
              <a:t>ť</a:t>
            </a:r>
            <a:r>
              <a:rPr lang="en-US" dirty="0" smtClean="0"/>
              <a:t> </a:t>
            </a:r>
            <a:r>
              <a:rPr lang="en-US" dirty="0"/>
              <a:t>DOM </a:t>
            </a:r>
            <a:r>
              <a:rPr lang="en-US" dirty="0" err="1"/>
              <a:t>strom</a:t>
            </a:r>
            <a:r>
              <a:rPr lang="en-US" dirty="0"/>
              <a:t>, </a:t>
            </a:r>
            <a:r>
              <a:rPr lang="en-US" dirty="0" err="1" smtClean="0"/>
              <a:t>poz</a:t>
            </a:r>
            <a:r>
              <a:rPr lang="sk-SK" dirty="0" smtClean="0"/>
              <a:t>í</a:t>
            </a:r>
            <a:r>
              <a:rPr lang="en-US" dirty="0" err="1" smtClean="0"/>
              <a:t>cie</a:t>
            </a:r>
            <a:r>
              <a:rPr lang="en-US" dirty="0" smtClean="0"/>
              <a:t> </a:t>
            </a:r>
            <a:r>
              <a:rPr lang="en-US" dirty="0" err="1"/>
              <a:t>elementov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str</a:t>
            </a:r>
            <a:r>
              <a:rPr lang="sk-SK" dirty="0" smtClean="0"/>
              <a:t>á</a:t>
            </a:r>
            <a:r>
              <a:rPr lang="en-US" dirty="0" err="1" smtClean="0"/>
              <a:t>nke</a:t>
            </a:r>
            <a:r>
              <a:rPr lang="en-US" dirty="0"/>
              <a:t>, </a:t>
            </a:r>
            <a:r>
              <a:rPr lang="en-US" dirty="0" err="1" smtClean="0"/>
              <a:t>aktu</a:t>
            </a:r>
            <a:r>
              <a:rPr lang="sk-SK" dirty="0" smtClean="0"/>
              <a:t>á</a:t>
            </a:r>
            <a:r>
              <a:rPr lang="en-US" dirty="0" err="1" smtClean="0"/>
              <a:t>lne</a:t>
            </a:r>
            <a:r>
              <a:rPr lang="en-US" dirty="0" smtClean="0"/>
              <a:t> </a:t>
            </a:r>
            <a:r>
              <a:rPr lang="sk-SK" dirty="0" smtClean="0"/>
              <a:t>š</a:t>
            </a:r>
            <a:r>
              <a:rPr lang="en-US" dirty="0" smtClean="0"/>
              <a:t>t</a:t>
            </a:r>
            <a:r>
              <a:rPr lang="sk-SK" dirty="0" smtClean="0"/>
              <a:t>ý</a:t>
            </a:r>
            <a:r>
              <a:rPr lang="en-US" dirty="0" err="1" smtClean="0"/>
              <a:t>ly</a:t>
            </a:r>
            <a:r>
              <a:rPr lang="en-US" dirty="0" smtClean="0"/>
              <a:t> </a:t>
            </a:r>
            <a:r>
              <a:rPr lang="en-US" dirty="0"/>
              <a:t>… </a:t>
            </a:r>
            <a:r>
              <a:rPr lang="en-US" dirty="0" err="1"/>
              <a:t>teda</a:t>
            </a:r>
            <a:r>
              <a:rPr lang="en-US" dirty="0"/>
              <a:t> </a:t>
            </a:r>
            <a:r>
              <a:rPr lang="sk-SK" dirty="0" smtClean="0"/>
              <a:t>č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je text </a:t>
            </a:r>
            <a:r>
              <a:rPr lang="en-US" dirty="0" smtClean="0"/>
              <a:t>p</a:t>
            </a:r>
            <a:r>
              <a:rPr lang="sk-SK" dirty="0" smtClean="0"/>
              <a:t>í</a:t>
            </a:r>
            <a:r>
              <a:rPr lang="en-US" dirty="0" smtClean="0"/>
              <a:t>san</a:t>
            </a:r>
            <a:r>
              <a:rPr lang="sk-SK" dirty="0" smtClean="0"/>
              <a:t>ý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k-SK" dirty="0" smtClean="0"/>
              <a:t>ľ</a:t>
            </a:r>
            <a:r>
              <a:rPr lang="en-US" dirty="0" smtClean="0"/>
              <a:t>k</a:t>
            </a:r>
            <a:r>
              <a:rPr lang="sk-SK" dirty="0" smtClean="0"/>
              <a:t>ý</a:t>
            </a:r>
            <a:r>
              <a:rPr lang="en-US" dirty="0" smtClean="0"/>
              <a:t>m/mal</a:t>
            </a:r>
            <a:r>
              <a:rPr lang="sk-SK" dirty="0" smtClean="0"/>
              <a:t>ý</a:t>
            </a:r>
            <a:r>
              <a:rPr lang="en-US" dirty="0" smtClean="0"/>
              <a:t>m p</a:t>
            </a:r>
            <a:r>
              <a:rPr lang="sk-SK" dirty="0" smtClean="0"/>
              <a:t>í</a:t>
            </a:r>
            <a:r>
              <a:rPr lang="en-US" dirty="0" err="1" smtClean="0"/>
              <a:t>smom</a:t>
            </a:r>
            <a:r>
              <a:rPr lang="en-US" dirty="0"/>
              <a:t>, </a:t>
            </a:r>
            <a:r>
              <a:rPr lang="sk-SK" dirty="0" smtClean="0"/>
              <a:t>č</a:t>
            </a:r>
            <a:r>
              <a:rPr lang="en-US" dirty="0" err="1" smtClean="0"/>
              <a:t>iernym</a:t>
            </a:r>
            <a:r>
              <a:rPr lang="en-US" dirty="0" smtClean="0"/>
              <a:t>/</a:t>
            </a:r>
            <a:r>
              <a:rPr lang="sk-SK" dirty="0" smtClean="0"/>
              <a:t>š</a:t>
            </a:r>
            <a:r>
              <a:rPr lang="en-US" dirty="0" err="1" smtClean="0"/>
              <a:t>ed</a:t>
            </a:r>
            <a:r>
              <a:rPr lang="sk-SK" dirty="0" smtClean="0"/>
              <a:t>ý</a:t>
            </a:r>
            <a:r>
              <a:rPr lang="en-US" dirty="0" smtClean="0"/>
              <a:t>m/</a:t>
            </a:r>
            <a:r>
              <a:rPr lang="sk-SK" dirty="0" smtClean="0"/>
              <a:t>č</a:t>
            </a:r>
            <a:r>
              <a:rPr lang="en-US" dirty="0" err="1" smtClean="0"/>
              <a:t>erven</a:t>
            </a:r>
            <a:r>
              <a:rPr lang="sk-SK" dirty="0" smtClean="0"/>
              <a:t>ý</a:t>
            </a:r>
            <a:r>
              <a:rPr lang="en-US" dirty="0" smtClean="0"/>
              <a:t>m</a:t>
            </a:r>
            <a:r>
              <a:rPr lang="en-US" dirty="0"/>
              <a:t>? 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/>
              <a:t>… </a:t>
            </a:r>
            <a:r>
              <a:rPr lang="en-US" dirty="0" smtClean="0"/>
              <a:t>z</a:t>
            </a:r>
            <a:r>
              <a:rPr lang="sk-SK" dirty="0" smtClean="0"/>
              <a:t>í</a:t>
            </a:r>
            <a:r>
              <a:rPr lang="en-US" dirty="0" err="1" smtClean="0"/>
              <a:t>ska</a:t>
            </a:r>
            <a:r>
              <a:rPr lang="sk-SK" dirty="0" smtClean="0"/>
              <a:t>ť</a:t>
            </a:r>
            <a:r>
              <a:rPr lang="en-US" dirty="0" smtClean="0"/>
              <a:t> pr</a:t>
            </a:r>
            <a:r>
              <a:rPr lang="sk-SK" dirty="0" smtClean="0"/>
              <a:t>í</a:t>
            </a:r>
            <a:r>
              <a:rPr lang="en-US" dirty="0" err="1" smtClean="0"/>
              <a:t>stup</a:t>
            </a:r>
            <a:r>
              <a:rPr lang="en-US" dirty="0" smtClean="0"/>
              <a:t> </a:t>
            </a:r>
            <a:r>
              <a:rPr lang="en-US" dirty="0" err="1"/>
              <a:t>ku</a:t>
            </a:r>
            <a:r>
              <a:rPr lang="en-US" dirty="0"/>
              <a:t> </a:t>
            </a:r>
            <a:r>
              <a:rPr lang="en-US" dirty="0" err="1"/>
              <a:t>zdrojom</a:t>
            </a:r>
            <a:r>
              <a:rPr lang="en-US" dirty="0"/>
              <a:t> </a:t>
            </a:r>
            <a:r>
              <a:rPr lang="en-US" dirty="0" err="1"/>
              <a:t>zo</a:t>
            </a:r>
            <a:r>
              <a:rPr lang="en-US" dirty="0"/>
              <a:t> </a:t>
            </a:r>
            <a:r>
              <a:rPr lang="en-US" dirty="0" err="1" smtClean="0"/>
              <a:t>str</a:t>
            </a:r>
            <a:r>
              <a:rPr lang="sk-SK" dirty="0" smtClean="0"/>
              <a:t>á</a:t>
            </a:r>
            <a:r>
              <a:rPr lang="en-US" dirty="0" err="1" smtClean="0"/>
              <a:t>nky</a:t>
            </a:r>
            <a:r>
              <a:rPr lang="en-US" dirty="0" smtClean="0"/>
              <a:t> … 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en-US" dirty="0" err="1" smtClean="0"/>
              <a:t>obr</a:t>
            </a:r>
            <a:r>
              <a:rPr lang="sk-SK" dirty="0" smtClean="0"/>
              <a:t>á</a:t>
            </a:r>
            <a:r>
              <a:rPr lang="en-US" dirty="0" smtClean="0"/>
              <a:t>z</a:t>
            </a:r>
            <a:r>
              <a:rPr lang="sk-SK" dirty="0" err="1" smtClean="0"/>
              <a:t>ky</a:t>
            </a:r>
            <a:r>
              <a:rPr lang="sk-SK" dirty="0" smtClean="0"/>
              <a:t> </a:t>
            </a:r>
            <a:r>
              <a:rPr lang="en-US" dirty="0" smtClean="0"/>
              <a:t>…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Neplytká analýza webu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08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Uk</a:t>
            </a:r>
            <a:r>
              <a:rPr lang="sk-SK" dirty="0" err="1" smtClean="0"/>
              <a:t>áž</a:t>
            </a:r>
            <a:r>
              <a:rPr lang="en-US" dirty="0" smtClean="0"/>
              <a:t>ka </a:t>
            </a:r>
            <a:r>
              <a:rPr lang="sk-SK" dirty="0" smtClean="0"/>
              <a:t>analýzy </a:t>
            </a:r>
            <a:r>
              <a:rPr lang="en-US" dirty="0" err="1" smtClean="0"/>
              <a:t>str</a:t>
            </a:r>
            <a:r>
              <a:rPr lang="sk-SK" dirty="0" smtClean="0"/>
              <a:t>á</a:t>
            </a:r>
            <a:r>
              <a:rPr lang="en-US" dirty="0" err="1" smtClean="0"/>
              <a:t>nky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DEMO</a:t>
            </a:r>
            <a:endParaRPr lang="sk-SK" b="1" dirty="0">
              <a:solidFill>
                <a:srgbClr val="C00000"/>
              </a:solidFill>
            </a:endParaRPr>
          </a:p>
          <a:p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Neplytká analýza webu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311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Obsah webovej stránky (2)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Začínate </a:t>
            </a:r>
            <a:r>
              <a:rPr lang="sk-SK" b="1" dirty="0" smtClean="0"/>
              <a:t>inak</a:t>
            </a:r>
            <a:r>
              <a:rPr lang="sk-SK" dirty="0" smtClean="0"/>
              <a:t> vnímať </a:t>
            </a:r>
            <a:r>
              <a:rPr lang="en-US" dirty="0" err="1" smtClean="0"/>
              <a:t>obsah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str</a:t>
            </a:r>
            <a:r>
              <a:rPr lang="sk-SK" dirty="0" smtClean="0"/>
              <a:t>á</a:t>
            </a:r>
            <a:r>
              <a:rPr lang="en-US" dirty="0" err="1" smtClean="0"/>
              <a:t>nke</a:t>
            </a:r>
            <a:r>
              <a:rPr lang="en-US" dirty="0" smtClean="0"/>
              <a:t> </a:t>
            </a:r>
            <a:r>
              <a:rPr lang="en-US" dirty="0"/>
              <a:t>… </a:t>
            </a:r>
            <a:r>
              <a:rPr lang="sk-SK" dirty="0" smtClean="0"/>
              <a:t>č</a:t>
            </a:r>
            <a:r>
              <a:rPr lang="en-US" dirty="0" smtClean="0"/>
              <a:t>o </a:t>
            </a:r>
            <a:r>
              <a:rPr lang="en-US" dirty="0" err="1"/>
              <a:t>sa</a:t>
            </a:r>
            <a:r>
              <a:rPr lang="en-US" dirty="0"/>
              <a:t> s </a:t>
            </a:r>
            <a:r>
              <a:rPr lang="en-US" dirty="0" smtClean="0"/>
              <a:t>n</a:t>
            </a:r>
            <a:r>
              <a:rPr lang="sk-SK" dirty="0" smtClean="0"/>
              <a:t>í</a:t>
            </a:r>
            <a:r>
              <a:rPr lang="en-US" dirty="0" smtClean="0"/>
              <a:t>m </a:t>
            </a:r>
            <a:r>
              <a:rPr lang="en-US" dirty="0" err="1"/>
              <a:t>deje</a:t>
            </a:r>
            <a:r>
              <a:rPr lang="en-US" dirty="0"/>
              <a:t> 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 err="1" smtClean="0"/>
              <a:t>Ktor</a:t>
            </a:r>
            <a:r>
              <a:rPr lang="sk-SK" dirty="0" smtClean="0"/>
              <a:t>ý</a:t>
            </a:r>
            <a:r>
              <a:rPr lang="en-US" dirty="0" smtClean="0"/>
              <a:t> </a:t>
            </a:r>
            <a:r>
              <a:rPr lang="en-US" dirty="0" err="1"/>
              <a:t>obsah</a:t>
            </a:r>
            <a:r>
              <a:rPr lang="en-US" dirty="0"/>
              <a:t> je </a:t>
            </a:r>
            <a:r>
              <a:rPr lang="en-US" dirty="0" err="1" smtClean="0"/>
              <a:t>zauj</a:t>
            </a:r>
            <a:r>
              <a:rPr lang="sk-SK" dirty="0" smtClean="0"/>
              <a:t>í</a:t>
            </a:r>
            <a:r>
              <a:rPr lang="en-US" dirty="0" err="1" smtClean="0"/>
              <a:t>mav</a:t>
            </a:r>
            <a:r>
              <a:rPr lang="sk-SK" dirty="0" smtClean="0"/>
              <a:t>ý</a:t>
            </a:r>
            <a:r>
              <a:rPr lang="en-US" dirty="0" smtClean="0"/>
              <a:t>??</a:t>
            </a:r>
          </a:p>
          <a:p>
            <a:pPr lvl="1"/>
            <a:r>
              <a:rPr lang="en-US" b="1" dirty="0" err="1" smtClean="0"/>
              <a:t>Umiestnenie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sk-SK" b="1" dirty="0" smtClean="0"/>
              <a:t>stránke</a:t>
            </a:r>
            <a:br>
              <a:rPr lang="sk-SK" b="1" dirty="0" smtClean="0"/>
            </a:br>
            <a:r>
              <a:rPr lang="en-US" dirty="0" err="1" smtClean="0"/>
              <a:t>Hore</a:t>
            </a:r>
            <a:r>
              <a:rPr lang="en-US" dirty="0" smtClean="0"/>
              <a:t> ? Dole ? … </a:t>
            </a:r>
            <a:r>
              <a:rPr lang="en-US" dirty="0" err="1" smtClean="0"/>
              <a:t>medzit</a:t>
            </a:r>
            <a:r>
              <a:rPr lang="sk-SK" dirty="0" err="1" smtClean="0"/>
              <a:t>ým</a:t>
            </a:r>
            <a:r>
              <a:rPr lang="sk-SK" dirty="0" smtClean="0"/>
              <a:t> ?</a:t>
            </a:r>
          </a:p>
          <a:p>
            <a:pPr lvl="1"/>
            <a:r>
              <a:rPr lang="sk-SK" b="1" dirty="0" smtClean="0"/>
              <a:t>Či sa zmenil (pribudol?) a ako často sa mení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Obsah, ktorý sa za týždeň nezmenil, je menej zaujímavý ako obsah, ktorý sa zmení tri krát za deň. Čo keď príliš často? (real-time dáta / reklamné bannery)</a:t>
            </a:r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Neplytká analýza webu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128153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Extrakcia obsahu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Štruktúrne podobné stránky majú obsah na štruktúrne podobných </a:t>
            </a:r>
            <a:r>
              <a:rPr lang="sk-SK" dirty="0" smtClean="0"/>
              <a:t>miestach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V</a:t>
            </a:r>
            <a:r>
              <a:rPr lang="sk-SK" b="1" dirty="0" smtClean="0">
                <a:solidFill>
                  <a:srgbClr val="C00000"/>
                </a:solidFill>
              </a:rPr>
              <a:t>yznačeni</a:t>
            </a:r>
            <a:r>
              <a:rPr lang="en-US" b="1" dirty="0" smtClean="0">
                <a:solidFill>
                  <a:srgbClr val="C00000"/>
                </a:solidFill>
              </a:rPr>
              <a:t>e</a:t>
            </a:r>
            <a:r>
              <a:rPr lang="sk-SK" b="1" dirty="0" smtClean="0">
                <a:solidFill>
                  <a:srgbClr val="C00000"/>
                </a:solidFill>
              </a:rPr>
              <a:t> významných miest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Neplytká analýza webu</a:t>
            </a:r>
            <a:endParaRPr lang="en-US" dirty="0"/>
          </a:p>
        </p:txBody>
      </p:sp>
      <p:pic>
        <p:nvPicPr>
          <p:cNvPr id="1026" name="Picture 2" descr="B:\_Framework\Capture1_woz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96952"/>
            <a:ext cx="5616624" cy="328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199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</a:t>
            </a:r>
            <a:r>
              <a:rPr lang="sk-SK" dirty="0" smtClean="0"/>
              <a:t>ív webu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Č</a:t>
            </a:r>
            <a:r>
              <a:rPr lang="en-US" dirty="0" smtClean="0"/>
              <a:t>o </a:t>
            </a:r>
            <a:r>
              <a:rPr lang="en-US" dirty="0" err="1" smtClean="0"/>
              <a:t>dok</a:t>
            </a:r>
            <a:r>
              <a:rPr lang="sk-SK" dirty="0" smtClean="0"/>
              <a:t>áž</a:t>
            </a:r>
            <a:r>
              <a:rPr lang="en-US" dirty="0" smtClean="0"/>
              <a:t>e </a:t>
            </a:r>
            <a:r>
              <a:rPr lang="en-US" dirty="0" err="1" smtClean="0"/>
              <a:t>tak</a:t>
            </a:r>
            <a:r>
              <a:rPr lang="sk-SK" dirty="0" smtClean="0"/>
              <a:t>ý</a:t>
            </a:r>
            <a:r>
              <a:rPr lang="en-US" dirty="0" smtClean="0"/>
              <a:t> </a:t>
            </a:r>
            <a:r>
              <a:rPr lang="en-US" dirty="0" err="1" smtClean="0"/>
              <a:t>webov</a:t>
            </a:r>
            <a:r>
              <a:rPr lang="sk-SK" dirty="0" smtClean="0"/>
              <a:t>ý</a:t>
            </a:r>
            <a:r>
              <a:rPr lang="en-US" dirty="0" smtClean="0"/>
              <a:t> arch</a:t>
            </a:r>
            <a:r>
              <a:rPr lang="sk-SK" dirty="0" smtClean="0"/>
              <a:t>í</a:t>
            </a:r>
            <a:r>
              <a:rPr lang="en-US" dirty="0" smtClean="0"/>
              <a:t>v </a:t>
            </a:r>
            <a:r>
              <a:rPr lang="en-US" dirty="0"/>
              <a:t>…</a:t>
            </a:r>
          </a:p>
          <a:p>
            <a:r>
              <a:rPr lang="sk-SK" b="1" dirty="0" err="1" smtClean="0">
                <a:solidFill>
                  <a:srgbClr val="C00000"/>
                </a:solidFill>
              </a:rPr>
              <a:t>Vý</a:t>
            </a:r>
            <a:r>
              <a:rPr lang="en-US" b="1" dirty="0" err="1" smtClean="0">
                <a:solidFill>
                  <a:srgbClr val="C00000"/>
                </a:solidFill>
              </a:rPr>
              <a:t>voj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obsahu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str</a:t>
            </a:r>
            <a:r>
              <a:rPr lang="sk-SK" b="1" dirty="0" smtClean="0">
                <a:solidFill>
                  <a:srgbClr val="C00000"/>
                </a:solidFill>
              </a:rPr>
              <a:t>á</a:t>
            </a:r>
            <a:r>
              <a:rPr lang="en-US" b="1" dirty="0" err="1" smtClean="0">
                <a:solidFill>
                  <a:srgbClr val="C00000"/>
                </a:solidFill>
              </a:rPr>
              <a:t>nky</a:t>
            </a:r>
            <a:r>
              <a:rPr lang="en-US" b="1" dirty="0" smtClean="0">
                <a:solidFill>
                  <a:srgbClr val="C00000"/>
                </a:solidFill>
              </a:rPr>
              <a:t> v </a:t>
            </a:r>
            <a:r>
              <a:rPr lang="sk-SK" b="1" dirty="0" smtClean="0">
                <a:solidFill>
                  <a:srgbClr val="C00000"/>
                </a:solidFill>
              </a:rPr>
              <a:t>č</a:t>
            </a:r>
            <a:r>
              <a:rPr lang="en-US" b="1" dirty="0" err="1" smtClean="0">
                <a:solidFill>
                  <a:srgbClr val="C00000"/>
                </a:solidFill>
              </a:rPr>
              <a:t>ase</a:t>
            </a:r>
            <a:r>
              <a:rPr lang="sk-SK" b="1" dirty="0" smtClean="0">
                <a:solidFill>
                  <a:srgbClr val="C00000"/>
                </a:solidFill>
              </a:rPr>
              <a:t> (DEMO)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en-US" dirty="0" smtClean="0"/>
              <a:t>M</a:t>
            </a:r>
            <a:r>
              <a:rPr lang="sk-SK" dirty="0" smtClean="0"/>
              <a:t>áme </a:t>
            </a:r>
            <a:r>
              <a:rPr lang="en-US" dirty="0" err="1" smtClean="0"/>
              <a:t>slu</a:t>
            </a:r>
            <a:r>
              <a:rPr lang="sk-SK" dirty="0" smtClean="0"/>
              <a:t>ž</a:t>
            </a:r>
            <a:r>
              <a:rPr lang="en-US" dirty="0" smtClean="0"/>
              <a:t>by</a:t>
            </a:r>
            <a:r>
              <a:rPr lang="en-US" dirty="0"/>
              <a:t>, </a:t>
            </a:r>
            <a:r>
              <a:rPr lang="en-US" dirty="0" err="1" smtClean="0"/>
              <a:t>ktor</a:t>
            </a:r>
            <a:r>
              <a:rPr lang="sk-SK" dirty="0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umo</a:t>
            </a:r>
            <a:r>
              <a:rPr lang="sk-SK" dirty="0" smtClean="0"/>
              <a:t>žň</a:t>
            </a:r>
            <a:r>
              <a:rPr lang="en-US" dirty="0" err="1" smtClean="0"/>
              <a:t>uj</a:t>
            </a:r>
            <a:r>
              <a:rPr lang="sk-SK" dirty="0" smtClean="0"/>
              <a:t>ú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pozrie</a:t>
            </a:r>
            <a:r>
              <a:rPr lang="sk-SK" dirty="0" smtClean="0"/>
              <a:t>ť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nejak</a:t>
            </a:r>
            <a:r>
              <a:rPr lang="sk-SK" dirty="0" smtClean="0"/>
              <a:t>ú</a:t>
            </a:r>
            <a:r>
              <a:rPr lang="en-US" dirty="0" smtClean="0"/>
              <a:t> </a:t>
            </a:r>
            <a:r>
              <a:rPr lang="en-US" dirty="0" err="1" smtClean="0"/>
              <a:t>str</a:t>
            </a:r>
            <a:r>
              <a:rPr lang="sk-SK" dirty="0" smtClean="0"/>
              <a:t>á</a:t>
            </a:r>
            <a:r>
              <a:rPr lang="en-US" dirty="0" err="1" smtClean="0"/>
              <a:t>nku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sk-SK" dirty="0" smtClean="0"/>
              <a:t>č</a:t>
            </a:r>
            <a:r>
              <a:rPr lang="en-US" dirty="0" err="1" smtClean="0"/>
              <a:t>ase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menila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menili</a:t>
            </a:r>
            <a:r>
              <a:rPr lang="en-US" dirty="0"/>
              <a:t> </a:t>
            </a:r>
            <a:r>
              <a:rPr lang="en-US" dirty="0" err="1" smtClean="0"/>
              <a:t>jednotliv</a:t>
            </a:r>
            <a:r>
              <a:rPr lang="sk-SK" dirty="0" smtClean="0"/>
              <a:t>é</a:t>
            </a:r>
            <a:r>
              <a:rPr lang="en-US" dirty="0" smtClean="0"/>
              <a:t> </a:t>
            </a:r>
            <a:r>
              <a:rPr lang="en-US" dirty="0" err="1"/>
              <a:t>prvky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str</a:t>
            </a:r>
            <a:r>
              <a:rPr lang="sk-SK" dirty="0" smtClean="0"/>
              <a:t>á</a:t>
            </a:r>
            <a:r>
              <a:rPr lang="en-US" dirty="0" err="1" smtClean="0"/>
              <a:t>nke</a:t>
            </a:r>
            <a:r>
              <a:rPr lang="en-US" dirty="0" smtClean="0"/>
              <a:t> </a:t>
            </a:r>
            <a:r>
              <a:rPr lang="en-US" dirty="0"/>
              <a:t>…</a:t>
            </a:r>
          </a:p>
          <a:p>
            <a:r>
              <a:rPr lang="en-US" dirty="0"/>
              <a:t>… </a:t>
            </a:r>
            <a:r>
              <a:rPr lang="en-US" dirty="0" smtClean="0"/>
              <a:t>m</a:t>
            </a:r>
            <a:r>
              <a:rPr lang="sk-SK" dirty="0" smtClean="0"/>
              <a:t>ô</a:t>
            </a:r>
            <a:r>
              <a:rPr lang="sk-SK" dirty="0"/>
              <a:t>ž</a:t>
            </a:r>
            <a:r>
              <a:rPr lang="en-US" dirty="0" err="1" smtClean="0"/>
              <a:t>ete</a:t>
            </a:r>
            <a:r>
              <a:rPr lang="en-US" dirty="0" smtClean="0"/>
              <a:t> </a:t>
            </a:r>
            <a:r>
              <a:rPr lang="en-US" dirty="0" err="1" smtClean="0"/>
              <a:t>nav</a:t>
            </a:r>
            <a:r>
              <a:rPr lang="sk-SK" dirty="0" smtClean="0"/>
              <a:t>š</a:t>
            </a:r>
            <a:r>
              <a:rPr lang="en-US" dirty="0" err="1" smtClean="0"/>
              <a:t>tevova</a:t>
            </a:r>
            <a:r>
              <a:rPr lang="sk-SK" dirty="0" smtClean="0"/>
              <a:t>ť</a:t>
            </a:r>
            <a:r>
              <a:rPr lang="en-US" dirty="0" smtClean="0"/>
              <a:t> v</a:t>
            </a:r>
            <a:r>
              <a:rPr lang="sk-SK" dirty="0" err="1" smtClean="0"/>
              <a:t>šelijaká</a:t>
            </a:r>
            <a:r>
              <a:rPr lang="sk-SK" dirty="0" smtClean="0"/>
              <a:t> stránky, získavať zmeny obsahu s</a:t>
            </a:r>
            <a:r>
              <a:rPr lang="en-US" dirty="0" err="1" smtClean="0"/>
              <a:t>tr</a:t>
            </a:r>
            <a:r>
              <a:rPr lang="sk-SK" dirty="0" smtClean="0"/>
              <a:t>á</a:t>
            </a:r>
            <a:r>
              <a:rPr lang="en-US" dirty="0" smtClean="0"/>
              <a:t>n</a:t>
            </a:r>
            <a:r>
              <a:rPr lang="sk-SK" dirty="0" smtClean="0"/>
              <a:t>o</a:t>
            </a:r>
            <a:r>
              <a:rPr lang="en-US" dirty="0" smtClean="0"/>
              <a:t>k </a:t>
            </a:r>
            <a:r>
              <a:rPr lang="en-US" dirty="0"/>
              <a:t>… </a:t>
            </a:r>
            <a:r>
              <a:rPr lang="en-US" dirty="0" err="1" smtClean="0"/>
              <a:t>zauj</a:t>
            </a:r>
            <a:r>
              <a:rPr lang="sk-SK" dirty="0" smtClean="0"/>
              <a:t>í</a:t>
            </a:r>
            <a:r>
              <a:rPr lang="en-US" dirty="0" err="1" smtClean="0"/>
              <a:t>mav</a:t>
            </a:r>
            <a:r>
              <a:rPr lang="sk-SK" dirty="0" smtClean="0"/>
              <a:t>ý</a:t>
            </a:r>
            <a:r>
              <a:rPr lang="en-US" dirty="0" smtClean="0"/>
              <a:t> </a:t>
            </a:r>
            <a:r>
              <a:rPr lang="en-US" dirty="0" err="1"/>
              <a:t>obsah</a:t>
            </a:r>
            <a:r>
              <a:rPr lang="en-US" dirty="0"/>
              <a:t> …</a:t>
            </a:r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Neplytká analýza webu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19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Pôvod obsahu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Keď máte detailnú analýzu </a:t>
            </a:r>
            <a:r>
              <a:rPr lang="sk-SK" dirty="0"/>
              <a:t>obsahu </a:t>
            </a:r>
            <a:r>
              <a:rPr lang="sk-SK" dirty="0" smtClean="0"/>
              <a:t>webových stránok počas </a:t>
            </a:r>
            <a:r>
              <a:rPr lang="sk-SK" dirty="0"/>
              <a:t>celej ich existencie, </a:t>
            </a:r>
            <a:r>
              <a:rPr lang="sk-SK" dirty="0" smtClean="0"/>
              <a:t>začínate </a:t>
            </a:r>
            <a:r>
              <a:rPr lang="sk-SK" dirty="0"/>
              <a:t>sa </a:t>
            </a:r>
            <a:r>
              <a:rPr lang="sk-SK" dirty="0" smtClean="0"/>
              <a:t>pýtať:</a:t>
            </a:r>
            <a:endParaRPr lang="sk-SK" dirty="0"/>
          </a:p>
          <a:p>
            <a:r>
              <a:rPr lang="sk-SK" dirty="0" smtClean="0"/>
              <a:t>čo </a:t>
            </a:r>
            <a:r>
              <a:rPr lang="sk-SK" dirty="0"/>
              <a:t>to je za obsah, </a:t>
            </a:r>
            <a:r>
              <a:rPr lang="sk-SK" dirty="0" smtClean="0"/>
              <a:t>odkiaľ </a:t>
            </a:r>
            <a:r>
              <a:rPr lang="sk-SK" dirty="0"/>
              <a:t>sa berie ... </a:t>
            </a:r>
            <a:r>
              <a:rPr lang="sk-SK" b="1" dirty="0" smtClean="0"/>
              <a:t>kde vzniká?</a:t>
            </a:r>
            <a:endParaRPr lang="sk-SK" b="1" dirty="0"/>
          </a:p>
          <a:p>
            <a:endParaRPr lang="sk-SK" sz="2000" dirty="0"/>
          </a:p>
          <a:p>
            <a:r>
              <a:rPr lang="sk-SK" dirty="0" smtClean="0"/>
              <a:t>Keď sledujeme viaceré významné </a:t>
            </a:r>
            <a:r>
              <a:rPr lang="sk-SK" dirty="0"/>
              <a:t>zdroje obsahu </a:t>
            </a:r>
            <a:r>
              <a:rPr lang="sk-SK" dirty="0" smtClean="0"/>
              <a:t>(online médiá) môžete sledovať:</a:t>
            </a:r>
            <a:endParaRPr lang="sk-SK" dirty="0"/>
          </a:p>
          <a:p>
            <a:pPr lvl="1"/>
            <a:r>
              <a:rPr lang="sk-SK" dirty="0" smtClean="0"/>
              <a:t>ktoré médium správu </a:t>
            </a:r>
            <a:r>
              <a:rPr lang="sk-SK" dirty="0"/>
              <a:t>prinieslo </a:t>
            </a:r>
            <a:r>
              <a:rPr lang="sk-SK" dirty="0" smtClean="0"/>
              <a:t>prvé, </a:t>
            </a:r>
            <a:endParaRPr lang="sk-SK" dirty="0"/>
          </a:p>
          <a:p>
            <a:pPr lvl="1"/>
            <a:r>
              <a:rPr lang="sk-SK" dirty="0" smtClean="0"/>
              <a:t>kde </a:t>
            </a:r>
            <a:r>
              <a:rPr lang="sk-SK" dirty="0"/>
              <a:t>sa objavil </a:t>
            </a:r>
            <a:r>
              <a:rPr lang="sk-SK" dirty="0" smtClean="0"/>
              <a:t>aký obsah</a:t>
            </a:r>
          </a:p>
          <a:p>
            <a:r>
              <a:rPr lang="sk-SK" dirty="0" smtClean="0"/>
              <a:t>môžeme </a:t>
            </a:r>
            <a:r>
              <a:rPr lang="sk-SK" b="1" dirty="0" smtClean="0"/>
              <a:t>začat </a:t>
            </a:r>
            <a:r>
              <a:rPr lang="sk-SK" b="1" dirty="0"/>
              <a:t>obsah </a:t>
            </a:r>
            <a:r>
              <a:rPr lang="sk-SK" b="1" dirty="0" smtClean="0"/>
              <a:t>spájať </a:t>
            </a:r>
            <a:r>
              <a:rPr lang="sk-SK" dirty="0" smtClean="0"/>
              <a:t>dokopy, a </a:t>
            </a:r>
          </a:p>
          <a:p>
            <a:r>
              <a:rPr lang="sk-SK" dirty="0" smtClean="0"/>
              <a:t>analyzovať príspevok jednotlivých </a:t>
            </a:r>
            <a:r>
              <a:rPr lang="sk-SK" dirty="0"/>
              <a:t>zdrojov k </a:t>
            </a:r>
            <a:r>
              <a:rPr lang="sk-SK" dirty="0" smtClean="0"/>
              <a:t>celkovému </a:t>
            </a:r>
            <a:r>
              <a:rPr lang="sk-SK" dirty="0"/>
              <a:t>obsahu</a:t>
            </a:r>
          </a:p>
          <a:p>
            <a:endParaRPr lang="sk-S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Jozef Tvarožek – Neplytká analýza webu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301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tvarozek_fko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jtvarozek_fko</Template>
  <TotalTime>430</TotalTime>
  <Words>726</Words>
  <Application>Microsoft Office PowerPoint</Application>
  <PresentationFormat>On-screen Show (4:3)</PresentationFormat>
  <Paragraphs>89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jtvarozek_fko</vt:lpstr>
      <vt:lpstr>Slide 1</vt:lpstr>
      <vt:lpstr>Slide 2</vt:lpstr>
      <vt:lpstr>Obsah webovej stránky</vt:lpstr>
      <vt:lpstr>Analýza webovej stránky</vt:lpstr>
      <vt:lpstr>Ukážka analýzy stránky</vt:lpstr>
      <vt:lpstr>Obsah webovej stránky (2)</vt:lpstr>
      <vt:lpstr>Extrakcia obsahu</vt:lpstr>
      <vt:lpstr>Archív webu</vt:lpstr>
      <vt:lpstr>Pôvod obsahu</vt:lpstr>
      <vt:lpstr>Analýza pôvodu obsahu</vt:lpstr>
      <vt:lpstr>Ako sa k tomuto dostať?</vt:lpstr>
      <vt:lpstr>Použitie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Ontoparty presentation</dc:subject>
  <dc:creator>Jozef</dc:creator>
  <cp:lastModifiedBy>Jozef</cp:lastModifiedBy>
  <cp:revision>102</cp:revision>
  <dcterms:created xsi:type="dcterms:W3CDTF">2011-10-22T15:37:06Z</dcterms:created>
  <dcterms:modified xsi:type="dcterms:W3CDTF">2012-04-11T07:14:57Z</dcterms:modified>
</cp:coreProperties>
</file>