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87" r:id="rId3"/>
    <p:sldId id="275" r:id="rId4"/>
    <p:sldId id="277" r:id="rId5"/>
    <p:sldId id="278" r:id="rId6"/>
    <p:sldId id="279" r:id="rId7"/>
    <p:sldId id="286" r:id="rId8"/>
    <p:sldId id="280" r:id="rId9"/>
    <p:sldId id="281" r:id="rId10"/>
    <p:sldId id="282" r:id="rId11"/>
    <p:sldId id="283" r:id="rId12"/>
    <p:sldId id="285" r:id="rId13"/>
    <p:sldId id="276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4A"/>
    <a:srgbClr val="898989"/>
    <a:srgbClr val="0040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0" autoAdjust="0"/>
    <p:restoredTop sz="80925" autoAdjust="0"/>
  </p:normalViewPr>
  <p:slideViewPr>
    <p:cSldViewPr>
      <p:cViewPr varScale="1">
        <p:scale>
          <a:sx n="38" d="100"/>
          <a:sy n="38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5EB725-2293-43ED-B490-7B0FFC377240}" type="datetimeFigureOut">
              <a:rPr lang="sk-SK"/>
              <a:pPr>
                <a:defRPr/>
              </a:pPr>
              <a:t>11. 4. 2012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7107A0-9C2F-4598-BAED-62C0068D19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19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15449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64401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64401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75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75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6330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1684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45677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92462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6459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251520" y="3356992"/>
            <a:ext cx="8640960" cy="30963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9692" y="117906"/>
            <a:ext cx="5544616" cy="652307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1990262" y="260648"/>
            <a:ext cx="5163476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k-SK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Jozef Tvarožek – 1.</a:t>
            </a:r>
            <a:r>
              <a:rPr lang="sk-SK" sz="2000" b="1" baseline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4. 2012 – Modra, Slovakia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990262" y="5774486"/>
            <a:ext cx="51634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k-SK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Neplytká analýza webu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1.  4.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2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Neplytká analýza webu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1.  4.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2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Neplytk</a:t>
            </a:r>
            <a:r>
              <a:rPr lang="sk-SK" dirty="0" smtClean="0"/>
              <a:t>á analýza webu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16016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716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pôvodu obsahu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DEMO </a:t>
            </a:r>
          </a:p>
          <a:p>
            <a:endParaRPr lang="en-US" dirty="0" smtClean="0"/>
          </a:p>
          <a:p>
            <a:r>
              <a:rPr lang="en-US" dirty="0" err="1" smtClean="0"/>
              <a:t>Hodina</a:t>
            </a:r>
            <a:r>
              <a:rPr lang="en-US" dirty="0" smtClean="0"/>
              <a:t> </a:t>
            </a:r>
            <a:r>
              <a:rPr lang="en-US" dirty="0" err="1" smtClean="0"/>
              <a:t>Zeme</a:t>
            </a:r>
            <a:endParaRPr lang="en-US" dirty="0" smtClean="0"/>
          </a:p>
          <a:p>
            <a:pPr lvl="1"/>
            <a:r>
              <a:rPr lang="en-US" dirty="0" smtClean="0"/>
              <a:t>Aktuality.sk</a:t>
            </a:r>
          </a:p>
          <a:p>
            <a:pPr lvl="1"/>
            <a:r>
              <a:rPr lang="en-US" dirty="0" smtClean="0"/>
              <a:t>Sme.sk</a:t>
            </a:r>
          </a:p>
          <a:p>
            <a:pPr lvl="1"/>
            <a:r>
              <a:rPr lang="en-US" dirty="0" smtClean="0"/>
              <a:t>Teraz.sk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26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k tomuto dosta</a:t>
            </a:r>
            <a:r>
              <a:rPr lang="sk-SK" dirty="0"/>
              <a:t>ť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Zaujalo </a:t>
            </a:r>
            <a:r>
              <a:rPr lang="sk-SK" dirty="0" smtClean="0"/>
              <a:t>vás </a:t>
            </a:r>
            <a:r>
              <a:rPr lang="sk-SK" dirty="0"/>
              <a:t>to, a </a:t>
            </a:r>
            <a:r>
              <a:rPr lang="sk-SK" dirty="0" smtClean="0"/>
              <a:t>prípadne </a:t>
            </a:r>
            <a:r>
              <a:rPr lang="sk-SK" dirty="0"/>
              <a:t>by ste chceli </a:t>
            </a:r>
            <a:r>
              <a:rPr lang="sk-SK" dirty="0" smtClean="0"/>
              <a:t>niečo takéto využit </a:t>
            </a:r>
            <a:r>
              <a:rPr lang="sk-SK" dirty="0"/>
              <a:t>vo svojom projekte </a:t>
            </a:r>
            <a:r>
              <a:rPr lang="sk-SK" dirty="0" smtClean="0"/>
              <a:t>... Ako </a:t>
            </a:r>
            <a:r>
              <a:rPr lang="sk-SK" dirty="0"/>
              <a:t>sa k tomuto </a:t>
            </a:r>
            <a:r>
              <a:rPr lang="sk-SK" dirty="0" smtClean="0"/>
              <a:t>dostať?</a:t>
            </a:r>
            <a:endParaRPr lang="sk-SK" dirty="0"/>
          </a:p>
          <a:p>
            <a:endParaRPr lang="sk-SK" dirty="0"/>
          </a:p>
          <a:p>
            <a:r>
              <a:rPr lang="sk-SK" b="1" dirty="0" smtClean="0"/>
              <a:t>API </a:t>
            </a:r>
            <a:r>
              <a:rPr lang="sk-SK" b="1" dirty="0"/>
              <a:t>pre </a:t>
            </a:r>
            <a:r>
              <a:rPr lang="sk-SK" b="1" dirty="0" smtClean="0"/>
              <a:t>dáta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</a:t>
            </a:r>
            <a:r>
              <a:rPr lang="sk-SK" dirty="0" smtClean="0"/>
              <a:t>á</a:t>
            </a:r>
            <a:r>
              <a:rPr lang="en-US" dirty="0" err="1" smtClean="0"/>
              <a:t>tove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k-SK" dirty="0" smtClean="0"/>
              <a:t>ú</a:t>
            </a:r>
            <a:r>
              <a:rPr lang="en-US" dirty="0" smtClean="0"/>
              <a:t> </a:t>
            </a:r>
            <a:r>
              <a:rPr lang="en-US" dirty="0"/>
              <a:t>web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nky</a:t>
            </a:r>
            <a:r>
              <a:rPr lang="en-US" dirty="0"/>
              <a:t>, </a:t>
            </a:r>
            <a:r>
              <a:rPr lang="en-US" dirty="0" err="1" smtClean="0"/>
              <a:t>po</a:t>
            </a:r>
            <a:r>
              <a:rPr lang="sk-SK" dirty="0" smtClean="0"/>
              <a:t>č</a:t>
            </a:r>
            <a:r>
              <a:rPr lang="en-US" dirty="0" err="1" smtClean="0"/>
              <a:t>asie</a:t>
            </a:r>
            <a:r>
              <a:rPr lang="en-US" dirty="0"/>
              <a:t>, … </a:t>
            </a:r>
            <a:endParaRPr lang="sk-SK" dirty="0" smtClean="0"/>
          </a:p>
          <a:p>
            <a:pPr lvl="1"/>
            <a:r>
              <a:rPr lang="sk-SK" dirty="0"/>
              <a:t>V</a:t>
            </a:r>
            <a:r>
              <a:rPr lang="en-US" dirty="0" err="1"/>
              <a:t>lastn</a:t>
            </a:r>
            <a:r>
              <a:rPr lang="sk-SK" dirty="0"/>
              <a:t>é</a:t>
            </a:r>
            <a:r>
              <a:rPr lang="en-US" dirty="0"/>
              <a:t> d</a:t>
            </a:r>
            <a:r>
              <a:rPr lang="sk-SK" dirty="0"/>
              <a:t>á</a:t>
            </a:r>
            <a:r>
              <a:rPr lang="en-US" dirty="0" smtClean="0"/>
              <a:t>ta</a:t>
            </a:r>
            <a:endParaRPr lang="sk-SK" dirty="0"/>
          </a:p>
          <a:p>
            <a:pPr lvl="2"/>
            <a:r>
              <a:rPr lang="sk-SK" dirty="0"/>
              <a:t>1</a:t>
            </a:r>
            <a:r>
              <a:rPr lang="en-US" dirty="0"/>
              <a:t>) </a:t>
            </a:r>
            <a:r>
              <a:rPr lang="en-US" dirty="0" err="1"/>
              <a:t>zbieranie</a:t>
            </a:r>
            <a:r>
              <a:rPr lang="en-US" dirty="0"/>
              <a:t> d</a:t>
            </a:r>
            <a:r>
              <a:rPr lang="sk-SK" dirty="0"/>
              <a:t>á</a:t>
            </a:r>
            <a:r>
              <a:rPr lang="en-US" dirty="0"/>
              <a:t>t</a:t>
            </a:r>
            <a:r>
              <a:rPr lang="sk-SK" dirty="0"/>
              <a:t> (logovanie)</a:t>
            </a:r>
            <a:r>
              <a:rPr lang="en-US" dirty="0"/>
              <a:t>,</a:t>
            </a:r>
            <a:endParaRPr lang="sk-SK" dirty="0"/>
          </a:p>
          <a:p>
            <a:pPr lvl="2"/>
            <a:r>
              <a:rPr lang="en-US" dirty="0"/>
              <a:t>2) wizard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anot</a:t>
            </a:r>
            <a:r>
              <a:rPr lang="sk-SK" dirty="0"/>
              <a:t>á</a:t>
            </a:r>
            <a:r>
              <a:rPr lang="en-US" dirty="0" err="1"/>
              <a:t>cie</a:t>
            </a:r>
            <a:r>
              <a:rPr lang="en-US" dirty="0"/>
              <a:t> </a:t>
            </a:r>
            <a:r>
              <a:rPr lang="sk-SK" dirty="0"/>
              <a:t>č</a:t>
            </a:r>
            <a:r>
              <a:rPr lang="en-US" dirty="0"/>
              <a:t>love</a:t>
            </a:r>
            <a:r>
              <a:rPr lang="sk-SK" dirty="0"/>
              <a:t>k</a:t>
            </a:r>
            <a:r>
              <a:rPr lang="en-US" dirty="0" err="1" smtClean="0"/>
              <a:t>om</a:t>
            </a:r>
            <a:endParaRPr lang="sk-SK" dirty="0"/>
          </a:p>
          <a:p>
            <a:r>
              <a:rPr lang="sk-SK" b="1" dirty="0" smtClean="0"/>
              <a:t>API </a:t>
            </a:r>
            <a:r>
              <a:rPr lang="sk-SK" b="1" dirty="0"/>
              <a:t>pre </a:t>
            </a:r>
            <a:r>
              <a:rPr lang="sk-SK" b="1" dirty="0" smtClean="0"/>
              <a:t>služby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sk-SK" dirty="0" smtClean="0"/>
              <a:t>í</a:t>
            </a:r>
            <a:r>
              <a:rPr lang="en-US" dirty="0" err="1" smtClean="0"/>
              <a:t>skanie</a:t>
            </a:r>
            <a:r>
              <a:rPr lang="en-US" dirty="0" smtClean="0"/>
              <a:t> </a:t>
            </a:r>
            <a:r>
              <a:rPr lang="en-US" dirty="0" err="1"/>
              <a:t>obsahu</a:t>
            </a:r>
            <a:r>
              <a:rPr lang="en-US" dirty="0"/>
              <a:t> </a:t>
            </a:r>
            <a:r>
              <a:rPr lang="en-US" dirty="0" err="1"/>
              <a:t>webovej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nky</a:t>
            </a:r>
            <a:endParaRPr lang="en-US" dirty="0" smtClean="0"/>
          </a:p>
          <a:p>
            <a:pPr lvl="1"/>
            <a:r>
              <a:rPr lang="en-US" dirty="0" smtClean="0"/>
              <a:t>arch</a:t>
            </a:r>
            <a:r>
              <a:rPr lang="sk-SK" dirty="0" smtClean="0"/>
              <a:t>í</a:t>
            </a:r>
            <a:r>
              <a:rPr lang="en-US" dirty="0" smtClean="0"/>
              <a:t>v </a:t>
            </a:r>
            <a:r>
              <a:rPr lang="en-US" dirty="0" err="1" smtClean="0"/>
              <a:t>webovej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nky</a:t>
            </a:r>
            <a:endParaRPr lang="en-US" dirty="0" smtClean="0"/>
          </a:p>
          <a:p>
            <a:pPr lvl="1"/>
            <a:r>
              <a:rPr lang="en-US" dirty="0" smtClean="0"/>
              <a:t>anal</a:t>
            </a:r>
            <a:r>
              <a:rPr lang="sk-SK" dirty="0" smtClean="0"/>
              <a:t>ý</a:t>
            </a:r>
            <a:r>
              <a:rPr lang="en-US" dirty="0" err="1" smtClean="0"/>
              <a:t>zu</a:t>
            </a:r>
            <a:r>
              <a:rPr lang="en-US" dirty="0" smtClean="0"/>
              <a:t> p</a:t>
            </a:r>
            <a:r>
              <a:rPr lang="sk-SK" dirty="0" smtClean="0"/>
              <a:t>ô</a:t>
            </a:r>
            <a:r>
              <a:rPr lang="en-US" dirty="0" err="1" smtClean="0"/>
              <a:t>vodu</a:t>
            </a:r>
            <a:r>
              <a:rPr lang="en-US" dirty="0" smtClean="0"/>
              <a:t> </a:t>
            </a:r>
            <a:r>
              <a:rPr lang="en-US" dirty="0" err="1" smtClean="0"/>
              <a:t>obsahu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33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k-SK" dirty="0" smtClean="0"/>
              <a:t>ouž</a:t>
            </a:r>
            <a:r>
              <a:rPr lang="en-US" dirty="0" err="1" smtClean="0"/>
              <a:t>itie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Služby sú udržiavané</a:t>
            </a:r>
            <a:endParaRPr lang="en-US" dirty="0" smtClean="0"/>
          </a:p>
          <a:p>
            <a:pPr lvl="1"/>
            <a:r>
              <a:rPr lang="en-US" dirty="0" smtClean="0"/>
              <a:t>V arch</a:t>
            </a:r>
            <a:r>
              <a:rPr lang="sk-SK" dirty="0" smtClean="0"/>
              <a:t>í</a:t>
            </a:r>
            <a:r>
              <a:rPr lang="en-US" dirty="0" err="1" smtClean="0"/>
              <a:t>ve</a:t>
            </a:r>
            <a:r>
              <a:rPr lang="en-US" dirty="0" smtClean="0"/>
              <a:t> moment</a:t>
            </a:r>
            <a:r>
              <a:rPr lang="sk-SK" dirty="0" smtClean="0"/>
              <a:t>á</a:t>
            </a:r>
            <a:r>
              <a:rPr lang="en-US" dirty="0" err="1" smtClean="0"/>
              <a:t>lne</a:t>
            </a:r>
            <a:r>
              <a:rPr lang="en-US" dirty="0" smtClean="0"/>
              <a:t> </a:t>
            </a:r>
            <a:r>
              <a:rPr lang="en-US" dirty="0" err="1" smtClean="0"/>
              <a:t>cca</a:t>
            </a:r>
            <a:r>
              <a:rPr lang="en-US" dirty="0" smtClean="0"/>
              <a:t> 1000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nok</a:t>
            </a:r>
            <a:r>
              <a:rPr lang="en-US" dirty="0" smtClean="0"/>
              <a:t> </a:t>
            </a:r>
            <a:endParaRPr lang="sk-SK" dirty="0" smtClean="0"/>
          </a:p>
          <a:p>
            <a:r>
              <a:rPr lang="sk-SK" dirty="0" smtClean="0"/>
              <a:t>Mali by fungovať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sk-SK" dirty="0" smtClean="0"/>
              <a:t>ď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budete</a:t>
            </a:r>
            <a:r>
              <a:rPr lang="en-US" dirty="0" smtClean="0"/>
              <a:t> </a:t>
            </a:r>
            <a:r>
              <a:rPr lang="en-US" dirty="0" err="1" smtClean="0"/>
              <a:t>potrebova</a:t>
            </a:r>
            <a:r>
              <a:rPr lang="sk-SK" dirty="0"/>
              <a:t>ť</a:t>
            </a:r>
            <a:r>
              <a:rPr lang="sk-SK" dirty="0" smtClean="0"/>
              <a:t> </a:t>
            </a:r>
            <a:r>
              <a:rPr lang="en-US" dirty="0" smtClean="0"/>
              <a:t>;)</a:t>
            </a:r>
          </a:p>
          <a:p>
            <a:endParaRPr lang="sk-SK" dirty="0" smtClean="0"/>
          </a:p>
          <a:p>
            <a:r>
              <a:rPr lang="sk-SK" dirty="0" smtClean="0"/>
              <a:t>Spôsoby použitia:</a:t>
            </a:r>
            <a:endParaRPr lang="en-US" dirty="0"/>
          </a:p>
          <a:p>
            <a:pPr lvl="1"/>
            <a:r>
              <a:rPr lang="en-US" b="1" dirty="0" smtClean="0"/>
              <a:t>Internet </a:t>
            </a:r>
            <a:r>
              <a:rPr lang="en-US" b="1" dirty="0" err="1" smtClean="0"/>
              <a:t>bez</a:t>
            </a:r>
            <a:r>
              <a:rPr lang="en-US" b="1" dirty="0" smtClean="0"/>
              <a:t> </a:t>
            </a:r>
            <a:r>
              <a:rPr lang="en-US" b="1" dirty="0" err="1" smtClean="0"/>
              <a:t>pripojenia</a:t>
            </a:r>
            <a:r>
              <a:rPr lang="en-US" b="1" dirty="0" smtClean="0"/>
              <a:t> ;)</a:t>
            </a:r>
            <a:r>
              <a:rPr lang="sk-SK" b="1" dirty="0" smtClean="0"/>
              <a:t> ... </a:t>
            </a:r>
            <a:r>
              <a:rPr lang="sk-SK" b="1" dirty="0" smtClean="0">
                <a:solidFill>
                  <a:srgbClr val="FF0000"/>
                </a:solidFill>
              </a:rPr>
              <a:t>DEMO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sk-SK" dirty="0" smtClean="0"/>
              <a:t>Integrácia aplikác</a:t>
            </a:r>
            <a:r>
              <a:rPr lang="en-US" dirty="0" err="1" smtClean="0"/>
              <a:t>i</a:t>
            </a:r>
            <a:r>
              <a:rPr lang="sk-SK" dirty="0" smtClean="0"/>
              <a:t>í </a:t>
            </a:r>
            <a:r>
              <a:rPr lang="sk-SK" dirty="0"/>
              <a:t>s (externými) webovými zdrojmi...</a:t>
            </a:r>
          </a:p>
          <a:p>
            <a:pPr lvl="1"/>
            <a:r>
              <a:rPr lang="sk-SK" dirty="0" smtClean="0"/>
              <a:t>Logovanie / wrapovanie dát, spracovanie ľudmi</a:t>
            </a:r>
          </a:p>
          <a:p>
            <a:pPr lvl="1"/>
            <a:r>
              <a:rPr lang="sk-SK" dirty="0" smtClean="0"/>
              <a:t>Strojové spracovanie aktuálnych/historických dát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80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3969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Ako vidí obsah Google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Neplytká analýza webu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93150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443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webovej stránky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sk-SK" dirty="0" smtClean="0"/>
              <a:t>„</a:t>
            </a:r>
            <a:r>
              <a:rPr lang="en-US" dirty="0" err="1" smtClean="0"/>
              <a:t>oby</a:t>
            </a:r>
            <a:r>
              <a:rPr lang="sk-SK" dirty="0" smtClean="0"/>
              <a:t>č</a:t>
            </a:r>
            <a:r>
              <a:rPr lang="en-US" dirty="0" err="1" smtClean="0"/>
              <a:t>ajnom</a:t>
            </a:r>
            <a:r>
              <a:rPr lang="sk-SK" dirty="0" smtClean="0"/>
              <a:t>“</a:t>
            </a:r>
            <a:r>
              <a:rPr lang="en-US" dirty="0" smtClean="0"/>
              <a:t> </a:t>
            </a:r>
            <a:r>
              <a:rPr lang="en-US" dirty="0"/>
              <a:t>HTTP </a:t>
            </a:r>
            <a:r>
              <a:rPr lang="en-US" dirty="0" smtClean="0"/>
              <a:t>s</a:t>
            </a:r>
            <a:r>
              <a:rPr lang="sk-SK" dirty="0" smtClean="0"/>
              <a:t>ť</a:t>
            </a:r>
            <a:r>
              <a:rPr lang="en-US" dirty="0" err="1" smtClean="0"/>
              <a:t>ahovan</a:t>
            </a:r>
            <a:r>
              <a:rPr lang="sk-SK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sk-SK" dirty="0" err="1" smtClean="0"/>
              <a:t>crawlovaní</a:t>
            </a:r>
            <a:r>
              <a:rPr lang="sk-SK" dirty="0" smtClean="0"/>
              <a:t> </a:t>
            </a:r>
            <a:r>
              <a:rPr lang="en-US" dirty="0" smtClean="0"/>
              <a:t>s</a:t>
            </a:r>
            <a:r>
              <a:rPr lang="sk-SK" dirty="0" smtClean="0"/>
              <a:t>ú</a:t>
            </a:r>
            <a:r>
              <a:rPr lang="en-US" dirty="0" smtClean="0"/>
              <a:t> </a:t>
            </a:r>
            <a:r>
              <a:rPr lang="en-US" dirty="0" err="1" smtClean="0"/>
              <a:t>probl</a:t>
            </a:r>
            <a:r>
              <a:rPr lang="sk-SK" dirty="0" smtClean="0"/>
              <a:t>é</a:t>
            </a:r>
            <a:r>
              <a:rPr lang="en-US" dirty="0" smtClean="0"/>
              <a:t>my </a:t>
            </a:r>
            <a:r>
              <a:rPr lang="en-US" dirty="0"/>
              <a:t>s CSS </a:t>
            </a:r>
            <a:r>
              <a:rPr lang="sk-SK" dirty="0" smtClean="0"/>
              <a:t>š</a:t>
            </a:r>
            <a:r>
              <a:rPr lang="en-US" dirty="0" smtClean="0"/>
              <a:t>t</a:t>
            </a:r>
            <a:r>
              <a:rPr lang="sk-SK" dirty="0" smtClean="0"/>
              <a:t>ý</a:t>
            </a:r>
            <a:r>
              <a:rPr lang="en-US" dirty="0" err="1" smtClean="0"/>
              <a:t>lmi</a:t>
            </a:r>
            <a:r>
              <a:rPr lang="en-US" dirty="0" smtClean="0"/>
              <a:t> </a:t>
            </a:r>
            <a:r>
              <a:rPr lang="en-US" dirty="0"/>
              <a:t>… dal by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spravi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nejak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en-US" dirty="0"/>
              <a:t>interpret </a:t>
            </a:r>
            <a:r>
              <a:rPr lang="en-US" dirty="0" err="1" smtClean="0"/>
              <a:t>hierarchi</a:t>
            </a:r>
            <a:r>
              <a:rPr lang="sk-SK" dirty="0" smtClean="0"/>
              <a:t>c</a:t>
            </a:r>
            <a:r>
              <a:rPr lang="en-US" dirty="0" smtClean="0"/>
              <a:t>k</a:t>
            </a:r>
            <a:r>
              <a:rPr lang="sk-SK" dirty="0" smtClean="0"/>
              <a:t>ý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err="1"/>
              <a:t>pravidiel</a:t>
            </a:r>
            <a:r>
              <a:rPr lang="en-US" dirty="0"/>
              <a:t> …</a:t>
            </a:r>
          </a:p>
          <a:p>
            <a:r>
              <a:rPr lang="sk-SK" dirty="0" smtClean="0"/>
              <a:t>Ď</a:t>
            </a:r>
            <a:r>
              <a:rPr lang="en-US" dirty="0" smtClean="0"/>
              <a:t>al</a:t>
            </a:r>
            <a:r>
              <a:rPr lang="sk-SK" dirty="0" err="1" smtClean="0"/>
              <a:t>ší</a:t>
            </a:r>
            <a:r>
              <a:rPr lang="en-US" dirty="0" smtClean="0"/>
              <a:t> </a:t>
            </a:r>
            <a:r>
              <a:rPr lang="en-US" dirty="0" err="1" smtClean="0"/>
              <a:t>probl</a:t>
            </a:r>
            <a:r>
              <a:rPr lang="sk-SK" dirty="0" smtClean="0"/>
              <a:t>é</a:t>
            </a:r>
            <a:r>
              <a:rPr lang="en-US" dirty="0" smtClean="0"/>
              <a:t>m </a:t>
            </a:r>
            <a:r>
              <a:rPr lang="en-US" dirty="0"/>
              <a:t>je </a:t>
            </a:r>
            <a:r>
              <a:rPr lang="en-US" dirty="0" smtClean="0"/>
              <a:t>do</a:t>
            </a:r>
            <a:r>
              <a:rPr lang="sk-SK" dirty="0" smtClean="0"/>
              <a:t>ť</a:t>
            </a:r>
            <a:r>
              <a:rPr lang="en-US" dirty="0" err="1" smtClean="0"/>
              <a:t>ahovanie</a:t>
            </a:r>
            <a:r>
              <a:rPr lang="en-US" dirty="0" smtClean="0"/>
              <a:t> </a:t>
            </a:r>
            <a:r>
              <a:rPr lang="en-US" dirty="0" err="1" smtClean="0"/>
              <a:t>kontentu</a:t>
            </a:r>
            <a:r>
              <a:rPr lang="en-US" dirty="0" smtClean="0"/>
              <a:t> </a:t>
            </a:r>
            <a:r>
              <a:rPr lang="en-US" dirty="0" err="1" smtClean="0"/>
              <a:t>AJAXom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treba</a:t>
            </a:r>
            <a:r>
              <a:rPr lang="en-US" dirty="0"/>
              <a:t> interpret </a:t>
            </a:r>
            <a:r>
              <a:rPr lang="sk-SK" dirty="0" smtClean="0"/>
              <a:t>J</a:t>
            </a:r>
            <a:r>
              <a:rPr lang="en-US" dirty="0" err="1" smtClean="0"/>
              <a:t>avascriptu</a:t>
            </a:r>
            <a:r>
              <a:rPr lang="en-US" dirty="0" smtClean="0"/>
              <a:t> </a:t>
            </a:r>
            <a:r>
              <a:rPr lang="en-US" dirty="0"/>
              <a:t>… </a:t>
            </a:r>
          </a:p>
          <a:p>
            <a:r>
              <a:rPr lang="sk-SK" dirty="0" smtClean="0"/>
              <a:t>Č</a:t>
            </a:r>
            <a:r>
              <a:rPr lang="en-US" dirty="0" smtClean="0"/>
              <a:t>as</a:t>
            </a:r>
            <a:r>
              <a:rPr lang="sk-SK" dirty="0" smtClean="0"/>
              <a:t>t</a:t>
            </a:r>
            <a:r>
              <a:rPr lang="en-US" dirty="0" err="1" smtClean="0"/>
              <a:t>okr</a:t>
            </a:r>
            <a:r>
              <a:rPr lang="sk-SK" dirty="0" smtClean="0"/>
              <a:t>á</a:t>
            </a:r>
            <a:r>
              <a:rPr lang="en-US" dirty="0" smtClean="0"/>
              <a:t>t </a:t>
            </a:r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 smtClean="0"/>
              <a:t>zavis</a:t>
            </a:r>
            <a:r>
              <a:rPr lang="sk-SK" dirty="0" smtClean="0"/>
              <a:t>í</a:t>
            </a:r>
            <a:r>
              <a:rPr lang="en-US" dirty="0" smtClean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 smtClean="0"/>
              <a:t>interakci</a:t>
            </a:r>
            <a:r>
              <a:rPr lang="sk-SK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okne</a:t>
            </a:r>
            <a:r>
              <a:rPr lang="en-US" dirty="0"/>
              <a:t> </a:t>
            </a:r>
            <a:r>
              <a:rPr lang="en-US" dirty="0" err="1" smtClean="0"/>
              <a:t>prehliada</a:t>
            </a:r>
            <a:r>
              <a:rPr lang="sk-SK" dirty="0" smtClean="0"/>
              <a:t>č</a:t>
            </a:r>
            <a:r>
              <a:rPr lang="en-US" dirty="0" smtClean="0"/>
              <a:t>a </a:t>
            </a:r>
            <a:r>
              <a:rPr lang="en-US" dirty="0"/>
              <a:t>… </a:t>
            </a:r>
            <a:r>
              <a:rPr lang="en-US" dirty="0" err="1"/>
              <a:t>pohyb</a:t>
            </a:r>
            <a:r>
              <a:rPr lang="en-US" dirty="0"/>
              <a:t> </a:t>
            </a:r>
            <a:r>
              <a:rPr lang="en-US" dirty="0" smtClean="0"/>
              <a:t>my</a:t>
            </a:r>
            <a:r>
              <a:rPr lang="sk-SK" dirty="0" smtClean="0"/>
              <a:t>š</a:t>
            </a:r>
            <a:r>
              <a:rPr lang="en-US" dirty="0" err="1" smtClean="0"/>
              <a:t>ou</a:t>
            </a:r>
            <a:r>
              <a:rPr lang="en-US" dirty="0"/>
              <a:t>, </a:t>
            </a:r>
            <a:r>
              <a:rPr lang="sk-SK" dirty="0" err="1" smtClean="0"/>
              <a:t>č</a:t>
            </a:r>
            <a:r>
              <a:rPr lang="en-US" dirty="0" err="1" smtClean="0"/>
              <a:t>akanie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smtClean="0"/>
              <a:t>my</a:t>
            </a:r>
            <a:r>
              <a:rPr lang="sk-SK" dirty="0" smtClean="0"/>
              <a:t>š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elementom</a:t>
            </a:r>
            <a:r>
              <a:rPr lang="en-US" dirty="0"/>
              <a:t> … </a:t>
            </a:r>
            <a:r>
              <a:rPr lang="en-US" dirty="0" smtClean="0"/>
              <a:t>a</a:t>
            </a:r>
            <a:r>
              <a:rPr lang="sk-SK" dirty="0" err="1" smtClean="0"/>
              <a:t>tď</a:t>
            </a:r>
            <a:endParaRPr lang="en-US" dirty="0"/>
          </a:p>
          <a:p>
            <a:endParaRPr lang="en-US" dirty="0"/>
          </a:p>
          <a:p>
            <a:r>
              <a:rPr lang="en-US" dirty="0"/>
              <a:t>Na </a:t>
            </a:r>
            <a:r>
              <a:rPr lang="en-US" dirty="0" err="1" smtClean="0"/>
              <a:t>vyrie</a:t>
            </a:r>
            <a:r>
              <a:rPr lang="sk-SK" dirty="0" smtClean="0"/>
              <a:t>š</a:t>
            </a:r>
            <a:r>
              <a:rPr lang="en-US" dirty="0" err="1" smtClean="0"/>
              <a:t>enie</a:t>
            </a:r>
            <a:r>
              <a:rPr lang="en-US" dirty="0" smtClean="0"/>
              <a:t> t</a:t>
            </a:r>
            <a:r>
              <a:rPr lang="sk-SK" dirty="0" smtClean="0"/>
              <a:t>ý</a:t>
            </a:r>
            <a:r>
              <a:rPr lang="en-US" dirty="0" err="1" smtClean="0"/>
              <a:t>chto</a:t>
            </a:r>
            <a:r>
              <a:rPr lang="en-US" dirty="0" smtClean="0"/>
              <a:t> </a:t>
            </a:r>
            <a:r>
              <a:rPr lang="en-US" dirty="0" err="1" smtClean="0"/>
              <a:t>probl</a:t>
            </a:r>
            <a:r>
              <a:rPr lang="sk-SK" dirty="0" smtClean="0"/>
              <a:t>é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full-blown </a:t>
            </a:r>
            <a:r>
              <a:rPr lang="en-US" dirty="0" err="1" smtClean="0"/>
              <a:t>prehliada</a:t>
            </a:r>
            <a:r>
              <a:rPr lang="sk-SK" dirty="0" smtClean="0"/>
              <a:t>č</a:t>
            </a:r>
            <a:r>
              <a:rPr lang="en-US" dirty="0" smtClean="0"/>
              <a:t> </a:t>
            </a:r>
            <a:r>
              <a:rPr lang="en-US" dirty="0"/>
              <a:t>… </a:t>
            </a:r>
            <a:r>
              <a:rPr lang="en-US" dirty="0" err="1"/>
              <a:t>realizovali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 smtClean="0"/>
              <a:t>tak</a:t>
            </a:r>
            <a:r>
              <a:rPr lang="sk-SK" dirty="0" smtClean="0"/>
              <a:t>ý</a:t>
            </a:r>
            <a:r>
              <a:rPr lang="en-US" dirty="0" smtClean="0"/>
              <a:t>to </a:t>
            </a:r>
            <a:r>
              <a:rPr lang="en-US" dirty="0" err="1" smtClean="0"/>
              <a:t>prehliada</a:t>
            </a:r>
            <a:r>
              <a:rPr lang="sk-SK" dirty="0" smtClean="0"/>
              <a:t>č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k-SK" dirty="0" smtClean="0"/>
              <a:t>ž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/>
              <a:t>… pre </a:t>
            </a:r>
            <a:r>
              <a:rPr lang="en-US" dirty="0" smtClean="0"/>
              <a:t>v</a:t>
            </a:r>
            <a:r>
              <a:rPr lang="sk-SK" dirty="0" smtClean="0"/>
              <a:t>á</a:t>
            </a:r>
            <a:r>
              <a:rPr lang="en-US" dirty="0" smtClean="0"/>
              <a:t>s v</a:t>
            </a:r>
            <a:r>
              <a:rPr lang="sk-SK" dirty="0" smtClean="0"/>
              <a:t>š</a:t>
            </a:r>
            <a:r>
              <a:rPr lang="en-US" dirty="0" err="1" smtClean="0"/>
              <a:t>etk</a:t>
            </a:r>
            <a:r>
              <a:rPr lang="sk-SK" dirty="0" smtClean="0"/>
              <a:t>ý</a:t>
            </a:r>
            <a:r>
              <a:rPr lang="en-US" dirty="0" err="1" smtClean="0"/>
              <a:t>ch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ho </a:t>
            </a:r>
            <a:r>
              <a:rPr lang="en-US" dirty="0" err="1"/>
              <a:t>mohlil</a:t>
            </a:r>
            <a:r>
              <a:rPr lang="en-US" dirty="0"/>
              <a:t> </a:t>
            </a:r>
            <a:r>
              <a:rPr lang="en-US" dirty="0" err="1" smtClean="0"/>
              <a:t>pou</a:t>
            </a:r>
            <a:r>
              <a:rPr lang="sk-SK" dirty="0" err="1" smtClean="0"/>
              <a:t>ží</a:t>
            </a:r>
            <a:r>
              <a:rPr lang="en-US" dirty="0" err="1" smtClean="0"/>
              <a:t>va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/>
              <a:t>…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32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webovej stránky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</a:t>
            </a:r>
            <a:r>
              <a:rPr lang="en-US" dirty="0" smtClean="0"/>
              <a:t>o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 smtClean="0"/>
              <a:t>prehliada</a:t>
            </a:r>
            <a:r>
              <a:rPr lang="sk-SK" dirty="0" smtClean="0"/>
              <a:t>č</a:t>
            </a:r>
            <a:r>
              <a:rPr lang="en-US" dirty="0" smtClean="0"/>
              <a:t> </a:t>
            </a:r>
            <a:r>
              <a:rPr lang="en-US" dirty="0" err="1" smtClean="0"/>
              <a:t>umo</a:t>
            </a:r>
            <a:r>
              <a:rPr lang="sk-SK" dirty="0" err="1" smtClean="0"/>
              <a:t>žň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/>
              <a:t>…</a:t>
            </a:r>
          </a:p>
          <a:p>
            <a:r>
              <a:rPr lang="en-US" dirty="0" err="1" smtClean="0"/>
              <a:t>Dok</a:t>
            </a:r>
            <a:r>
              <a:rPr lang="sk-SK" dirty="0" err="1" smtClean="0"/>
              <a:t>áž</a:t>
            </a:r>
            <a:r>
              <a:rPr lang="en-US" dirty="0" smtClean="0"/>
              <a:t>e </a:t>
            </a:r>
            <a:r>
              <a:rPr lang="en-US" dirty="0" err="1" smtClean="0"/>
              <a:t>navigova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nky</a:t>
            </a:r>
            <a:r>
              <a:rPr lang="en-US" dirty="0"/>
              <a:t>, </a:t>
            </a:r>
            <a:r>
              <a:rPr lang="en-US" dirty="0" err="1" smtClean="0"/>
              <a:t>vykon</a:t>
            </a:r>
            <a:r>
              <a:rPr lang="sk-SK" dirty="0" smtClean="0"/>
              <a:t>á</a:t>
            </a:r>
            <a:r>
              <a:rPr lang="en-US" dirty="0" err="1" smtClean="0"/>
              <a:t>va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akcie</a:t>
            </a:r>
            <a:r>
              <a:rPr lang="en-US" dirty="0"/>
              <a:t> “</a:t>
            </a:r>
            <a:r>
              <a:rPr lang="en-US" dirty="0" err="1" smtClean="0"/>
              <a:t>pou</a:t>
            </a:r>
            <a:r>
              <a:rPr lang="sk-SK" dirty="0" err="1" smtClean="0"/>
              <a:t>ží</a:t>
            </a:r>
            <a:r>
              <a:rPr lang="en-US" dirty="0" err="1" smtClean="0"/>
              <a:t>vate</a:t>
            </a:r>
            <a:r>
              <a:rPr lang="sk-SK" dirty="0" smtClean="0"/>
              <a:t>ľ</a:t>
            </a:r>
            <a:r>
              <a:rPr lang="en-US" dirty="0" err="1" smtClean="0"/>
              <a:t>sk</a:t>
            </a:r>
            <a:r>
              <a:rPr lang="sk-SK" dirty="0" smtClean="0"/>
              <a:t>é</a:t>
            </a:r>
            <a:r>
              <a:rPr lang="en-US" dirty="0" smtClean="0"/>
              <a:t>ho </a:t>
            </a:r>
            <a:r>
              <a:rPr lang="en-US" dirty="0" err="1" smtClean="0"/>
              <a:t>rozhrania</a:t>
            </a:r>
            <a:r>
              <a:rPr lang="en-US" dirty="0"/>
              <a:t>” … </a:t>
            </a:r>
            <a:r>
              <a:rPr lang="en-US" dirty="0" smtClean="0"/>
              <a:t>my</a:t>
            </a:r>
            <a:r>
              <a:rPr lang="sk-SK" dirty="0" smtClean="0"/>
              <a:t>š</a:t>
            </a:r>
            <a:r>
              <a:rPr lang="en-US" dirty="0" smtClean="0"/>
              <a:t>, </a:t>
            </a:r>
            <a:r>
              <a:rPr lang="en-US" dirty="0" err="1" smtClean="0"/>
              <a:t>kl</a:t>
            </a:r>
            <a:r>
              <a:rPr lang="sk-SK" dirty="0" smtClean="0"/>
              <a:t>á</a:t>
            </a:r>
            <a:r>
              <a:rPr lang="en-US" dirty="0" err="1" smtClean="0"/>
              <a:t>vesnica</a:t>
            </a:r>
            <a:r>
              <a:rPr lang="en-US" dirty="0" smtClean="0"/>
              <a:t> </a:t>
            </a:r>
            <a:r>
              <a:rPr lang="en-US" dirty="0"/>
              <a:t>… a </a:t>
            </a:r>
            <a:r>
              <a:rPr lang="en-US" dirty="0" err="1" smtClean="0"/>
              <a:t>zis</a:t>
            </a:r>
            <a:r>
              <a:rPr lang="sk-SK" dirty="0" smtClean="0"/>
              <a:t>ť</a:t>
            </a:r>
            <a:r>
              <a:rPr lang="en-US" dirty="0" smtClean="0"/>
              <a:t>ova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/>
              <a:t>zmeny</a:t>
            </a:r>
            <a:r>
              <a:rPr lang="en-US" dirty="0"/>
              <a:t> to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nke</a:t>
            </a:r>
            <a:r>
              <a:rPr lang="en-US" dirty="0" smtClean="0"/>
              <a:t> </a:t>
            </a:r>
            <a:r>
              <a:rPr lang="en-US" dirty="0" err="1"/>
              <a:t>vykonalo</a:t>
            </a:r>
            <a:endParaRPr lang="en-US" dirty="0"/>
          </a:p>
          <a:p>
            <a:r>
              <a:rPr lang="en-US" dirty="0"/>
              <a:t>… </a:t>
            </a:r>
            <a:r>
              <a:rPr lang="en-US" dirty="0" smtClean="0"/>
              <a:t>z</a:t>
            </a:r>
            <a:r>
              <a:rPr lang="sk-SK" dirty="0" smtClean="0"/>
              <a:t>í</a:t>
            </a:r>
            <a:r>
              <a:rPr lang="en-US" dirty="0" err="1" smtClean="0"/>
              <a:t>ska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/>
              <a:t>DOM </a:t>
            </a:r>
            <a:r>
              <a:rPr lang="en-US" dirty="0" err="1"/>
              <a:t>strom</a:t>
            </a:r>
            <a:r>
              <a:rPr lang="en-US" dirty="0"/>
              <a:t>, </a:t>
            </a:r>
            <a:r>
              <a:rPr lang="en-US" dirty="0" err="1" smtClean="0"/>
              <a:t>poz</a:t>
            </a:r>
            <a:r>
              <a:rPr lang="sk-SK" dirty="0" smtClean="0"/>
              <a:t>í</a:t>
            </a:r>
            <a:r>
              <a:rPr lang="en-US" dirty="0" err="1" smtClean="0"/>
              <a:t>cie</a:t>
            </a:r>
            <a:r>
              <a:rPr lang="en-US" dirty="0" smtClean="0"/>
              <a:t> </a:t>
            </a:r>
            <a:r>
              <a:rPr lang="en-US" dirty="0" err="1"/>
              <a:t>elementov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nke</a:t>
            </a:r>
            <a:r>
              <a:rPr lang="en-US" dirty="0"/>
              <a:t>, </a:t>
            </a:r>
            <a:r>
              <a:rPr lang="en-US" dirty="0" err="1" smtClean="0"/>
              <a:t>aktu</a:t>
            </a:r>
            <a:r>
              <a:rPr lang="sk-SK" dirty="0" smtClean="0"/>
              <a:t>á</a:t>
            </a:r>
            <a:r>
              <a:rPr lang="en-US" dirty="0" err="1" smtClean="0"/>
              <a:t>lne</a:t>
            </a:r>
            <a:r>
              <a:rPr lang="en-US" dirty="0" smtClean="0"/>
              <a:t> </a:t>
            </a:r>
            <a:r>
              <a:rPr lang="sk-SK" dirty="0" smtClean="0"/>
              <a:t>š</a:t>
            </a:r>
            <a:r>
              <a:rPr lang="en-US" dirty="0" smtClean="0"/>
              <a:t>t</a:t>
            </a:r>
            <a:r>
              <a:rPr lang="sk-SK" dirty="0" smtClean="0"/>
              <a:t>ý</a:t>
            </a:r>
            <a:r>
              <a:rPr lang="en-US" dirty="0" err="1" smtClean="0"/>
              <a:t>ly</a:t>
            </a:r>
            <a:r>
              <a:rPr lang="en-US" dirty="0" smtClean="0"/>
              <a:t> </a:t>
            </a:r>
            <a:r>
              <a:rPr lang="en-US" dirty="0"/>
              <a:t>… </a:t>
            </a:r>
            <a:r>
              <a:rPr lang="en-US" dirty="0" err="1"/>
              <a:t>teda</a:t>
            </a:r>
            <a:r>
              <a:rPr lang="en-US" dirty="0"/>
              <a:t> </a:t>
            </a:r>
            <a:r>
              <a:rPr lang="sk-SK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je text </a:t>
            </a:r>
            <a:r>
              <a:rPr lang="en-US" dirty="0" smtClean="0"/>
              <a:t>p</a:t>
            </a:r>
            <a:r>
              <a:rPr lang="sk-SK" dirty="0" smtClean="0"/>
              <a:t>í</a:t>
            </a:r>
            <a:r>
              <a:rPr lang="en-US" dirty="0" smtClean="0"/>
              <a:t>san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k-SK" dirty="0" smtClean="0"/>
              <a:t>ľ</a:t>
            </a:r>
            <a:r>
              <a:rPr lang="en-US" dirty="0" smtClean="0"/>
              <a:t>k</a:t>
            </a:r>
            <a:r>
              <a:rPr lang="sk-SK" dirty="0" smtClean="0"/>
              <a:t>ý</a:t>
            </a:r>
            <a:r>
              <a:rPr lang="en-US" dirty="0" smtClean="0"/>
              <a:t>m/mal</a:t>
            </a:r>
            <a:r>
              <a:rPr lang="sk-SK" dirty="0" smtClean="0"/>
              <a:t>ý</a:t>
            </a:r>
            <a:r>
              <a:rPr lang="en-US" dirty="0" smtClean="0"/>
              <a:t>m p</a:t>
            </a:r>
            <a:r>
              <a:rPr lang="sk-SK" dirty="0" smtClean="0"/>
              <a:t>í</a:t>
            </a:r>
            <a:r>
              <a:rPr lang="en-US" dirty="0" err="1" smtClean="0"/>
              <a:t>smom</a:t>
            </a:r>
            <a:r>
              <a:rPr lang="en-US" dirty="0"/>
              <a:t>, </a:t>
            </a:r>
            <a:r>
              <a:rPr lang="sk-SK" dirty="0" smtClean="0"/>
              <a:t>č</a:t>
            </a:r>
            <a:r>
              <a:rPr lang="en-US" dirty="0" err="1" smtClean="0"/>
              <a:t>iernym</a:t>
            </a:r>
            <a:r>
              <a:rPr lang="en-US" dirty="0" smtClean="0"/>
              <a:t>/</a:t>
            </a:r>
            <a:r>
              <a:rPr lang="sk-SK" dirty="0" smtClean="0"/>
              <a:t>š</a:t>
            </a:r>
            <a:r>
              <a:rPr lang="en-US" dirty="0" err="1" smtClean="0"/>
              <a:t>ed</a:t>
            </a:r>
            <a:r>
              <a:rPr lang="sk-SK" dirty="0" smtClean="0"/>
              <a:t>ý</a:t>
            </a:r>
            <a:r>
              <a:rPr lang="en-US" dirty="0" smtClean="0"/>
              <a:t>m/</a:t>
            </a:r>
            <a:r>
              <a:rPr lang="sk-SK" dirty="0" smtClean="0"/>
              <a:t>č</a:t>
            </a:r>
            <a:r>
              <a:rPr lang="en-US" dirty="0" err="1" smtClean="0"/>
              <a:t>erven</a:t>
            </a:r>
            <a:r>
              <a:rPr lang="sk-SK" dirty="0" smtClean="0"/>
              <a:t>ý</a:t>
            </a:r>
            <a:r>
              <a:rPr lang="en-US" dirty="0" smtClean="0"/>
              <a:t>m</a:t>
            </a:r>
            <a:r>
              <a:rPr lang="en-US" dirty="0"/>
              <a:t>?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… </a:t>
            </a:r>
            <a:r>
              <a:rPr lang="en-US" dirty="0" smtClean="0"/>
              <a:t>z</a:t>
            </a:r>
            <a:r>
              <a:rPr lang="sk-SK" dirty="0" smtClean="0"/>
              <a:t>í</a:t>
            </a:r>
            <a:r>
              <a:rPr lang="en-US" dirty="0" err="1" smtClean="0"/>
              <a:t>ska</a:t>
            </a:r>
            <a:r>
              <a:rPr lang="sk-SK" dirty="0" smtClean="0"/>
              <a:t>ť</a:t>
            </a:r>
            <a:r>
              <a:rPr lang="en-US" dirty="0" smtClean="0"/>
              <a:t> pr</a:t>
            </a:r>
            <a:r>
              <a:rPr lang="sk-SK" dirty="0" smtClean="0"/>
              <a:t>í</a:t>
            </a:r>
            <a:r>
              <a:rPr lang="en-US" dirty="0" err="1" smtClean="0"/>
              <a:t>stup</a:t>
            </a:r>
            <a:r>
              <a:rPr lang="en-US" dirty="0" smtClean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zdrojom</a:t>
            </a:r>
            <a:r>
              <a:rPr lang="en-US" dirty="0"/>
              <a:t> </a:t>
            </a:r>
            <a:r>
              <a:rPr lang="en-US" dirty="0" err="1"/>
              <a:t>zo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nky</a:t>
            </a:r>
            <a:r>
              <a:rPr lang="en-US" dirty="0" smtClean="0"/>
              <a:t> …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err="1" smtClean="0"/>
              <a:t>obr</a:t>
            </a:r>
            <a:r>
              <a:rPr lang="sk-SK" dirty="0" smtClean="0"/>
              <a:t>á</a:t>
            </a:r>
            <a:r>
              <a:rPr lang="en-US" dirty="0" smtClean="0"/>
              <a:t>z</a:t>
            </a:r>
            <a:r>
              <a:rPr lang="sk-SK" dirty="0" err="1" smtClean="0"/>
              <a:t>ky</a:t>
            </a:r>
            <a:r>
              <a:rPr lang="sk-SK" dirty="0" smtClean="0"/>
              <a:t> </a:t>
            </a:r>
            <a:r>
              <a:rPr lang="en-US" dirty="0" smtClean="0"/>
              <a:t>…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08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</a:t>
            </a:r>
            <a:r>
              <a:rPr lang="sk-SK" dirty="0" err="1" smtClean="0"/>
              <a:t>áž</a:t>
            </a:r>
            <a:r>
              <a:rPr lang="en-US" dirty="0" smtClean="0"/>
              <a:t>ka </a:t>
            </a:r>
            <a:r>
              <a:rPr lang="sk-SK" dirty="0" smtClean="0"/>
              <a:t>analýzy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DEMO</a:t>
            </a:r>
            <a:endParaRPr lang="sk-SK" b="1" dirty="0">
              <a:solidFill>
                <a:srgbClr val="C00000"/>
              </a:solidFill>
            </a:endParaRPr>
          </a:p>
          <a:p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31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webovej stránky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Začínate </a:t>
            </a:r>
            <a:r>
              <a:rPr lang="sk-SK" b="1" dirty="0" smtClean="0"/>
              <a:t>inak</a:t>
            </a:r>
            <a:r>
              <a:rPr lang="sk-SK" dirty="0" smtClean="0"/>
              <a:t> vnímať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nke</a:t>
            </a:r>
            <a:r>
              <a:rPr lang="en-US" dirty="0" smtClean="0"/>
              <a:t> </a:t>
            </a:r>
            <a:r>
              <a:rPr lang="en-US" dirty="0"/>
              <a:t>… </a:t>
            </a:r>
            <a:r>
              <a:rPr lang="sk-SK" dirty="0" smtClean="0"/>
              <a:t>č</a:t>
            </a:r>
            <a:r>
              <a:rPr lang="en-US" dirty="0" smtClean="0"/>
              <a:t>o </a:t>
            </a:r>
            <a:r>
              <a:rPr lang="en-US" dirty="0" err="1"/>
              <a:t>sa</a:t>
            </a:r>
            <a:r>
              <a:rPr lang="en-US" dirty="0"/>
              <a:t> s </a:t>
            </a:r>
            <a:r>
              <a:rPr lang="en-US" dirty="0" smtClean="0"/>
              <a:t>n</a:t>
            </a:r>
            <a:r>
              <a:rPr lang="sk-SK" dirty="0" smtClean="0"/>
              <a:t>í</a:t>
            </a:r>
            <a:r>
              <a:rPr lang="en-US" dirty="0" smtClean="0"/>
              <a:t>m </a:t>
            </a:r>
            <a:r>
              <a:rPr lang="en-US" dirty="0" err="1"/>
              <a:t>deje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err="1" smtClean="0"/>
              <a:t>Ktor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en-US" dirty="0" err="1"/>
              <a:t>obsah</a:t>
            </a:r>
            <a:r>
              <a:rPr lang="en-US" dirty="0"/>
              <a:t> je </a:t>
            </a:r>
            <a:r>
              <a:rPr lang="en-US" dirty="0" err="1" smtClean="0"/>
              <a:t>zauj</a:t>
            </a:r>
            <a:r>
              <a:rPr lang="sk-SK" dirty="0" smtClean="0"/>
              <a:t>í</a:t>
            </a:r>
            <a:r>
              <a:rPr lang="en-US" dirty="0" err="1" smtClean="0"/>
              <a:t>mav</a:t>
            </a:r>
            <a:r>
              <a:rPr lang="sk-SK" dirty="0" smtClean="0"/>
              <a:t>ý</a:t>
            </a:r>
            <a:r>
              <a:rPr lang="en-US" dirty="0" smtClean="0"/>
              <a:t>??</a:t>
            </a:r>
          </a:p>
          <a:p>
            <a:pPr lvl="1"/>
            <a:r>
              <a:rPr lang="en-US" b="1" dirty="0" err="1" smtClean="0"/>
              <a:t>Umiestnenie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sk-SK" b="1" dirty="0" smtClean="0"/>
              <a:t>stránke</a:t>
            </a:r>
            <a:br>
              <a:rPr lang="sk-SK" b="1" dirty="0" smtClean="0"/>
            </a:br>
            <a:r>
              <a:rPr lang="en-US" dirty="0" err="1" smtClean="0"/>
              <a:t>Hore</a:t>
            </a:r>
            <a:r>
              <a:rPr lang="en-US" dirty="0" smtClean="0"/>
              <a:t> ? Dole ? … </a:t>
            </a:r>
            <a:r>
              <a:rPr lang="en-US" dirty="0" err="1" smtClean="0"/>
              <a:t>medzit</a:t>
            </a:r>
            <a:r>
              <a:rPr lang="sk-SK" dirty="0" err="1" smtClean="0"/>
              <a:t>ým</a:t>
            </a:r>
            <a:r>
              <a:rPr lang="sk-SK" dirty="0" smtClean="0"/>
              <a:t> ?</a:t>
            </a:r>
          </a:p>
          <a:p>
            <a:pPr lvl="1"/>
            <a:r>
              <a:rPr lang="sk-SK" b="1" dirty="0" smtClean="0"/>
              <a:t>Či sa zmenil (pribudol?) a ako často sa mení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Obsah, ktorý sa za týždeň nezmenil, je menej zaujímavý ako obsah, ktorý sa zmení tri krát za deň. Čo keď príliš často? (real-time dáta / reklamné bannery)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2815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Extrakcia obsahu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Štruktúrne podobné stránky majú obsah na štruktúrne podobných </a:t>
            </a:r>
            <a:r>
              <a:rPr lang="sk-SK" dirty="0" smtClean="0"/>
              <a:t>miestach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V</a:t>
            </a:r>
            <a:r>
              <a:rPr lang="sk-SK" b="1" dirty="0" smtClean="0">
                <a:solidFill>
                  <a:srgbClr val="C00000"/>
                </a:solidFill>
              </a:rPr>
              <a:t>yznačeni</a:t>
            </a:r>
            <a:r>
              <a:rPr lang="en-US" b="1" dirty="0" smtClean="0">
                <a:solidFill>
                  <a:srgbClr val="C00000"/>
                </a:solidFill>
              </a:rPr>
              <a:t>e</a:t>
            </a:r>
            <a:r>
              <a:rPr lang="sk-SK" b="1" dirty="0" smtClean="0">
                <a:solidFill>
                  <a:srgbClr val="C00000"/>
                </a:solidFill>
              </a:rPr>
              <a:t> významných miest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  <p:pic>
        <p:nvPicPr>
          <p:cNvPr id="1026" name="Picture 2" descr="B:\_Framework\Capture1_woz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5616624" cy="328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99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</a:t>
            </a:r>
            <a:r>
              <a:rPr lang="sk-SK" dirty="0" smtClean="0"/>
              <a:t>ív webu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</a:t>
            </a:r>
            <a:r>
              <a:rPr lang="en-US" dirty="0" smtClean="0"/>
              <a:t>o </a:t>
            </a:r>
            <a:r>
              <a:rPr lang="en-US" dirty="0" err="1" smtClean="0"/>
              <a:t>dok</a:t>
            </a:r>
            <a:r>
              <a:rPr lang="sk-SK" dirty="0" smtClean="0"/>
              <a:t>áž</a:t>
            </a:r>
            <a:r>
              <a:rPr lang="en-US" dirty="0" smtClean="0"/>
              <a:t>e </a:t>
            </a:r>
            <a:r>
              <a:rPr lang="en-US" dirty="0" err="1" smtClean="0"/>
              <a:t>tak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webov</a:t>
            </a:r>
            <a:r>
              <a:rPr lang="sk-SK" dirty="0" smtClean="0"/>
              <a:t>ý</a:t>
            </a:r>
            <a:r>
              <a:rPr lang="en-US" dirty="0" smtClean="0"/>
              <a:t> arch</a:t>
            </a:r>
            <a:r>
              <a:rPr lang="sk-SK" dirty="0" smtClean="0"/>
              <a:t>í</a:t>
            </a:r>
            <a:r>
              <a:rPr lang="en-US" dirty="0" smtClean="0"/>
              <a:t>v </a:t>
            </a:r>
            <a:r>
              <a:rPr lang="en-US" dirty="0"/>
              <a:t>…</a:t>
            </a:r>
          </a:p>
          <a:p>
            <a:r>
              <a:rPr lang="sk-SK" b="1" dirty="0" err="1" smtClean="0">
                <a:solidFill>
                  <a:srgbClr val="C00000"/>
                </a:solidFill>
              </a:rPr>
              <a:t>Vý</a:t>
            </a:r>
            <a:r>
              <a:rPr lang="en-US" b="1" dirty="0" err="1" smtClean="0">
                <a:solidFill>
                  <a:srgbClr val="C00000"/>
                </a:solidFill>
              </a:rPr>
              <a:t>voj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obsahu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str</a:t>
            </a:r>
            <a:r>
              <a:rPr lang="sk-SK" b="1" dirty="0" smtClean="0">
                <a:solidFill>
                  <a:srgbClr val="C00000"/>
                </a:solidFill>
              </a:rPr>
              <a:t>á</a:t>
            </a:r>
            <a:r>
              <a:rPr lang="en-US" b="1" dirty="0" err="1" smtClean="0">
                <a:solidFill>
                  <a:srgbClr val="C00000"/>
                </a:solidFill>
              </a:rPr>
              <a:t>nky</a:t>
            </a:r>
            <a:r>
              <a:rPr lang="en-US" b="1" dirty="0" smtClean="0">
                <a:solidFill>
                  <a:srgbClr val="C00000"/>
                </a:solidFill>
              </a:rPr>
              <a:t> v </a:t>
            </a:r>
            <a:r>
              <a:rPr lang="sk-SK" b="1" dirty="0" smtClean="0">
                <a:solidFill>
                  <a:srgbClr val="C00000"/>
                </a:solidFill>
              </a:rPr>
              <a:t>č</a:t>
            </a:r>
            <a:r>
              <a:rPr lang="en-US" b="1" dirty="0" err="1" smtClean="0">
                <a:solidFill>
                  <a:srgbClr val="C00000"/>
                </a:solidFill>
              </a:rPr>
              <a:t>ase</a:t>
            </a:r>
            <a:r>
              <a:rPr lang="sk-SK" b="1" dirty="0" smtClean="0">
                <a:solidFill>
                  <a:srgbClr val="C00000"/>
                </a:solidFill>
              </a:rPr>
              <a:t> (DEMO)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smtClean="0"/>
              <a:t>M</a:t>
            </a:r>
            <a:r>
              <a:rPr lang="sk-SK" dirty="0" smtClean="0"/>
              <a:t>áme </a:t>
            </a:r>
            <a:r>
              <a:rPr lang="en-US" dirty="0" err="1" smtClean="0"/>
              <a:t>slu</a:t>
            </a:r>
            <a:r>
              <a:rPr lang="sk-SK" dirty="0" smtClean="0"/>
              <a:t>ž</a:t>
            </a:r>
            <a:r>
              <a:rPr lang="en-US" dirty="0" smtClean="0"/>
              <a:t>by</a:t>
            </a:r>
            <a:r>
              <a:rPr lang="en-US" dirty="0"/>
              <a:t>, </a:t>
            </a:r>
            <a:r>
              <a:rPr lang="en-US" dirty="0" err="1" smtClean="0"/>
              <a:t>ktor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umo</a:t>
            </a:r>
            <a:r>
              <a:rPr lang="sk-SK" dirty="0" smtClean="0"/>
              <a:t>žň</a:t>
            </a:r>
            <a:r>
              <a:rPr lang="en-US" dirty="0" err="1" smtClean="0"/>
              <a:t>uj</a:t>
            </a:r>
            <a:r>
              <a:rPr lang="sk-SK" dirty="0" smtClean="0"/>
              <a:t>ú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pozrie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nejak</a:t>
            </a:r>
            <a:r>
              <a:rPr lang="sk-SK" dirty="0" smtClean="0"/>
              <a:t>ú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nku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sk-SK" dirty="0" smtClean="0"/>
              <a:t>č</a:t>
            </a:r>
            <a:r>
              <a:rPr lang="en-US" dirty="0" err="1" smtClean="0"/>
              <a:t>ase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menila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menili</a:t>
            </a:r>
            <a:r>
              <a:rPr lang="en-US" dirty="0"/>
              <a:t> </a:t>
            </a:r>
            <a:r>
              <a:rPr lang="en-US" dirty="0" err="1" smtClean="0"/>
              <a:t>jednotliv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/>
              <a:t>prvky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</a:t>
            </a:r>
            <a:r>
              <a:rPr lang="sk-SK" dirty="0" smtClean="0"/>
              <a:t>á</a:t>
            </a:r>
            <a:r>
              <a:rPr lang="en-US" dirty="0" err="1" smtClean="0"/>
              <a:t>nke</a:t>
            </a:r>
            <a:r>
              <a:rPr lang="en-US" dirty="0" smtClean="0"/>
              <a:t> </a:t>
            </a:r>
            <a:r>
              <a:rPr lang="en-US" dirty="0"/>
              <a:t>…</a:t>
            </a:r>
          </a:p>
          <a:p>
            <a:r>
              <a:rPr lang="en-US" dirty="0"/>
              <a:t>… </a:t>
            </a:r>
            <a:r>
              <a:rPr lang="en-US" dirty="0" smtClean="0"/>
              <a:t>m</a:t>
            </a:r>
            <a:r>
              <a:rPr lang="sk-SK" dirty="0" smtClean="0"/>
              <a:t>ô</a:t>
            </a:r>
            <a:r>
              <a:rPr lang="sk-SK" dirty="0"/>
              <a:t>ž</a:t>
            </a:r>
            <a:r>
              <a:rPr lang="en-US" dirty="0" err="1" smtClean="0"/>
              <a:t>ete</a:t>
            </a:r>
            <a:r>
              <a:rPr lang="en-US" dirty="0" smtClean="0"/>
              <a:t> </a:t>
            </a:r>
            <a:r>
              <a:rPr lang="en-US" dirty="0" err="1" smtClean="0"/>
              <a:t>nav</a:t>
            </a:r>
            <a:r>
              <a:rPr lang="sk-SK" dirty="0" smtClean="0"/>
              <a:t>š</a:t>
            </a:r>
            <a:r>
              <a:rPr lang="en-US" dirty="0" err="1" smtClean="0"/>
              <a:t>tevova</a:t>
            </a:r>
            <a:r>
              <a:rPr lang="sk-SK" dirty="0" smtClean="0"/>
              <a:t>ť</a:t>
            </a:r>
            <a:r>
              <a:rPr lang="en-US" dirty="0" smtClean="0"/>
              <a:t> v</a:t>
            </a:r>
            <a:r>
              <a:rPr lang="sk-SK" dirty="0" err="1" smtClean="0"/>
              <a:t>šelijaká</a:t>
            </a:r>
            <a:r>
              <a:rPr lang="sk-SK" dirty="0" smtClean="0"/>
              <a:t> stránky, získavať zmeny obsahu s</a:t>
            </a:r>
            <a:r>
              <a:rPr lang="en-US" dirty="0" err="1" smtClean="0"/>
              <a:t>tr</a:t>
            </a:r>
            <a:r>
              <a:rPr lang="sk-SK" dirty="0" smtClean="0"/>
              <a:t>á</a:t>
            </a:r>
            <a:r>
              <a:rPr lang="en-US" dirty="0" smtClean="0"/>
              <a:t>n</a:t>
            </a:r>
            <a:r>
              <a:rPr lang="sk-SK" dirty="0" smtClean="0"/>
              <a:t>o</a:t>
            </a:r>
            <a:r>
              <a:rPr lang="en-US" dirty="0" smtClean="0"/>
              <a:t>k </a:t>
            </a:r>
            <a:r>
              <a:rPr lang="en-US" dirty="0"/>
              <a:t>… </a:t>
            </a:r>
            <a:r>
              <a:rPr lang="en-US" dirty="0" err="1" smtClean="0"/>
              <a:t>zauj</a:t>
            </a:r>
            <a:r>
              <a:rPr lang="sk-SK" dirty="0" smtClean="0"/>
              <a:t>í</a:t>
            </a:r>
            <a:r>
              <a:rPr lang="en-US" dirty="0" err="1" smtClean="0"/>
              <a:t>mav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en-US" dirty="0" err="1"/>
              <a:t>obsah</a:t>
            </a:r>
            <a:r>
              <a:rPr lang="en-US" dirty="0"/>
              <a:t> …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Pôvod obsahu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Keď máte detailnú analýzu </a:t>
            </a:r>
            <a:r>
              <a:rPr lang="sk-SK" dirty="0"/>
              <a:t>obsahu </a:t>
            </a:r>
            <a:r>
              <a:rPr lang="sk-SK" dirty="0" smtClean="0"/>
              <a:t>webových stránok počas </a:t>
            </a:r>
            <a:r>
              <a:rPr lang="sk-SK" dirty="0"/>
              <a:t>celej ich existencie, </a:t>
            </a:r>
            <a:r>
              <a:rPr lang="sk-SK" dirty="0" smtClean="0"/>
              <a:t>začínate </a:t>
            </a:r>
            <a:r>
              <a:rPr lang="sk-SK" dirty="0"/>
              <a:t>sa </a:t>
            </a:r>
            <a:r>
              <a:rPr lang="sk-SK" dirty="0" smtClean="0"/>
              <a:t>pýtať:</a:t>
            </a:r>
            <a:endParaRPr lang="sk-SK" dirty="0"/>
          </a:p>
          <a:p>
            <a:r>
              <a:rPr lang="sk-SK" dirty="0" smtClean="0"/>
              <a:t>čo </a:t>
            </a:r>
            <a:r>
              <a:rPr lang="sk-SK" dirty="0"/>
              <a:t>to je za obsah, </a:t>
            </a:r>
            <a:r>
              <a:rPr lang="sk-SK" dirty="0" smtClean="0"/>
              <a:t>odkiaľ </a:t>
            </a:r>
            <a:r>
              <a:rPr lang="sk-SK" dirty="0"/>
              <a:t>sa berie ... </a:t>
            </a:r>
            <a:r>
              <a:rPr lang="sk-SK" b="1" dirty="0" smtClean="0"/>
              <a:t>kde vzniká?</a:t>
            </a:r>
            <a:endParaRPr lang="sk-SK" b="1" dirty="0"/>
          </a:p>
          <a:p>
            <a:endParaRPr lang="sk-SK" sz="2000" dirty="0"/>
          </a:p>
          <a:p>
            <a:r>
              <a:rPr lang="sk-SK" dirty="0" smtClean="0"/>
              <a:t>Keď sledujeme viaceré významné </a:t>
            </a:r>
            <a:r>
              <a:rPr lang="sk-SK" dirty="0"/>
              <a:t>zdroje obsahu </a:t>
            </a:r>
            <a:r>
              <a:rPr lang="sk-SK" dirty="0" smtClean="0"/>
              <a:t>(online médiá) môžete sledovať:</a:t>
            </a:r>
            <a:endParaRPr lang="sk-SK" dirty="0"/>
          </a:p>
          <a:p>
            <a:pPr lvl="1"/>
            <a:r>
              <a:rPr lang="sk-SK" dirty="0" smtClean="0"/>
              <a:t>ktoré médium správu </a:t>
            </a:r>
            <a:r>
              <a:rPr lang="sk-SK" dirty="0"/>
              <a:t>prinieslo </a:t>
            </a:r>
            <a:r>
              <a:rPr lang="sk-SK" dirty="0" smtClean="0"/>
              <a:t>prvé, </a:t>
            </a:r>
            <a:endParaRPr lang="sk-SK" dirty="0"/>
          </a:p>
          <a:p>
            <a:pPr lvl="1"/>
            <a:r>
              <a:rPr lang="sk-SK" dirty="0" smtClean="0"/>
              <a:t>kde </a:t>
            </a:r>
            <a:r>
              <a:rPr lang="sk-SK" dirty="0"/>
              <a:t>sa objavil </a:t>
            </a:r>
            <a:r>
              <a:rPr lang="sk-SK" dirty="0" smtClean="0"/>
              <a:t>aký obsah</a:t>
            </a:r>
          </a:p>
          <a:p>
            <a:r>
              <a:rPr lang="sk-SK" dirty="0" smtClean="0"/>
              <a:t>môžeme </a:t>
            </a:r>
            <a:r>
              <a:rPr lang="sk-SK" b="1" dirty="0" smtClean="0"/>
              <a:t>začat </a:t>
            </a:r>
            <a:r>
              <a:rPr lang="sk-SK" b="1" dirty="0"/>
              <a:t>obsah </a:t>
            </a:r>
            <a:r>
              <a:rPr lang="sk-SK" b="1" dirty="0" smtClean="0"/>
              <a:t>spájať </a:t>
            </a:r>
            <a:r>
              <a:rPr lang="sk-SK" dirty="0" smtClean="0"/>
              <a:t>dokopy, a </a:t>
            </a:r>
          </a:p>
          <a:p>
            <a:r>
              <a:rPr lang="sk-SK" dirty="0" smtClean="0"/>
              <a:t>analyzovať príspevok jednotlivých </a:t>
            </a:r>
            <a:r>
              <a:rPr lang="sk-SK" dirty="0"/>
              <a:t>zdrojov k </a:t>
            </a:r>
            <a:r>
              <a:rPr lang="sk-SK" dirty="0" smtClean="0"/>
              <a:t>celkovému </a:t>
            </a:r>
            <a:r>
              <a:rPr lang="sk-SK" dirty="0"/>
              <a:t>obsahu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Neplytká analýza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01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tvarozek_fk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jtvarozek_fko</Template>
  <TotalTime>430</TotalTime>
  <Words>726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jtvarozek_fko</vt:lpstr>
      <vt:lpstr>Slide 1</vt:lpstr>
      <vt:lpstr>Slide 2</vt:lpstr>
      <vt:lpstr>Obsah webovej stránky</vt:lpstr>
      <vt:lpstr>Analýza webovej stránky</vt:lpstr>
      <vt:lpstr>Ukážka analýzy stránky</vt:lpstr>
      <vt:lpstr>Obsah webovej stránky (2)</vt:lpstr>
      <vt:lpstr>Extrakcia obsahu</vt:lpstr>
      <vt:lpstr>Archív webu</vt:lpstr>
      <vt:lpstr>Pôvod obsahu</vt:lpstr>
      <vt:lpstr>Analýza pôvodu obsahu</vt:lpstr>
      <vt:lpstr>Ako sa k tomuto dostať?</vt:lpstr>
      <vt:lpstr>Použitie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Ontoparty presentation</dc:subject>
  <dc:creator>Jozef</dc:creator>
  <cp:lastModifiedBy>Jozef</cp:lastModifiedBy>
  <cp:revision>102</cp:revision>
  <dcterms:created xsi:type="dcterms:W3CDTF">2011-10-22T15:37:06Z</dcterms:created>
  <dcterms:modified xsi:type="dcterms:W3CDTF">2012-04-11T07:14:57Z</dcterms:modified>
</cp:coreProperties>
</file>