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5.4.2013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Podobnosť v našich projektoch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391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Domeny</a:t>
            </a:r>
            <a:r>
              <a:rPr lang="sk-SK" dirty="0" smtClean="0"/>
              <a:t> a </a:t>
            </a:r>
            <a:r>
              <a:rPr lang="sk-SK" dirty="0" err="1" smtClean="0"/>
              <a:t>podobnost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Filmy – podobne </a:t>
            </a:r>
            <a:r>
              <a:rPr lang="sk-SK" dirty="0" err="1" smtClean="0"/>
              <a:t>atributy</a:t>
            </a:r>
            <a:r>
              <a:rPr lang="sk-SK" dirty="0" smtClean="0"/>
              <a:t> (obsah netreba) – </a:t>
            </a:r>
            <a:r>
              <a:rPr lang="sk-SK" dirty="0" err="1" smtClean="0"/>
              <a:t>pearsonova</a:t>
            </a:r>
            <a:r>
              <a:rPr lang="sk-SK" dirty="0" smtClean="0"/>
              <a:t> </a:t>
            </a:r>
            <a:r>
              <a:rPr lang="sk-SK" dirty="0" err="1" smtClean="0"/>
              <a:t>korelacia</a:t>
            </a:r>
            <a:r>
              <a:rPr lang="sk-SK" dirty="0" smtClean="0"/>
              <a:t> (-1,1)</a:t>
            </a:r>
          </a:p>
          <a:p>
            <a:r>
              <a:rPr lang="sk-SK" dirty="0" err="1" smtClean="0"/>
              <a:t>Alef</a:t>
            </a:r>
            <a:r>
              <a:rPr lang="sk-SK" dirty="0" smtClean="0"/>
              <a:t> – obsah </a:t>
            </a:r>
            <a:r>
              <a:rPr lang="sk-SK" dirty="0" err="1" smtClean="0"/>
              <a:t>vs</a:t>
            </a:r>
            <a:r>
              <a:rPr lang="sk-SK" dirty="0" smtClean="0"/>
              <a:t>. koncepty</a:t>
            </a:r>
          </a:p>
          <a:p>
            <a:r>
              <a:rPr lang="sk-SK" dirty="0" err="1" smtClean="0"/>
              <a:t>Kody</a:t>
            </a:r>
            <a:r>
              <a:rPr lang="sk-SK" dirty="0" smtClean="0"/>
              <a:t> – 2x </a:t>
            </a:r>
            <a:r>
              <a:rPr lang="sk-SK" dirty="0" err="1" smtClean="0"/>
              <a:t>podobnost</a:t>
            </a:r>
            <a:r>
              <a:rPr lang="sk-SK" smtClean="0"/>
              <a:t> - </a:t>
            </a:r>
            <a:r>
              <a:rPr lang="sk-SK" dirty="0" smtClean="0"/>
              <a:t>AST, </a:t>
            </a:r>
            <a:r>
              <a:rPr lang="sk-SK" dirty="0" err="1" smtClean="0"/>
              <a:t>nazov</a:t>
            </a:r>
            <a:r>
              <a:rPr lang="sk-SK" dirty="0" smtClean="0"/>
              <a:t> + </a:t>
            </a:r>
            <a:r>
              <a:rPr lang="sk-SK" dirty="0" err="1" smtClean="0"/>
              <a:t>komentar</a:t>
            </a:r>
            <a:endParaRPr lang="sk-SK" dirty="0" smtClean="0"/>
          </a:p>
          <a:p>
            <a:r>
              <a:rPr lang="sk-SK" dirty="0" smtClean="0"/>
              <a:t>Kontext – obsah </a:t>
            </a:r>
            <a:r>
              <a:rPr lang="sk-SK" dirty="0" err="1" smtClean="0"/>
              <a:t>vs</a:t>
            </a:r>
            <a:r>
              <a:rPr lang="sk-SK" dirty="0" smtClean="0"/>
              <a:t> </a:t>
            </a:r>
            <a:r>
              <a:rPr lang="sk-SK" dirty="0" err="1" smtClean="0"/>
              <a:t>kategoria</a:t>
            </a:r>
            <a:endParaRPr lang="sk-SK" dirty="0" smtClean="0"/>
          </a:p>
          <a:p>
            <a:endParaRPr lang="sk-SK" dirty="0" smtClean="0"/>
          </a:p>
          <a:p>
            <a:pPr lvl="1"/>
            <a:r>
              <a:rPr lang="sk-SK" dirty="0" err="1" smtClean="0"/>
              <a:t>Zohladnit</a:t>
            </a:r>
            <a:r>
              <a:rPr lang="sk-SK" dirty="0" smtClean="0"/>
              <a:t> dynamiku </a:t>
            </a:r>
            <a:r>
              <a:rPr lang="sk-SK" dirty="0" err="1" smtClean="0"/>
              <a:t>domeny</a:t>
            </a:r>
            <a:r>
              <a:rPr lang="sk-SK" dirty="0" smtClean="0"/>
              <a:t>, </a:t>
            </a:r>
            <a:r>
              <a:rPr lang="sk-SK" dirty="0" err="1" smtClean="0"/>
              <a:t>pocet</a:t>
            </a:r>
            <a:r>
              <a:rPr lang="sk-SK" dirty="0" smtClean="0"/>
              <a:t> </a:t>
            </a:r>
            <a:r>
              <a:rPr lang="sk-SK" dirty="0" err="1" smtClean="0"/>
              <a:t>atributov</a:t>
            </a:r>
            <a:r>
              <a:rPr lang="sk-SK" dirty="0" smtClean="0"/>
              <a:t> a pod.</a:t>
            </a:r>
          </a:p>
        </p:txBody>
      </p:sp>
    </p:spTree>
    <p:extLst>
      <p:ext uri="{BB962C8B-B14F-4D97-AF65-F5344CB8AC3E}">
        <p14:creationId xmlns:p14="http://schemas.microsoft.com/office/powerpoint/2010/main" val="3771754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Prezentácia na obrazovke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Podobnosť v našich projektoch</vt:lpstr>
      <vt:lpstr>Domeny a podobnost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Podobnosť v našich projektoch</dc:title>
  <dc:creator>Miso Kompan</dc:creator>
  <cp:lastModifiedBy>mk</cp:lastModifiedBy>
  <cp:revision>1</cp:revision>
  <dcterms:created xsi:type="dcterms:W3CDTF">2013-04-05T13:57:07Z</dcterms:created>
  <dcterms:modified xsi:type="dcterms:W3CDTF">2013-04-05T14:07:33Z</dcterms:modified>
</cp:coreProperties>
</file>