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744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D0117-7839-4E48-9035-ACCD8F290236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4D15-9E03-42E3-AD2E-164DA0AF5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57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D0117-7839-4E48-9035-ACCD8F290236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4D15-9E03-42E3-AD2E-164DA0AF5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271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D0117-7839-4E48-9035-ACCD8F290236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4D15-9E03-42E3-AD2E-164DA0AF5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D0117-7839-4E48-9035-ACCD8F290236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4D15-9E03-42E3-AD2E-164DA0AF5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245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D0117-7839-4E48-9035-ACCD8F290236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4D15-9E03-42E3-AD2E-164DA0AF5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26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D0117-7839-4E48-9035-ACCD8F290236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4D15-9E03-42E3-AD2E-164DA0AF5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838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D0117-7839-4E48-9035-ACCD8F290236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4D15-9E03-42E3-AD2E-164DA0AF5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425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D0117-7839-4E48-9035-ACCD8F290236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4D15-9E03-42E3-AD2E-164DA0AF5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736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D0117-7839-4E48-9035-ACCD8F290236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4D15-9E03-42E3-AD2E-164DA0AF5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19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D0117-7839-4E48-9035-ACCD8F290236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4D15-9E03-42E3-AD2E-164DA0AF5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499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D0117-7839-4E48-9035-ACCD8F290236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4D15-9E03-42E3-AD2E-164DA0AF5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098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D0117-7839-4E48-9035-ACCD8F290236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94D15-9E03-42E3-AD2E-164DA0AF5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8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Precision and more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err="1" smtClean="0"/>
              <a:t>mk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39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2. Group </a:t>
            </a:r>
            <a:r>
              <a:rPr lang="sk-SK" dirty="0" err="1" smtClean="0"/>
              <a:t>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733" t="50882" r="19281" b="20653"/>
          <a:stretch/>
        </p:blipFill>
        <p:spPr>
          <a:xfrm>
            <a:off x="801225" y="2668587"/>
            <a:ext cx="10589550" cy="249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3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What</a:t>
            </a:r>
            <a:r>
              <a:rPr lang="sk-SK" dirty="0" smtClean="0"/>
              <a:t> </a:t>
            </a:r>
            <a:r>
              <a:rPr lang="sk-SK" dirty="0" err="1" smtClean="0"/>
              <a:t>next</a:t>
            </a:r>
            <a:r>
              <a:rPr lang="sk-SK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err="1" smtClean="0"/>
              <a:t>Ranking</a:t>
            </a:r>
            <a:r>
              <a:rPr lang="sk-SK" dirty="0" smtClean="0"/>
              <a:t> </a:t>
            </a:r>
            <a:r>
              <a:rPr lang="sk-SK" dirty="0" err="1" smtClean="0"/>
              <a:t>measures</a:t>
            </a:r>
            <a:endParaRPr lang="sk-SK" dirty="0" smtClean="0"/>
          </a:p>
          <a:p>
            <a:pPr lvl="1"/>
            <a:r>
              <a:rPr lang="en-US" dirty="0"/>
              <a:t>Normalized Distance-based Performance </a:t>
            </a:r>
            <a:r>
              <a:rPr lang="en-US" dirty="0" smtClean="0"/>
              <a:t>Measure</a:t>
            </a:r>
            <a:endParaRPr lang="sk-SK" dirty="0" smtClean="0"/>
          </a:p>
          <a:p>
            <a:pPr lvl="1"/>
            <a:r>
              <a:rPr lang="en-US" dirty="0"/>
              <a:t>Normalized Cumulative Discounted </a:t>
            </a:r>
            <a:r>
              <a:rPr lang="en-US" dirty="0" smtClean="0"/>
              <a:t>Gain</a:t>
            </a:r>
            <a:endParaRPr lang="sk-SK" dirty="0" smtClean="0"/>
          </a:p>
          <a:p>
            <a:pPr lvl="1"/>
            <a:endParaRPr lang="sk-SK" dirty="0"/>
          </a:p>
          <a:p>
            <a:r>
              <a:rPr lang="sk-SK" dirty="0" err="1" smtClean="0"/>
              <a:t>Coverage</a:t>
            </a:r>
            <a:endParaRPr lang="sk-SK" dirty="0" smtClean="0"/>
          </a:p>
          <a:p>
            <a:pPr lvl="1"/>
            <a:r>
              <a:rPr lang="sk-SK" dirty="0" err="1" smtClean="0"/>
              <a:t>Item</a:t>
            </a:r>
            <a:r>
              <a:rPr lang="sk-SK" dirty="0" smtClean="0"/>
              <a:t> </a:t>
            </a:r>
            <a:r>
              <a:rPr lang="sk-SK" dirty="0" err="1" smtClean="0"/>
              <a:t>space</a:t>
            </a:r>
            <a:endParaRPr lang="sk-SK" dirty="0" smtClean="0"/>
          </a:p>
          <a:p>
            <a:pPr lvl="1"/>
            <a:r>
              <a:rPr lang="sk-SK" dirty="0" err="1" smtClean="0"/>
              <a:t>Users</a:t>
            </a:r>
            <a:r>
              <a:rPr lang="sk-SK" dirty="0"/>
              <a:t> </a:t>
            </a:r>
            <a:r>
              <a:rPr lang="sk-SK" dirty="0" err="1" smtClean="0"/>
              <a:t>space</a:t>
            </a:r>
            <a:endParaRPr lang="sk-SK" dirty="0" smtClean="0"/>
          </a:p>
          <a:p>
            <a:endParaRPr lang="sk-SK" dirty="0"/>
          </a:p>
          <a:p>
            <a:r>
              <a:rPr lang="sk-SK" dirty="0" err="1" smtClean="0"/>
              <a:t>Confidence</a:t>
            </a:r>
            <a:endParaRPr lang="sk-SK" dirty="0" smtClean="0"/>
          </a:p>
          <a:p>
            <a:pPr lvl="1"/>
            <a:r>
              <a:rPr lang="sk-SK" dirty="0" err="1" smtClean="0"/>
              <a:t>System</a:t>
            </a:r>
            <a:r>
              <a:rPr lang="sk-SK" dirty="0" smtClean="0"/>
              <a:t> trust in </a:t>
            </a:r>
            <a:r>
              <a:rPr lang="sk-SK" dirty="0" err="1" smtClean="0"/>
              <a:t>its</a:t>
            </a:r>
            <a:r>
              <a:rPr lang="sk-SK" dirty="0" smtClean="0"/>
              <a:t> </a:t>
            </a:r>
            <a:r>
              <a:rPr lang="sk-SK" dirty="0" err="1" smtClean="0"/>
              <a:t>recommendations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26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What</a:t>
            </a:r>
            <a:r>
              <a:rPr lang="sk-SK" dirty="0" smtClean="0"/>
              <a:t> </a:t>
            </a:r>
            <a:r>
              <a:rPr lang="sk-SK" dirty="0" err="1" smtClean="0"/>
              <a:t>next</a:t>
            </a:r>
            <a:r>
              <a:rPr lang="sk-SK" dirty="0" smtClean="0"/>
              <a:t>?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Trust</a:t>
            </a:r>
          </a:p>
          <a:p>
            <a:pPr lvl="1"/>
            <a:r>
              <a:rPr lang="sk-SK" dirty="0" smtClean="0"/>
              <a:t>User trust in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recommender</a:t>
            </a:r>
            <a:r>
              <a:rPr lang="sk-SK" dirty="0" smtClean="0"/>
              <a:t> </a:t>
            </a:r>
            <a:r>
              <a:rPr lang="sk-SK" dirty="0" err="1" smtClean="0"/>
              <a:t>system</a:t>
            </a:r>
            <a:endParaRPr lang="sk-SK" dirty="0" smtClean="0"/>
          </a:p>
          <a:p>
            <a:endParaRPr lang="sk-SK" dirty="0"/>
          </a:p>
          <a:p>
            <a:r>
              <a:rPr lang="sk-SK" dirty="0" err="1" smtClean="0"/>
              <a:t>Novelty</a:t>
            </a:r>
            <a:endParaRPr lang="sk-SK" dirty="0" smtClean="0"/>
          </a:p>
          <a:p>
            <a:pPr lvl="1"/>
            <a:endParaRPr lang="sk-SK" dirty="0" smtClean="0"/>
          </a:p>
          <a:p>
            <a:r>
              <a:rPr lang="sk-SK" dirty="0" err="1" smtClean="0"/>
              <a:t>Serendipity</a:t>
            </a:r>
            <a:endParaRPr lang="sk-SK" dirty="0" smtClean="0"/>
          </a:p>
          <a:p>
            <a:pPr lvl="1"/>
            <a:r>
              <a:rPr lang="sk-SK" dirty="0" err="1" smtClean="0"/>
              <a:t>How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results</a:t>
            </a:r>
            <a:r>
              <a:rPr lang="sk-SK" dirty="0" smtClean="0"/>
              <a:t> are </a:t>
            </a:r>
            <a:r>
              <a:rPr lang="sk-SK" dirty="0" err="1" smtClean="0"/>
              <a:t>surprising</a:t>
            </a:r>
            <a:endParaRPr lang="sk-SK" dirty="0" smtClean="0"/>
          </a:p>
          <a:p>
            <a:pPr lvl="1"/>
            <a:endParaRPr lang="sk-SK" dirty="0"/>
          </a:p>
          <a:p>
            <a:r>
              <a:rPr lang="sk-SK" dirty="0" err="1" smtClean="0"/>
              <a:t>Diversity</a:t>
            </a:r>
            <a:endParaRPr lang="sk-SK" dirty="0" smtClean="0"/>
          </a:p>
          <a:p>
            <a:pPr lvl="1"/>
            <a:r>
              <a:rPr lang="sk-SK" dirty="0" err="1" smtClean="0"/>
              <a:t>Opposite</a:t>
            </a:r>
            <a:r>
              <a:rPr lang="sk-SK" dirty="0" smtClean="0"/>
              <a:t> to </a:t>
            </a:r>
            <a:r>
              <a:rPr lang="sk-SK" dirty="0" err="1" smtClean="0"/>
              <a:t>similarity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11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What</a:t>
            </a:r>
            <a:r>
              <a:rPr lang="sk-SK" dirty="0" smtClean="0"/>
              <a:t> </a:t>
            </a:r>
            <a:r>
              <a:rPr lang="sk-SK" dirty="0" err="1" smtClean="0"/>
              <a:t>next</a:t>
            </a:r>
            <a:r>
              <a:rPr lang="sk-SK" dirty="0" smtClean="0"/>
              <a:t>?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Utility</a:t>
            </a:r>
          </a:p>
          <a:p>
            <a:pPr lvl="1"/>
            <a:r>
              <a:rPr lang="sk-SK" dirty="0" err="1" smtClean="0"/>
              <a:t>E.g</a:t>
            </a:r>
            <a:r>
              <a:rPr lang="sk-SK" dirty="0" smtClean="0"/>
              <a:t>. </a:t>
            </a:r>
            <a:r>
              <a:rPr lang="sk-SK" dirty="0" err="1" smtClean="0"/>
              <a:t>revenue</a:t>
            </a:r>
            <a:endParaRPr lang="sk-SK" dirty="0" smtClean="0"/>
          </a:p>
          <a:p>
            <a:pPr lvl="1"/>
            <a:endParaRPr lang="sk-SK" dirty="0"/>
          </a:p>
          <a:p>
            <a:r>
              <a:rPr lang="sk-SK" dirty="0" smtClean="0"/>
              <a:t>Risk</a:t>
            </a:r>
          </a:p>
          <a:p>
            <a:pPr lvl="1"/>
            <a:r>
              <a:rPr lang="sk-SK" dirty="0" err="1" smtClean="0"/>
              <a:t>E.g</a:t>
            </a:r>
            <a:r>
              <a:rPr lang="sk-SK" dirty="0" smtClean="0"/>
              <a:t>. </a:t>
            </a:r>
            <a:r>
              <a:rPr lang="sk-SK" dirty="0" err="1" smtClean="0"/>
              <a:t>stock</a:t>
            </a:r>
            <a:endParaRPr lang="sk-SK" dirty="0" smtClean="0"/>
          </a:p>
          <a:p>
            <a:pPr lvl="1"/>
            <a:endParaRPr lang="sk-SK" dirty="0"/>
          </a:p>
          <a:p>
            <a:r>
              <a:rPr lang="sk-SK" dirty="0" err="1" smtClean="0"/>
              <a:t>Robustness</a:t>
            </a:r>
            <a:endParaRPr lang="sk-SK" dirty="0" smtClean="0"/>
          </a:p>
          <a:p>
            <a:pPr lvl="1"/>
            <a:r>
              <a:rPr lang="sk-SK" dirty="0" err="1" smtClean="0"/>
              <a:t>Fake</a:t>
            </a:r>
            <a:r>
              <a:rPr lang="sk-SK" dirty="0" smtClean="0"/>
              <a:t> </a:t>
            </a:r>
            <a:r>
              <a:rPr lang="sk-SK" dirty="0" err="1" smtClean="0"/>
              <a:t>information</a:t>
            </a:r>
            <a:endParaRPr lang="sk-SK" dirty="0" smtClean="0"/>
          </a:p>
          <a:p>
            <a:pPr lvl="1"/>
            <a:endParaRPr lang="sk-SK" dirty="0"/>
          </a:p>
          <a:p>
            <a:r>
              <a:rPr lang="sk-SK" dirty="0" err="1" smtClean="0"/>
              <a:t>Privacy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366444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What</a:t>
            </a:r>
            <a:r>
              <a:rPr lang="sk-SK" dirty="0" smtClean="0"/>
              <a:t> </a:t>
            </a:r>
            <a:r>
              <a:rPr lang="sk-SK" dirty="0" err="1" smtClean="0"/>
              <a:t>next</a:t>
            </a:r>
            <a:r>
              <a:rPr lang="sk-SK" dirty="0" smtClean="0"/>
              <a:t>?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err="1" smtClean="0"/>
              <a:t>Adaptivity</a:t>
            </a:r>
            <a:endParaRPr lang="sk-SK" dirty="0" smtClean="0"/>
          </a:p>
          <a:p>
            <a:pPr lvl="1"/>
            <a:r>
              <a:rPr lang="sk-SK" dirty="0" err="1" smtClean="0"/>
              <a:t>E.g</a:t>
            </a:r>
            <a:r>
              <a:rPr lang="sk-SK" dirty="0" smtClean="0"/>
              <a:t>. </a:t>
            </a:r>
            <a:r>
              <a:rPr lang="sk-SK" dirty="0" err="1" smtClean="0"/>
              <a:t>news</a:t>
            </a:r>
            <a:r>
              <a:rPr lang="sk-SK" dirty="0" smtClean="0"/>
              <a:t> – </a:t>
            </a:r>
            <a:r>
              <a:rPr lang="sk-SK" dirty="0" err="1" smtClean="0"/>
              <a:t>short</a:t>
            </a:r>
            <a:r>
              <a:rPr lang="sk-SK" dirty="0" smtClean="0"/>
              <a:t> </a:t>
            </a:r>
            <a:r>
              <a:rPr lang="sk-SK" dirty="0" err="1" smtClean="0"/>
              <a:t>vs</a:t>
            </a:r>
            <a:r>
              <a:rPr lang="sk-SK" dirty="0" smtClean="0"/>
              <a:t>. </a:t>
            </a:r>
            <a:r>
              <a:rPr lang="sk-SK" dirty="0" err="1" smtClean="0"/>
              <a:t>longterm</a:t>
            </a:r>
            <a:endParaRPr lang="sk-SK" dirty="0" smtClean="0"/>
          </a:p>
          <a:p>
            <a:pPr lvl="1"/>
            <a:endParaRPr lang="sk-SK" dirty="0"/>
          </a:p>
          <a:p>
            <a:r>
              <a:rPr lang="sk-SK" dirty="0" err="1" smtClean="0"/>
              <a:t>Scalability</a:t>
            </a:r>
            <a:endParaRPr lang="sk-SK" dirty="0" smtClean="0"/>
          </a:p>
          <a:p>
            <a:pPr lvl="1"/>
            <a:r>
              <a:rPr lang="sk-SK" dirty="0" err="1" smtClean="0"/>
              <a:t>Milions</a:t>
            </a:r>
            <a:r>
              <a:rPr lang="sk-SK" dirty="0" smtClean="0"/>
              <a:t> of </a:t>
            </a:r>
            <a:r>
              <a:rPr lang="sk-SK" dirty="0" err="1" smtClean="0"/>
              <a:t>items</a:t>
            </a:r>
            <a:endParaRPr lang="sk-SK" dirty="0" smtClean="0"/>
          </a:p>
          <a:p>
            <a:pPr lvl="1"/>
            <a:endParaRPr lang="sk-SK" dirty="0"/>
          </a:p>
          <a:p>
            <a:pPr lvl="1"/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211953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Evaluating Recommendation </a:t>
            </a:r>
            <a:r>
              <a:rPr lang="en-US" dirty="0" smtClean="0"/>
              <a:t>Systems</a:t>
            </a:r>
            <a:r>
              <a:rPr lang="sk-SK" dirty="0" smtClean="0"/>
              <a:t>. </a:t>
            </a:r>
            <a:r>
              <a:rPr lang="en-US" dirty="0" smtClean="0"/>
              <a:t>Guy </a:t>
            </a:r>
            <a:r>
              <a:rPr lang="en-US" dirty="0" err="1"/>
              <a:t>Shani</a:t>
            </a:r>
            <a:r>
              <a:rPr lang="en-US" dirty="0"/>
              <a:t> and </a:t>
            </a:r>
            <a:r>
              <a:rPr lang="en-US" dirty="0" err="1"/>
              <a:t>Asela</a:t>
            </a:r>
            <a:r>
              <a:rPr lang="en-US" dirty="0"/>
              <a:t> </a:t>
            </a:r>
            <a:r>
              <a:rPr lang="en-US" dirty="0" err="1" smtClean="0"/>
              <a:t>Gunawardana</a:t>
            </a:r>
            <a:r>
              <a:rPr lang="sk-SK" smtClean="0"/>
              <a:t>, Microsoft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01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Group </a:t>
            </a:r>
            <a:r>
              <a:rPr lang="en-US" dirty="0" smtClean="0"/>
              <a:t>recommendation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eduactional</a:t>
            </a:r>
            <a:r>
              <a:rPr lang="sk-SK" dirty="0" smtClean="0"/>
              <a:t> </a:t>
            </a:r>
            <a:r>
              <a:rPr lang="sk-SK" dirty="0" err="1" smtClean="0"/>
              <a:t>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Engage</a:t>
            </a:r>
            <a:r>
              <a:rPr lang="sk-SK" dirty="0" smtClean="0"/>
              <a:t> </a:t>
            </a:r>
            <a:r>
              <a:rPr lang="sk-SK" dirty="0" err="1" smtClean="0"/>
              <a:t>users</a:t>
            </a:r>
            <a:r>
              <a:rPr lang="sk-SK" dirty="0" smtClean="0"/>
              <a:t> to </a:t>
            </a:r>
            <a:r>
              <a:rPr lang="sk-SK" dirty="0" err="1" smtClean="0"/>
              <a:t>discuss</a:t>
            </a:r>
            <a:r>
              <a:rPr lang="sk-SK" dirty="0" smtClean="0"/>
              <a:t> and to </a:t>
            </a:r>
            <a:r>
              <a:rPr lang="sk-SK" dirty="0" err="1" smtClean="0"/>
              <a:t>help</a:t>
            </a:r>
            <a:r>
              <a:rPr lang="sk-SK" dirty="0" smtClean="0"/>
              <a:t> </a:t>
            </a:r>
            <a:r>
              <a:rPr lang="sk-SK" dirty="0" err="1" smtClean="0"/>
              <a:t>each</a:t>
            </a:r>
            <a:r>
              <a:rPr lang="sk-SK" dirty="0" smtClean="0"/>
              <a:t> </a:t>
            </a:r>
            <a:r>
              <a:rPr lang="sk-SK" dirty="0" err="1" smtClean="0"/>
              <a:t>other</a:t>
            </a:r>
            <a:r>
              <a:rPr lang="sk-SK" dirty="0" smtClean="0"/>
              <a:t> </a:t>
            </a:r>
            <a:r>
              <a:rPr lang="sk-SK" dirty="0" err="1" smtClean="0"/>
              <a:t>within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system</a:t>
            </a:r>
            <a:endParaRPr lang="sk-SK" dirty="0" smtClean="0"/>
          </a:p>
          <a:p>
            <a:r>
              <a:rPr lang="sk-SK" dirty="0" err="1" smtClean="0"/>
              <a:t>Incerase</a:t>
            </a:r>
            <a:r>
              <a:rPr lang="sk-SK" dirty="0" smtClean="0"/>
              <a:t> </a:t>
            </a:r>
            <a:r>
              <a:rPr lang="sk-SK" dirty="0" err="1" smtClean="0"/>
              <a:t>students</a:t>
            </a:r>
            <a:r>
              <a:rPr lang="sk-SK" dirty="0" smtClean="0"/>
              <a:t> </a:t>
            </a:r>
            <a:r>
              <a:rPr lang="sk-SK" dirty="0" err="1" smtClean="0"/>
              <a:t>collaboration</a:t>
            </a:r>
            <a:endParaRPr lang="sk-SK" dirty="0" smtClean="0"/>
          </a:p>
          <a:p>
            <a:r>
              <a:rPr lang="sk-SK" dirty="0" err="1" smtClean="0"/>
              <a:t>Improve</a:t>
            </a:r>
            <a:r>
              <a:rPr lang="sk-SK" dirty="0" smtClean="0"/>
              <a:t> </a:t>
            </a:r>
            <a:r>
              <a:rPr lang="sk-SK" dirty="0" err="1" smtClean="0"/>
              <a:t>process</a:t>
            </a:r>
            <a:r>
              <a:rPr lang="sk-SK" dirty="0" smtClean="0"/>
              <a:t> of </a:t>
            </a:r>
            <a:r>
              <a:rPr lang="sk-SK" dirty="0" err="1" smtClean="0"/>
              <a:t>learning</a:t>
            </a:r>
            <a:endParaRPr lang="sk-SK" dirty="0" smtClean="0"/>
          </a:p>
          <a:p>
            <a:r>
              <a:rPr lang="sk-SK" dirty="0" err="1" smtClean="0"/>
              <a:t>Personalize</a:t>
            </a:r>
            <a:r>
              <a:rPr lang="sk-SK" dirty="0" smtClean="0"/>
              <a:t> </a:t>
            </a:r>
            <a:r>
              <a:rPr lang="sk-SK" dirty="0" err="1" smtClean="0"/>
              <a:t>materials</a:t>
            </a:r>
            <a:r>
              <a:rPr lang="sk-SK" dirty="0" smtClean="0"/>
              <a:t> in </a:t>
            </a:r>
            <a:r>
              <a:rPr lang="sk-SK" dirty="0" err="1" smtClean="0"/>
              <a:t>order</a:t>
            </a:r>
            <a:r>
              <a:rPr lang="sk-SK" dirty="0" smtClean="0"/>
              <a:t> to </a:t>
            </a:r>
            <a:r>
              <a:rPr lang="sk-SK" dirty="0" err="1" smtClean="0"/>
              <a:t>users</a:t>
            </a:r>
            <a:r>
              <a:rPr lang="en-US" dirty="0" smtClean="0"/>
              <a:t>’ learning styles</a:t>
            </a:r>
            <a:endParaRPr lang="sk-SK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546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Perception – sensory vs intuitive</a:t>
            </a:r>
          </a:p>
          <a:p>
            <a:r>
              <a:rPr lang="en-US" dirty="0" smtClean="0"/>
              <a:t>Input – visual vs auditory</a:t>
            </a:r>
          </a:p>
          <a:p>
            <a:r>
              <a:rPr lang="en-US" dirty="0" smtClean="0"/>
              <a:t>Processing – active vs reflective</a:t>
            </a:r>
          </a:p>
          <a:p>
            <a:r>
              <a:rPr lang="en-US" dirty="0" smtClean="0"/>
              <a:t>Understanding – sequential vs global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037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user 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2924" y="2005014"/>
            <a:ext cx="10810876" cy="173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833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user 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9890" y="2499480"/>
            <a:ext cx="10515600" cy="300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017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76613" y="1690688"/>
            <a:ext cx="4271962" cy="481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940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</a:t>
            </a:r>
            <a:r>
              <a:rPr lang="sk-SK" dirty="0" smtClean="0"/>
              <a:t>? </a:t>
            </a:r>
            <a:r>
              <a:rPr lang="sk-SK" dirty="0" err="1" smtClean="0"/>
              <a:t>How</a:t>
            </a:r>
            <a:r>
              <a:rPr lang="sk-SK" dirty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05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k-SK" dirty="0" err="1" smtClean="0"/>
              <a:t>Influence</a:t>
            </a:r>
            <a:r>
              <a:rPr lang="sk-SK" dirty="0" smtClean="0"/>
              <a:t> of </a:t>
            </a:r>
            <a:r>
              <a:rPr lang="sk-SK" dirty="0" err="1" smtClean="0"/>
              <a:t>learning</a:t>
            </a:r>
            <a:r>
              <a:rPr lang="sk-SK" dirty="0" smtClean="0"/>
              <a:t> </a:t>
            </a:r>
            <a:r>
              <a:rPr lang="sk-SK" dirty="0" err="1" smtClean="0"/>
              <a:t>styles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single user </a:t>
            </a:r>
            <a:r>
              <a:rPr lang="sk-SK" dirty="0" err="1" smtClean="0"/>
              <a:t>recommendation</a:t>
            </a:r>
            <a:endParaRPr lang="sk-SK" dirty="0" smtClean="0"/>
          </a:p>
          <a:p>
            <a:pPr marL="514350" indent="-514350">
              <a:buFont typeface="+mj-lt"/>
              <a:buAutoNum type="arabicPeriod"/>
            </a:pPr>
            <a:r>
              <a:rPr lang="sk-SK" dirty="0" err="1" smtClean="0"/>
              <a:t>Influence</a:t>
            </a:r>
            <a:r>
              <a:rPr lang="sk-SK" dirty="0" smtClean="0"/>
              <a:t> of </a:t>
            </a:r>
            <a:r>
              <a:rPr lang="sk-SK" dirty="0" err="1" smtClean="0"/>
              <a:t>group</a:t>
            </a:r>
            <a:r>
              <a:rPr lang="sk-SK" dirty="0" smtClean="0"/>
              <a:t> </a:t>
            </a:r>
            <a:r>
              <a:rPr lang="sk-SK" dirty="0" err="1" smtClean="0"/>
              <a:t>recommendation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knowleadge</a:t>
            </a:r>
            <a:r>
              <a:rPr lang="sk-SK" dirty="0" smtClean="0"/>
              <a:t> </a:t>
            </a:r>
            <a:r>
              <a:rPr lang="sk-SK" dirty="0" err="1" smtClean="0"/>
              <a:t>increase</a:t>
            </a:r>
            <a:endParaRPr lang="sk-SK" dirty="0" smtClean="0"/>
          </a:p>
          <a:p>
            <a:pPr lvl="1"/>
            <a:r>
              <a:rPr lang="sk-SK" dirty="0" smtClean="0"/>
              <a:t>Pre/post test</a:t>
            </a:r>
          </a:p>
          <a:p>
            <a:pPr lvl="2"/>
            <a:r>
              <a:rPr lang="sk-SK" dirty="0" smtClean="0"/>
              <a:t>Single </a:t>
            </a:r>
            <a:r>
              <a:rPr lang="sk-SK" dirty="0" err="1" smtClean="0"/>
              <a:t>learning</a:t>
            </a:r>
            <a:endParaRPr lang="sk-SK" dirty="0" smtClean="0"/>
          </a:p>
          <a:p>
            <a:pPr lvl="2"/>
            <a:r>
              <a:rPr lang="sk-SK" dirty="0" smtClean="0"/>
              <a:t>Group </a:t>
            </a:r>
            <a:r>
              <a:rPr lang="sk-SK" dirty="0" err="1" smtClean="0"/>
              <a:t>learning</a:t>
            </a:r>
            <a:r>
              <a:rPr lang="sk-SK" dirty="0" smtClean="0"/>
              <a:t> </a:t>
            </a:r>
          </a:p>
          <a:p>
            <a:pPr lvl="2"/>
            <a:r>
              <a:rPr lang="sk-SK" dirty="0" smtClean="0"/>
              <a:t>New user </a:t>
            </a:r>
            <a:r>
              <a:rPr lang="sk-SK" dirty="0" err="1" smtClean="0"/>
              <a:t>scenario</a:t>
            </a:r>
            <a:endParaRPr lang="sk-SK" dirty="0" smtClean="0"/>
          </a:p>
          <a:p>
            <a:pPr lvl="2"/>
            <a:endParaRPr lang="sk-SK" dirty="0"/>
          </a:p>
          <a:p>
            <a:pPr lvl="2"/>
            <a:endParaRPr lang="sk-SK" dirty="0"/>
          </a:p>
          <a:p>
            <a:pPr lvl="2"/>
            <a:endParaRPr lang="sk-SK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9975" y="4248149"/>
            <a:ext cx="4752975" cy="2286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721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1. Single </a:t>
            </a:r>
            <a:r>
              <a:rPr lang="sk-SK" dirty="0" err="1" smtClean="0"/>
              <a:t>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6x </a:t>
            </a:r>
            <a:r>
              <a:rPr lang="sk-SK" dirty="0" err="1" smtClean="0"/>
              <a:t>normal</a:t>
            </a:r>
            <a:r>
              <a:rPr lang="sk-SK" dirty="0" smtClean="0"/>
              <a:t> </a:t>
            </a:r>
            <a:r>
              <a:rPr lang="sk-SK" dirty="0" err="1" smtClean="0"/>
              <a:t>recommendation</a:t>
            </a:r>
            <a:r>
              <a:rPr lang="sk-SK" dirty="0" smtClean="0"/>
              <a:t>, 6x </a:t>
            </a:r>
            <a:r>
              <a:rPr lang="sk-SK" dirty="0" err="1" smtClean="0"/>
              <a:t>edhanced</a:t>
            </a:r>
            <a:r>
              <a:rPr lang="sk-SK" dirty="0" smtClean="0"/>
              <a:t> by </a:t>
            </a:r>
            <a:r>
              <a:rPr lang="sk-SK" dirty="0" err="1" smtClean="0"/>
              <a:t>learning</a:t>
            </a:r>
            <a:r>
              <a:rPr lang="sk-SK" dirty="0" smtClean="0"/>
              <a:t> </a:t>
            </a:r>
            <a:r>
              <a:rPr lang="sk-SK" dirty="0" err="1" smtClean="0"/>
              <a:t>styles</a:t>
            </a:r>
            <a:endParaRPr lang="sk-SK" dirty="0" smtClean="0"/>
          </a:p>
          <a:p>
            <a:r>
              <a:rPr lang="sk-SK" dirty="0" smtClean="0"/>
              <a:t>78 percent of </a:t>
            </a:r>
            <a:r>
              <a:rPr lang="sk-SK" dirty="0" err="1" smtClean="0"/>
              <a:t>clicks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recommendation</a:t>
            </a:r>
            <a:r>
              <a:rPr lang="sk-SK" dirty="0" smtClean="0"/>
              <a:t> </a:t>
            </a:r>
            <a:r>
              <a:rPr lang="sk-SK" dirty="0" err="1" smtClean="0"/>
              <a:t>with</a:t>
            </a:r>
            <a:r>
              <a:rPr lang="sk-SK" dirty="0" smtClean="0"/>
              <a:t> </a:t>
            </a:r>
            <a:r>
              <a:rPr lang="sk-SK" dirty="0" err="1" smtClean="0"/>
              <a:t>learning</a:t>
            </a:r>
            <a:r>
              <a:rPr lang="sk-SK" dirty="0" smtClean="0"/>
              <a:t> </a:t>
            </a:r>
            <a:r>
              <a:rPr lang="sk-SK" dirty="0" err="1" smtClean="0"/>
              <a:t>styles</a:t>
            </a:r>
            <a:endParaRPr lang="sk-SK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48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214</Words>
  <Application>Microsoft Office PowerPoint</Application>
  <PresentationFormat>Widescreen</PresentationFormat>
  <Paragraphs>69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Precision and more</vt:lpstr>
      <vt:lpstr>Group recommendation for eduactional system</vt:lpstr>
      <vt:lpstr>Learning styles</vt:lpstr>
      <vt:lpstr>Single user recommendation</vt:lpstr>
      <vt:lpstr>Single user recommendation</vt:lpstr>
      <vt:lpstr>Group recommendation</vt:lpstr>
      <vt:lpstr>Evaluation</vt:lpstr>
      <vt:lpstr>Evaluation</vt:lpstr>
      <vt:lpstr>1. Single learning</vt:lpstr>
      <vt:lpstr>2. Group learning</vt:lpstr>
      <vt:lpstr>What next?</vt:lpstr>
      <vt:lpstr>What next? 2</vt:lpstr>
      <vt:lpstr>What next? 3</vt:lpstr>
      <vt:lpstr>What next? 4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Beyond the precision</dc:title>
  <dc:creator>Miso Kompan</dc:creator>
  <cp:lastModifiedBy>Miso Kompan</cp:lastModifiedBy>
  <cp:revision>33</cp:revision>
  <dcterms:created xsi:type="dcterms:W3CDTF">2014-03-03T14:41:50Z</dcterms:created>
  <dcterms:modified xsi:type="dcterms:W3CDTF">2014-03-03T15:30:36Z</dcterms:modified>
</cp:coreProperties>
</file>