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4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5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7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4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3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2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3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9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9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9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D0117-7839-4E48-9035-ACCD8F29023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94D15-9E03-42E3-AD2E-164DA0AF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Precision and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mk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9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Group </a:t>
            </a:r>
            <a:r>
              <a:rPr lang="sk-SK" dirty="0" err="1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733" t="50882" r="19281" b="20653"/>
          <a:stretch/>
        </p:blipFill>
        <p:spPr>
          <a:xfrm>
            <a:off x="801225" y="2668587"/>
            <a:ext cx="10589550" cy="249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next</a:t>
            </a:r>
            <a:r>
              <a:rPr lang="sk-S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Ranking</a:t>
            </a:r>
            <a:r>
              <a:rPr lang="sk-SK" dirty="0" smtClean="0"/>
              <a:t> </a:t>
            </a:r>
            <a:r>
              <a:rPr lang="sk-SK" dirty="0" err="1" smtClean="0"/>
              <a:t>measures</a:t>
            </a:r>
            <a:endParaRPr lang="sk-SK" dirty="0" smtClean="0"/>
          </a:p>
          <a:p>
            <a:pPr lvl="1"/>
            <a:r>
              <a:rPr lang="en-US" dirty="0"/>
              <a:t>Normalized Distance-based Performance </a:t>
            </a:r>
            <a:r>
              <a:rPr lang="en-US" dirty="0" smtClean="0"/>
              <a:t>Measure</a:t>
            </a:r>
            <a:endParaRPr lang="sk-SK" dirty="0" smtClean="0"/>
          </a:p>
          <a:p>
            <a:pPr lvl="1"/>
            <a:r>
              <a:rPr lang="en-US" dirty="0"/>
              <a:t>Normalized Cumulative Discounted </a:t>
            </a:r>
            <a:r>
              <a:rPr lang="en-US" dirty="0" smtClean="0"/>
              <a:t>Gain</a:t>
            </a:r>
            <a:endParaRPr lang="sk-SK" dirty="0" smtClean="0"/>
          </a:p>
          <a:p>
            <a:pPr lvl="1"/>
            <a:endParaRPr lang="sk-SK" dirty="0"/>
          </a:p>
          <a:p>
            <a:r>
              <a:rPr lang="sk-SK" dirty="0" err="1" smtClean="0"/>
              <a:t>Coverage</a:t>
            </a:r>
            <a:endParaRPr lang="sk-SK" dirty="0" smtClean="0"/>
          </a:p>
          <a:p>
            <a:pPr lvl="1"/>
            <a:r>
              <a:rPr lang="sk-SK" dirty="0" err="1" smtClean="0"/>
              <a:t>Item</a:t>
            </a:r>
            <a:r>
              <a:rPr lang="sk-SK" dirty="0" smtClean="0"/>
              <a:t> </a:t>
            </a:r>
            <a:r>
              <a:rPr lang="sk-SK" dirty="0" err="1" smtClean="0"/>
              <a:t>space</a:t>
            </a:r>
            <a:endParaRPr lang="sk-SK" dirty="0" smtClean="0"/>
          </a:p>
          <a:p>
            <a:pPr lvl="1"/>
            <a:r>
              <a:rPr lang="sk-SK" dirty="0" err="1" smtClean="0"/>
              <a:t>Users</a:t>
            </a:r>
            <a:r>
              <a:rPr lang="sk-SK" dirty="0"/>
              <a:t> </a:t>
            </a:r>
            <a:r>
              <a:rPr lang="sk-SK" dirty="0" err="1" smtClean="0"/>
              <a:t>space</a:t>
            </a:r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Confidence</a:t>
            </a:r>
            <a:endParaRPr lang="sk-SK" dirty="0" smtClean="0"/>
          </a:p>
          <a:p>
            <a:pPr lvl="1"/>
            <a:r>
              <a:rPr lang="sk-SK" dirty="0" err="1" smtClean="0"/>
              <a:t>System</a:t>
            </a:r>
            <a:r>
              <a:rPr lang="sk-SK" dirty="0" smtClean="0"/>
              <a:t> trust in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next</a:t>
            </a:r>
            <a:r>
              <a:rPr lang="sk-SK" dirty="0" smtClean="0"/>
              <a:t>?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Trust</a:t>
            </a:r>
          </a:p>
          <a:p>
            <a:pPr lvl="1"/>
            <a:r>
              <a:rPr lang="sk-SK" dirty="0" smtClean="0"/>
              <a:t>User trust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recommender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Novelty</a:t>
            </a:r>
            <a:endParaRPr lang="sk-SK" dirty="0" smtClean="0"/>
          </a:p>
          <a:p>
            <a:pPr lvl="1"/>
            <a:endParaRPr lang="sk-SK" dirty="0" smtClean="0"/>
          </a:p>
          <a:p>
            <a:r>
              <a:rPr lang="sk-SK" dirty="0" err="1" smtClean="0"/>
              <a:t>Serendipity</a:t>
            </a:r>
            <a:endParaRPr lang="sk-SK" dirty="0" smtClean="0"/>
          </a:p>
          <a:p>
            <a:pPr lvl="1"/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results</a:t>
            </a:r>
            <a:r>
              <a:rPr lang="sk-SK" dirty="0" smtClean="0"/>
              <a:t> are </a:t>
            </a:r>
            <a:r>
              <a:rPr lang="sk-SK" dirty="0" err="1" smtClean="0"/>
              <a:t>surprising</a:t>
            </a:r>
            <a:endParaRPr lang="sk-SK" dirty="0" smtClean="0"/>
          </a:p>
          <a:p>
            <a:pPr lvl="1"/>
            <a:endParaRPr lang="sk-SK" dirty="0"/>
          </a:p>
          <a:p>
            <a:r>
              <a:rPr lang="sk-SK" dirty="0" err="1" smtClean="0"/>
              <a:t>Diversity</a:t>
            </a:r>
            <a:endParaRPr lang="sk-SK" dirty="0" smtClean="0"/>
          </a:p>
          <a:p>
            <a:pPr lvl="1"/>
            <a:r>
              <a:rPr lang="sk-SK" dirty="0" err="1" smtClean="0"/>
              <a:t>Opposite</a:t>
            </a:r>
            <a:r>
              <a:rPr lang="sk-SK" dirty="0" smtClean="0"/>
              <a:t> to </a:t>
            </a:r>
            <a:r>
              <a:rPr lang="sk-SK" dirty="0" err="1" smtClean="0"/>
              <a:t>similarity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next</a:t>
            </a:r>
            <a:r>
              <a:rPr lang="sk-SK" dirty="0" smtClean="0"/>
              <a:t>?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Utility</a:t>
            </a:r>
          </a:p>
          <a:p>
            <a:pPr lvl="1"/>
            <a:r>
              <a:rPr lang="sk-SK" dirty="0" err="1" smtClean="0"/>
              <a:t>E.g</a:t>
            </a:r>
            <a:r>
              <a:rPr lang="sk-SK" dirty="0" smtClean="0"/>
              <a:t>. </a:t>
            </a:r>
            <a:r>
              <a:rPr lang="sk-SK" dirty="0" err="1" smtClean="0"/>
              <a:t>revenue</a:t>
            </a:r>
            <a:endParaRPr lang="sk-SK" dirty="0" smtClean="0"/>
          </a:p>
          <a:p>
            <a:pPr lvl="1"/>
            <a:endParaRPr lang="sk-SK" dirty="0"/>
          </a:p>
          <a:p>
            <a:r>
              <a:rPr lang="sk-SK" dirty="0" smtClean="0"/>
              <a:t>Risk</a:t>
            </a:r>
          </a:p>
          <a:p>
            <a:pPr lvl="1"/>
            <a:r>
              <a:rPr lang="sk-SK" dirty="0" err="1" smtClean="0"/>
              <a:t>E.g</a:t>
            </a:r>
            <a:r>
              <a:rPr lang="sk-SK" dirty="0" smtClean="0"/>
              <a:t>. </a:t>
            </a:r>
            <a:r>
              <a:rPr lang="sk-SK" dirty="0" err="1" smtClean="0"/>
              <a:t>stock</a:t>
            </a:r>
            <a:endParaRPr lang="sk-SK" dirty="0" smtClean="0"/>
          </a:p>
          <a:p>
            <a:pPr lvl="1"/>
            <a:endParaRPr lang="sk-SK" dirty="0"/>
          </a:p>
          <a:p>
            <a:r>
              <a:rPr lang="sk-SK" dirty="0" err="1" smtClean="0"/>
              <a:t>Robustness</a:t>
            </a:r>
            <a:endParaRPr lang="sk-SK" dirty="0" smtClean="0"/>
          </a:p>
          <a:p>
            <a:pPr lvl="1"/>
            <a:r>
              <a:rPr lang="sk-SK" dirty="0" err="1" smtClean="0"/>
              <a:t>Fake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endParaRPr lang="sk-SK" dirty="0" smtClean="0"/>
          </a:p>
          <a:p>
            <a:pPr lvl="1"/>
            <a:endParaRPr lang="sk-SK" dirty="0"/>
          </a:p>
          <a:p>
            <a:r>
              <a:rPr lang="sk-SK" dirty="0" err="1" smtClean="0"/>
              <a:t>Privacy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6644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next</a:t>
            </a:r>
            <a:r>
              <a:rPr lang="sk-SK" dirty="0" smtClean="0"/>
              <a:t>?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Adaptivity</a:t>
            </a:r>
            <a:endParaRPr lang="sk-SK" dirty="0" smtClean="0"/>
          </a:p>
          <a:p>
            <a:pPr lvl="1"/>
            <a:r>
              <a:rPr lang="sk-SK" dirty="0" err="1" smtClean="0"/>
              <a:t>E.g</a:t>
            </a:r>
            <a:r>
              <a:rPr lang="sk-SK" dirty="0" smtClean="0"/>
              <a:t>. </a:t>
            </a:r>
            <a:r>
              <a:rPr lang="sk-SK" dirty="0" err="1" smtClean="0"/>
              <a:t>news</a:t>
            </a:r>
            <a:r>
              <a:rPr lang="sk-SK" dirty="0" smtClean="0"/>
              <a:t> – </a:t>
            </a:r>
            <a:r>
              <a:rPr lang="sk-SK" dirty="0" err="1" smtClean="0"/>
              <a:t>short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longterm</a:t>
            </a:r>
            <a:endParaRPr lang="sk-SK" dirty="0" smtClean="0"/>
          </a:p>
          <a:p>
            <a:pPr lvl="1"/>
            <a:endParaRPr lang="sk-SK" dirty="0"/>
          </a:p>
          <a:p>
            <a:r>
              <a:rPr lang="sk-SK" dirty="0" err="1" smtClean="0"/>
              <a:t>Scalability</a:t>
            </a:r>
            <a:endParaRPr lang="sk-SK" dirty="0" smtClean="0"/>
          </a:p>
          <a:p>
            <a:pPr lvl="1"/>
            <a:r>
              <a:rPr lang="sk-SK" dirty="0" err="1" smtClean="0"/>
              <a:t>Milions</a:t>
            </a:r>
            <a:r>
              <a:rPr lang="sk-SK" dirty="0" smtClean="0"/>
              <a:t> of </a:t>
            </a:r>
            <a:r>
              <a:rPr lang="sk-SK" dirty="0" err="1" smtClean="0"/>
              <a:t>items</a:t>
            </a:r>
            <a:endParaRPr lang="sk-SK" dirty="0" smtClean="0"/>
          </a:p>
          <a:p>
            <a:pPr lvl="1"/>
            <a:endParaRPr lang="sk-SK" dirty="0"/>
          </a:p>
          <a:p>
            <a:pPr lvl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1195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Evaluating Recommendation </a:t>
            </a:r>
            <a:r>
              <a:rPr lang="en-US" dirty="0" smtClean="0"/>
              <a:t>Systems</a:t>
            </a:r>
            <a:r>
              <a:rPr lang="sk-SK" dirty="0" smtClean="0"/>
              <a:t>. </a:t>
            </a:r>
            <a:r>
              <a:rPr lang="en-US" dirty="0" smtClean="0"/>
              <a:t>Guy </a:t>
            </a:r>
            <a:r>
              <a:rPr lang="en-US" dirty="0" err="1"/>
              <a:t>Shani</a:t>
            </a:r>
            <a:r>
              <a:rPr lang="en-US" dirty="0"/>
              <a:t> and </a:t>
            </a:r>
            <a:r>
              <a:rPr lang="en-US" dirty="0" err="1"/>
              <a:t>Asela</a:t>
            </a:r>
            <a:r>
              <a:rPr lang="en-US" dirty="0"/>
              <a:t> </a:t>
            </a:r>
            <a:r>
              <a:rPr lang="en-US" dirty="0" err="1" smtClean="0"/>
              <a:t>Gunawardana</a:t>
            </a:r>
            <a:r>
              <a:rPr lang="sk-SK" smtClean="0"/>
              <a:t>, Microsoft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Group </a:t>
            </a:r>
            <a:r>
              <a:rPr lang="en-US" dirty="0" smtClean="0"/>
              <a:t>recommendation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eduactional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Engage</a:t>
            </a:r>
            <a:r>
              <a:rPr lang="sk-SK" dirty="0" smtClean="0"/>
              <a:t> </a:t>
            </a:r>
            <a:r>
              <a:rPr lang="sk-SK" dirty="0" err="1" smtClean="0"/>
              <a:t>users</a:t>
            </a:r>
            <a:r>
              <a:rPr lang="sk-SK" dirty="0" smtClean="0"/>
              <a:t> to </a:t>
            </a:r>
            <a:r>
              <a:rPr lang="sk-SK" dirty="0" err="1" smtClean="0"/>
              <a:t>discuss</a:t>
            </a:r>
            <a:r>
              <a:rPr lang="sk-SK" dirty="0" smtClean="0"/>
              <a:t> and to </a:t>
            </a:r>
            <a:r>
              <a:rPr lang="sk-SK" dirty="0" err="1" smtClean="0"/>
              <a:t>help</a:t>
            </a:r>
            <a:r>
              <a:rPr lang="sk-SK" dirty="0" smtClean="0"/>
              <a:t> </a:t>
            </a:r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within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endParaRPr lang="sk-SK" dirty="0" smtClean="0"/>
          </a:p>
          <a:p>
            <a:r>
              <a:rPr lang="sk-SK" dirty="0" err="1" smtClean="0"/>
              <a:t>Incerase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</a:t>
            </a:r>
            <a:r>
              <a:rPr lang="sk-SK" dirty="0" err="1" smtClean="0"/>
              <a:t>collaboration</a:t>
            </a:r>
            <a:endParaRPr lang="sk-SK" dirty="0" smtClean="0"/>
          </a:p>
          <a:p>
            <a:r>
              <a:rPr lang="sk-SK" dirty="0" err="1" smtClean="0"/>
              <a:t>Improve</a:t>
            </a:r>
            <a:r>
              <a:rPr lang="sk-SK" dirty="0" smtClean="0"/>
              <a:t> </a:t>
            </a:r>
            <a:r>
              <a:rPr lang="sk-SK" dirty="0" err="1" smtClean="0"/>
              <a:t>process</a:t>
            </a:r>
            <a:r>
              <a:rPr lang="sk-SK" dirty="0" smtClean="0"/>
              <a:t> of </a:t>
            </a:r>
            <a:r>
              <a:rPr lang="sk-SK" dirty="0" err="1" smtClean="0"/>
              <a:t>learning</a:t>
            </a:r>
            <a:endParaRPr lang="sk-SK" dirty="0" smtClean="0"/>
          </a:p>
          <a:p>
            <a:r>
              <a:rPr lang="sk-SK" dirty="0" err="1" smtClean="0"/>
              <a:t>Personalize</a:t>
            </a:r>
            <a:r>
              <a:rPr lang="sk-SK" dirty="0" smtClean="0"/>
              <a:t> </a:t>
            </a:r>
            <a:r>
              <a:rPr lang="sk-SK" dirty="0" err="1" smtClean="0"/>
              <a:t>materials</a:t>
            </a:r>
            <a:r>
              <a:rPr lang="sk-SK" dirty="0" smtClean="0"/>
              <a:t> in </a:t>
            </a:r>
            <a:r>
              <a:rPr lang="sk-SK" dirty="0" err="1" smtClean="0"/>
              <a:t>order</a:t>
            </a:r>
            <a:r>
              <a:rPr lang="sk-SK" dirty="0" smtClean="0"/>
              <a:t> to </a:t>
            </a:r>
            <a:r>
              <a:rPr lang="sk-SK" dirty="0" err="1" smtClean="0"/>
              <a:t>users</a:t>
            </a:r>
            <a:r>
              <a:rPr lang="en-US" dirty="0" smtClean="0"/>
              <a:t>’ learning styles</a:t>
            </a:r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4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 – sensory vs intuitive</a:t>
            </a:r>
          </a:p>
          <a:p>
            <a:r>
              <a:rPr lang="en-US" dirty="0" smtClean="0"/>
              <a:t>Input – visual vs auditory</a:t>
            </a:r>
          </a:p>
          <a:p>
            <a:r>
              <a:rPr lang="en-US" dirty="0" smtClean="0"/>
              <a:t>Processing – active vs reflective</a:t>
            </a:r>
          </a:p>
          <a:p>
            <a:r>
              <a:rPr lang="en-US" dirty="0" smtClean="0"/>
              <a:t>Understanding – sequential vs global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3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user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924" y="2005014"/>
            <a:ext cx="10810876" cy="173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3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user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9890" y="2499480"/>
            <a:ext cx="10515600" cy="300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1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6613" y="1690688"/>
            <a:ext cx="4271962" cy="481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40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sk-SK" dirty="0" smtClean="0"/>
              <a:t>? </a:t>
            </a:r>
            <a:r>
              <a:rPr lang="sk-SK" dirty="0" err="1" smtClean="0"/>
              <a:t>How</a:t>
            </a:r>
            <a:r>
              <a:rPr lang="sk-SK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err="1" smtClean="0"/>
              <a:t>Influence</a:t>
            </a:r>
            <a:r>
              <a:rPr lang="sk-SK" dirty="0" smtClean="0"/>
              <a:t> of </a:t>
            </a:r>
            <a:r>
              <a:rPr lang="sk-SK" dirty="0" err="1" smtClean="0"/>
              <a:t>learning</a:t>
            </a:r>
            <a:r>
              <a:rPr lang="sk-SK" dirty="0" smtClean="0"/>
              <a:t> </a:t>
            </a:r>
            <a:r>
              <a:rPr lang="sk-SK" dirty="0" err="1" smtClean="0"/>
              <a:t>styles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single user </a:t>
            </a:r>
            <a:r>
              <a:rPr lang="sk-SK" dirty="0" err="1" smtClean="0"/>
              <a:t>recommendation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err="1" smtClean="0"/>
              <a:t>Influence</a:t>
            </a:r>
            <a:r>
              <a:rPr lang="sk-SK" dirty="0" smtClean="0"/>
              <a:t> of </a:t>
            </a:r>
            <a:r>
              <a:rPr lang="sk-SK" dirty="0" err="1" smtClean="0"/>
              <a:t>group</a:t>
            </a:r>
            <a:r>
              <a:rPr lang="sk-SK" dirty="0" smtClean="0"/>
              <a:t> </a:t>
            </a:r>
            <a:r>
              <a:rPr lang="sk-SK" dirty="0" err="1" smtClean="0"/>
              <a:t>recommendation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knowleadge</a:t>
            </a:r>
            <a:r>
              <a:rPr lang="sk-SK" dirty="0" smtClean="0"/>
              <a:t> </a:t>
            </a:r>
            <a:r>
              <a:rPr lang="sk-SK" dirty="0" err="1" smtClean="0"/>
              <a:t>increase</a:t>
            </a:r>
            <a:endParaRPr lang="sk-SK" dirty="0" smtClean="0"/>
          </a:p>
          <a:p>
            <a:pPr lvl="1"/>
            <a:r>
              <a:rPr lang="sk-SK" dirty="0" smtClean="0"/>
              <a:t>Pre/post test</a:t>
            </a:r>
          </a:p>
          <a:p>
            <a:pPr lvl="2"/>
            <a:r>
              <a:rPr lang="sk-SK" dirty="0" smtClean="0"/>
              <a:t>Single </a:t>
            </a:r>
            <a:r>
              <a:rPr lang="sk-SK" dirty="0" err="1" smtClean="0"/>
              <a:t>learning</a:t>
            </a:r>
            <a:endParaRPr lang="sk-SK" dirty="0" smtClean="0"/>
          </a:p>
          <a:p>
            <a:pPr lvl="2"/>
            <a:r>
              <a:rPr lang="sk-SK" dirty="0" smtClean="0"/>
              <a:t>Group </a:t>
            </a:r>
            <a:r>
              <a:rPr lang="sk-SK" dirty="0" err="1" smtClean="0"/>
              <a:t>learning</a:t>
            </a:r>
            <a:r>
              <a:rPr lang="sk-SK" dirty="0" smtClean="0"/>
              <a:t> </a:t>
            </a:r>
          </a:p>
          <a:p>
            <a:pPr lvl="2"/>
            <a:r>
              <a:rPr lang="sk-SK" dirty="0" smtClean="0"/>
              <a:t>New user </a:t>
            </a:r>
            <a:r>
              <a:rPr lang="sk-SK" dirty="0" err="1" smtClean="0"/>
              <a:t>scenario</a:t>
            </a:r>
            <a:endParaRPr lang="sk-SK" dirty="0" smtClean="0"/>
          </a:p>
          <a:p>
            <a:pPr lvl="2"/>
            <a:endParaRPr lang="sk-SK" dirty="0"/>
          </a:p>
          <a:p>
            <a:pPr lvl="2"/>
            <a:endParaRPr lang="sk-SK" dirty="0"/>
          </a:p>
          <a:p>
            <a:pPr lvl="2"/>
            <a:endParaRPr lang="sk-SK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9975" y="4248149"/>
            <a:ext cx="4752975" cy="2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2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Single </a:t>
            </a:r>
            <a:r>
              <a:rPr lang="sk-SK" dirty="0" err="1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6x </a:t>
            </a:r>
            <a:r>
              <a:rPr lang="sk-SK" dirty="0" err="1" smtClean="0"/>
              <a:t>normal</a:t>
            </a:r>
            <a:r>
              <a:rPr lang="sk-SK" dirty="0" smtClean="0"/>
              <a:t> </a:t>
            </a:r>
            <a:r>
              <a:rPr lang="sk-SK" dirty="0" err="1" smtClean="0"/>
              <a:t>recommendation</a:t>
            </a:r>
            <a:r>
              <a:rPr lang="sk-SK" dirty="0" smtClean="0"/>
              <a:t>, 6x </a:t>
            </a:r>
            <a:r>
              <a:rPr lang="sk-SK" dirty="0" err="1" smtClean="0"/>
              <a:t>edhanced</a:t>
            </a:r>
            <a:r>
              <a:rPr lang="sk-SK" dirty="0" smtClean="0"/>
              <a:t> by </a:t>
            </a:r>
            <a:r>
              <a:rPr lang="sk-SK" dirty="0" err="1" smtClean="0"/>
              <a:t>learning</a:t>
            </a:r>
            <a:r>
              <a:rPr lang="sk-SK" dirty="0" smtClean="0"/>
              <a:t> </a:t>
            </a:r>
            <a:r>
              <a:rPr lang="sk-SK" dirty="0" err="1" smtClean="0"/>
              <a:t>styles</a:t>
            </a:r>
            <a:endParaRPr lang="sk-SK" dirty="0" smtClean="0"/>
          </a:p>
          <a:p>
            <a:r>
              <a:rPr lang="sk-SK" dirty="0" smtClean="0"/>
              <a:t>78 percent of </a:t>
            </a:r>
            <a:r>
              <a:rPr lang="sk-SK" dirty="0" err="1" smtClean="0"/>
              <a:t>clicks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recommendation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learning</a:t>
            </a:r>
            <a:r>
              <a:rPr lang="sk-SK" dirty="0" smtClean="0"/>
              <a:t> </a:t>
            </a:r>
            <a:r>
              <a:rPr lang="sk-SK" dirty="0" err="1" smtClean="0"/>
              <a:t>styles</a:t>
            </a:r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214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Precision and more</vt:lpstr>
      <vt:lpstr>Group recommendation for eduactional system</vt:lpstr>
      <vt:lpstr>Learning styles</vt:lpstr>
      <vt:lpstr>Single user recommendation</vt:lpstr>
      <vt:lpstr>Single user recommendation</vt:lpstr>
      <vt:lpstr>Group recommendation</vt:lpstr>
      <vt:lpstr>Evaluation</vt:lpstr>
      <vt:lpstr>Evaluation</vt:lpstr>
      <vt:lpstr>1. Single learning</vt:lpstr>
      <vt:lpstr>2. Group learning</vt:lpstr>
      <vt:lpstr>What next?</vt:lpstr>
      <vt:lpstr>What next? 2</vt:lpstr>
      <vt:lpstr>What next? 3</vt:lpstr>
      <vt:lpstr>What next? 4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precision</dc:title>
  <dc:creator>Miso Kompan</dc:creator>
  <cp:lastModifiedBy>Miso Kompan</cp:lastModifiedBy>
  <cp:revision>33</cp:revision>
  <dcterms:created xsi:type="dcterms:W3CDTF">2014-03-03T14:41:50Z</dcterms:created>
  <dcterms:modified xsi:type="dcterms:W3CDTF">2014-03-03T15:30:36Z</dcterms:modified>
</cp:coreProperties>
</file>