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754" r:id="rId2"/>
  </p:sldMasterIdLst>
  <p:notesMasterIdLst>
    <p:notesMasterId r:id="rId11"/>
  </p:notesMasterIdLst>
  <p:handoutMasterIdLst>
    <p:handoutMasterId r:id="rId12"/>
  </p:handoutMasterIdLst>
  <p:sldIdLst>
    <p:sldId id="256" r:id="rId3"/>
    <p:sldId id="257" r:id="rId4"/>
    <p:sldId id="259" r:id="rId5"/>
    <p:sldId id="260" r:id="rId6"/>
    <p:sldId id="258" r:id="rId7"/>
    <p:sldId id="261" r:id="rId8"/>
    <p:sldId id="262" r:id="rId9"/>
    <p:sldId id="263" r:id="rId10"/>
  </p:sldIdLst>
  <p:sldSz cx="10080625" cy="7559675"/>
  <p:notesSz cx="7559675" cy="10691813"/>
  <p:defaultTextStyle>
    <a:defPPr>
      <a:defRPr lang="sk-SK"/>
    </a:defPPr>
    <a:lvl1pPr marL="0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52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05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57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10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63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16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68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21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705" autoAdjust="0"/>
  </p:normalViewPr>
  <p:slideViewPr>
    <p:cSldViewPr>
      <p:cViewPr>
        <p:scale>
          <a:sx n="80" d="100"/>
          <a:sy n="80" d="100"/>
        </p:scale>
        <p:origin x="-1286" y="-58"/>
      </p:cViewPr>
      <p:guideLst>
        <p:guide orient="horz" pos="2381"/>
        <p:guide pos="317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4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4281488" y="0"/>
            <a:ext cx="3276600" cy="534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E9BC93-0192-4C4C-9550-1A724601795F}" type="datetimeFigureOut">
              <a:rPr lang="sk-SK" smtClean="0"/>
              <a:t>20. 10. 2015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10155238"/>
            <a:ext cx="3276600" cy="5349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4281488" y="10155238"/>
            <a:ext cx="3276600" cy="5349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2FF6AB-20DE-4652-A305-70436AAADFE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1782441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4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4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ADD38E-53B8-4CE7-B6AB-2B1BBDB0D7A5}" type="datetimeFigureOut">
              <a:rPr lang="sk-SK" smtClean="0"/>
              <a:t>20. 10. 2015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06488" y="801688"/>
            <a:ext cx="5346700" cy="4010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755650" y="5078413"/>
            <a:ext cx="6048375" cy="48117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49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49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95A77C-0847-4765-8132-773061D0758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9157538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52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05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57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610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63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16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68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221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499117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769013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1" y="288000"/>
            <a:ext cx="9072000" cy="12481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1" y="1823761"/>
            <a:ext cx="907200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1" y="4114081"/>
            <a:ext cx="907200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1" y="288000"/>
            <a:ext cx="9072000" cy="12481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823761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1823761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152680" y="4114081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04000" y="4114081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1" y="288000"/>
            <a:ext cx="9072000" cy="12481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1" y="1823760"/>
            <a:ext cx="907200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504001" y="1823760"/>
            <a:ext cx="907200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7" name="Obrázok 36"/>
          <p:cNvPicPr/>
          <p:nvPr/>
        </p:nvPicPr>
        <p:blipFill>
          <a:blip r:embed="rId2"/>
          <a:stretch/>
        </p:blipFill>
        <p:spPr>
          <a:xfrm>
            <a:off x="2292481" y="1823400"/>
            <a:ext cx="5495040" cy="4384440"/>
          </a:xfrm>
          <a:prstGeom prst="rect">
            <a:avLst/>
          </a:prstGeom>
          <a:ln>
            <a:noFill/>
          </a:ln>
        </p:spPr>
      </p:pic>
      <p:pic>
        <p:nvPicPr>
          <p:cNvPr id="38" name="Obrázok 37"/>
          <p:cNvPicPr/>
          <p:nvPr/>
        </p:nvPicPr>
        <p:blipFill>
          <a:blip r:embed="rId2"/>
          <a:stretch/>
        </p:blipFill>
        <p:spPr>
          <a:xfrm>
            <a:off x="2292481" y="1823400"/>
            <a:ext cx="5495040" cy="43844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10080625" cy="5039783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71CAB84A-0868-4E93-98F1-4B0ED51EF75A}" type="slidenum">
              <a:rPr lang="en-US" sz="1400" smtClean="0">
                <a:solidFill>
                  <a:srgbClr val="FFFFFF"/>
                </a:solidFill>
                <a:latin typeface="Times New Roman"/>
              </a:rPr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4083" y="4283816"/>
            <a:ext cx="7056438" cy="1931917"/>
          </a:xfrm>
        </p:spPr>
        <p:txBody>
          <a:bodyPr>
            <a:normAutofit/>
          </a:bodyPr>
          <a:lstStyle>
            <a:lvl1pPr marL="0" indent="0" algn="ctr">
              <a:buNone/>
              <a:defRPr sz="1900" baseline="0">
                <a:solidFill>
                  <a:schemeClr val="tx2"/>
                </a:solidFill>
              </a:defRPr>
            </a:lvl1pPr>
            <a:lvl2pPr marL="5039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9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98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3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78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17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6047" y="2213325"/>
            <a:ext cx="8568531" cy="1620430"/>
          </a:xfrm>
        </p:spPr>
        <p:txBody>
          <a:bodyPr/>
          <a:lstStyle>
            <a:lvl1pPr algn="ctr">
              <a:defRPr sz="35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042" y="302737"/>
            <a:ext cx="8736542" cy="1259946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71CAB84A-0868-4E93-98F1-4B0ED51EF75A}" type="slidenum">
              <a:rPr lang="en-US" sz="1400" smtClean="0">
                <a:solidFill>
                  <a:srgbClr val="FFFFFF"/>
                </a:solidFill>
                <a:latin typeface="Times New Roman"/>
              </a:rPr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72042" y="1763924"/>
            <a:ext cx="8736542" cy="4535805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042" y="5470266"/>
            <a:ext cx="8692790" cy="1501435"/>
          </a:xfrm>
        </p:spPr>
        <p:txBody>
          <a:bodyPr anchor="t"/>
          <a:lstStyle>
            <a:lvl1pPr algn="l">
              <a:defRPr sz="3500" b="0" i="0" cap="all" baseline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2042" y="3816587"/>
            <a:ext cx="8692790" cy="1653678"/>
          </a:xfrm>
        </p:spPr>
        <p:txBody>
          <a:bodyPr anchor="b">
            <a:normAutofit/>
          </a:bodyPr>
          <a:lstStyle>
            <a:lvl1pPr marL="0" indent="0">
              <a:buNone/>
              <a:defRPr sz="1900" baseline="0">
                <a:solidFill>
                  <a:schemeClr val="tx2"/>
                </a:solidFill>
              </a:defRPr>
            </a:lvl1pPr>
            <a:lvl2pPr marL="50397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71CAB84A-0868-4E93-98F1-4B0ED51EF75A}" type="slidenum">
              <a:rPr lang="en-US" sz="1400" smtClean="0">
                <a:solidFill>
                  <a:srgbClr val="FFFFFF"/>
                </a:solidFill>
                <a:latin typeface="Times New Roman"/>
              </a:r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72042" y="1763924"/>
            <a:ext cx="4116255" cy="4535805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5292328" y="1763924"/>
            <a:ext cx="4116255" cy="4535805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042" y="302737"/>
            <a:ext cx="8736542" cy="1259946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71CAB84A-0868-4E93-98F1-4B0ED51EF75A}" type="slidenum">
              <a:rPr lang="en-US" sz="1400" smtClean="0">
                <a:solidFill>
                  <a:srgbClr val="FFFFFF"/>
                </a:solidFill>
                <a:latin typeface="Times New Roman"/>
              </a:r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5292328" y="2435895"/>
            <a:ext cx="4116255" cy="3863834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72042" y="2435895"/>
            <a:ext cx="4116255" cy="3863834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042" y="302737"/>
            <a:ext cx="8736542" cy="1259946"/>
          </a:xfrm>
        </p:spPr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2042" y="1763923"/>
            <a:ext cx="4116255" cy="633473"/>
          </a:xfrm>
        </p:spPr>
        <p:txBody>
          <a:bodyPr anchor="b">
            <a:normAutofit/>
          </a:bodyPr>
          <a:lstStyle>
            <a:lvl1pPr marL="0" indent="0">
              <a:buNone/>
              <a:defRPr sz="1900" b="0" i="0" baseline="0">
                <a:solidFill>
                  <a:schemeClr val="tx2"/>
                </a:solidFill>
              </a:defRPr>
            </a:lvl1pPr>
            <a:lvl2pPr marL="503972" indent="0">
              <a:buNone/>
              <a:defRPr sz="2200" b="1"/>
            </a:lvl2pPr>
            <a:lvl3pPr marL="1007943" indent="0">
              <a:buNone/>
              <a:defRPr sz="2000" b="1"/>
            </a:lvl3pPr>
            <a:lvl4pPr marL="1511915" indent="0">
              <a:buNone/>
              <a:defRPr sz="1800" b="1"/>
            </a:lvl4pPr>
            <a:lvl5pPr marL="2015886" indent="0">
              <a:buNone/>
              <a:defRPr sz="1800" b="1"/>
            </a:lvl5pPr>
            <a:lvl6pPr marL="2519858" indent="0">
              <a:buNone/>
              <a:defRPr sz="1800" b="1"/>
            </a:lvl6pPr>
            <a:lvl7pPr marL="3023829" indent="0">
              <a:buNone/>
              <a:defRPr sz="1800" b="1"/>
            </a:lvl7pPr>
            <a:lvl8pPr marL="3527801" indent="0">
              <a:buNone/>
              <a:defRPr sz="1800" b="1"/>
            </a:lvl8pPr>
            <a:lvl9pPr marL="4031772" indent="0">
              <a:buNone/>
              <a:defRPr sz="18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92328" y="1763923"/>
            <a:ext cx="4116255" cy="633473"/>
          </a:xfrm>
        </p:spPr>
        <p:txBody>
          <a:bodyPr anchor="b">
            <a:normAutofit/>
          </a:bodyPr>
          <a:lstStyle>
            <a:lvl1pPr marL="0" indent="0">
              <a:buNone/>
              <a:defRPr sz="1900" b="0" i="0" baseline="0">
                <a:solidFill>
                  <a:schemeClr val="tx2"/>
                </a:solidFill>
              </a:defRPr>
            </a:lvl1pPr>
            <a:lvl2pPr marL="503972" indent="0">
              <a:buNone/>
              <a:defRPr sz="2200" b="1"/>
            </a:lvl2pPr>
            <a:lvl3pPr marL="1007943" indent="0">
              <a:buNone/>
              <a:defRPr sz="2000" b="1"/>
            </a:lvl3pPr>
            <a:lvl4pPr marL="1511915" indent="0">
              <a:buNone/>
              <a:defRPr sz="1800" b="1"/>
            </a:lvl4pPr>
            <a:lvl5pPr marL="2015886" indent="0">
              <a:buNone/>
              <a:defRPr sz="1800" b="1"/>
            </a:lvl5pPr>
            <a:lvl6pPr marL="2519858" indent="0">
              <a:buNone/>
              <a:defRPr sz="1800" b="1"/>
            </a:lvl6pPr>
            <a:lvl7pPr marL="3023829" indent="0">
              <a:buNone/>
              <a:defRPr sz="1800" b="1"/>
            </a:lvl7pPr>
            <a:lvl8pPr marL="3527801" indent="0">
              <a:buNone/>
              <a:defRPr sz="1800" b="1"/>
            </a:lvl8pPr>
            <a:lvl9pPr marL="4031772" indent="0">
              <a:buNone/>
              <a:defRPr sz="18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71CAB84A-0868-4E93-98F1-4B0ED51EF75A}" type="slidenum">
              <a:rPr lang="en-US" sz="1400" smtClean="0">
                <a:solidFill>
                  <a:srgbClr val="FFFFFF"/>
                </a:solidFill>
                <a:latin typeface="Times New Roman"/>
              </a:r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042" y="302737"/>
            <a:ext cx="8736542" cy="1259946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71CAB84A-0868-4E93-98F1-4B0ED51EF75A}" type="slidenum">
              <a:rPr lang="en-US" sz="1400" smtClean="0">
                <a:solidFill>
                  <a:srgbClr val="FFFFFF"/>
                </a:solidFill>
                <a:latin typeface="Times New Roman"/>
              </a:r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71CAB84A-0868-4E93-98F1-4B0ED51EF75A}" type="slidenum">
              <a:rPr lang="en-US" sz="1400" smtClean="0">
                <a:solidFill>
                  <a:srgbClr val="FFFFFF"/>
                </a:solidFill>
                <a:latin typeface="Times New Roman"/>
              </a:r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1" y="288000"/>
            <a:ext cx="9072000" cy="12481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1" y="1823760"/>
            <a:ext cx="9072000" cy="4384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368271" y="1595931"/>
            <a:ext cx="5124318" cy="470379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402" y="1595931"/>
            <a:ext cx="3276203" cy="1209548"/>
          </a:xfrm>
        </p:spPr>
        <p:txBody>
          <a:bodyPr anchor="b"/>
          <a:lstStyle>
            <a:lvl1pPr algn="l">
              <a:defRPr sz="20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5402" y="2808579"/>
            <a:ext cx="3276203" cy="3491151"/>
          </a:xfrm>
        </p:spPr>
        <p:txBody>
          <a:bodyPr tIns="10079">
            <a:normAutofit/>
          </a:bodyPr>
          <a:lstStyle>
            <a:lvl1pPr marL="0" indent="0">
              <a:buNone/>
              <a:defRPr sz="1500"/>
            </a:lvl1pPr>
            <a:lvl2pPr marL="503972" indent="0">
              <a:buNone/>
              <a:defRPr sz="1300"/>
            </a:lvl2pPr>
            <a:lvl3pPr marL="1007943" indent="0">
              <a:buNone/>
              <a:defRPr sz="1100"/>
            </a:lvl3pPr>
            <a:lvl4pPr marL="1511915" indent="0">
              <a:buNone/>
              <a:defRPr sz="1000"/>
            </a:lvl4pPr>
            <a:lvl5pPr marL="2015886" indent="0">
              <a:buNone/>
              <a:defRPr sz="1000"/>
            </a:lvl5pPr>
            <a:lvl6pPr marL="2519858" indent="0">
              <a:buNone/>
              <a:defRPr sz="1000"/>
            </a:lvl6pPr>
            <a:lvl7pPr marL="3023829" indent="0">
              <a:buNone/>
              <a:defRPr sz="1000"/>
            </a:lvl7pPr>
            <a:lvl8pPr marL="3527801" indent="0">
              <a:buNone/>
              <a:defRPr sz="1000"/>
            </a:lvl8pPr>
            <a:lvl9pPr marL="4031772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71CAB84A-0868-4E93-98F1-4B0ED51EF75A}" type="slidenum">
              <a:rPr lang="en-US" sz="1400" smtClean="0">
                <a:solidFill>
                  <a:srgbClr val="FFFFFF"/>
                </a:solidFill>
                <a:latin typeface="Times New Roman"/>
              </a:r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080625" cy="75596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042" y="1595931"/>
            <a:ext cx="3276203" cy="1209548"/>
          </a:xfrm>
        </p:spPr>
        <p:txBody>
          <a:bodyPr anchor="b"/>
          <a:lstStyle>
            <a:lvl1pPr algn="l">
              <a:defRPr sz="20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34398" y="1595932"/>
            <a:ext cx="3770154" cy="3830235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200" baseline="0">
                <a:solidFill>
                  <a:schemeClr val="tx1">
                    <a:lumMod val="65000"/>
                  </a:schemeClr>
                </a:solidFill>
              </a:defRPr>
            </a:lvl1pPr>
            <a:lvl2pPr marL="503972" indent="0">
              <a:buNone/>
              <a:defRPr sz="3100"/>
            </a:lvl2pPr>
            <a:lvl3pPr marL="1007943" indent="0">
              <a:buNone/>
              <a:defRPr sz="2600"/>
            </a:lvl3pPr>
            <a:lvl4pPr marL="1511915" indent="0">
              <a:buNone/>
              <a:defRPr sz="2200"/>
            </a:lvl4pPr>
            <a:lvl5pPr marL="2015886" indent="0">
              <a:buNone/>
              <a:defRPr sz="2200"/>
            </a:lvl5pPr>
            <a:lvl6pPr marL="2519858" indent="0">
              <a:buNone/>
              <a:defRPr sz="2200"/>
            </a:lvl6pPr>
            <a:lvl7pPr marL="3023829" indent="0">
              <a:buNone/>
              <a:defRPr sz="2200"/>
            </a:lvl7pPr>
            <a:lvl8pPr marL="3527801" indent="0">
              <a:buNone/>
              <a:defRPr sz="2200"/>
            </a:lvl8pPr>
            <a:lvl9pPr marL="4031772" indent="0">
              <a:buNone/>
              <a:defRPr sz="22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2042" y="2808578"/>
            <a:ext cx="3276203" cy="2651187"/>
          </a:xfrm>
        </p:spPr>
        <p:txBody>
          <a:bodyPr tIns="10079">
            <a:normAutofit/>
          </a:bodyPr>
          <a:lstStyle>
            <a:lvl1pPr marL="0" indent="0">
              <a:buNone/>
              <a:defRPr sz="1500"/>
            </a:lvl1pPr>
            <a:lvl2pPr marL="503972" indent="0">
              <a:buNone/>
              <a:defRPr sz="1300"/>
            </a:lvl2pPr>
            <a:lvl3pPr marL="1007943" indent="0">
              <a:buNone/>
              <a:defRPr sz="1100"/>
            </a:lvl3pPr>
            <a:lvl4pPr marL="1511915" indent="0">
              <a:buNone/>
              <a:defRPr sz="1000"/>
            </a:lvl4pPr>
            <a:lvl5pPr marL="2015886" indent="0">
              <a:buNone/>
              <a:defRPr sz="1000"/>
            </a:lvl5pPr>
            <a:lvl6pPr marL="2519858" indent="0">
              <a:buNone/>
              <a:defRPr sz="1000"/>
            </a:lvl6pPr>
            <a:lvl7pPr marL="3023829" indent="0">
              <a:buNone/>
              <a:defRPr sz="1000"/>
            </a:lvl7pPr>
            <a:lvl8pPr marL="3527801" indent="0">
              <a:buNone/>
              <a:defRPr sz="1000"/>
            </a:lvl8pPr>
            <a:lvl9pPr marL="4031772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71CAB84A-0868-4E93-98F1-4B0ED51EF75A}" type="slidenum">
              <a:rPr lang="en-US" sz="1400" smtClean="0">
                <a:solidFill>
                  <a:srgbClr val="FFFFFF"/>
                </a:solidFill>
                <a:latin typeface="Times New Roman"/>
              </a:r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71CAB84A-0868-4E93-98F1-4B0ED51EF75A}" type="slidenum">
              <a:rPr lang="en-US" sz="1400" smtClean="0">
                <a:solidFill>
                  <a:srgbClr val="FFFFFF"/>
                </a:solidFill>
                <a:latin typeface="Times New Roman"/>
              </a:r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8453" y="302738"/>
            <a:ext cx="2268141" cy="6450223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031" y="302738"/>
            <a:ext cx="6636411" cy="6450223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71CAB84A-0868-4E93-98F1-4B0ED51EF75A}" type="slidenum">
              <a:rPr lang="en-US" sz="1400" smtClean="0">
                <a:solidFill>
                  <a:srgbClr val="FFFFFF"/>
                </a:solidFill>
                <a:latin typeface="Times New Roman"/>
              </a:r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504001" y="288000"/>
            <a:ext cx="9072000" cy="12481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46" name="PlaceHolder 2"/>
          <p:cNvSpPr>
            <a:spLocks noGrp="1"/>
          </p:cNvSpPr>
          <p:nvPr>
            <p:ph type="subTitle"/>
          </p:nvPr>
        </p:nvSpPr>
        <p:spPr>
          <a:xfrm>
            <a:off x="504001" y="1823760"/>
            <a:ext cx="9072000" cy="4384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504001" y="288000"/>
            <a:ext cx="9072000" cy="12481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504000" y="1823761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5152680" y="1823761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504001" y="4114081"/>
            <a:ext cx="907200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504001" y="288000"/>
            <a:ext cx="9072000" cy="12481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504000" y="1823760"/>
            <a:ext cx="442692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5152680" y="1823761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1" name="PlaceHolder 4"/>
          <p:cNvSpPr>
            <a:spLocks noGrp="1"/>
          </p:cNvSpPr>
          <p:nvPr>
            <p:ph type="body"/>
          </p:nvPr>
        </p:nvSpPr>
        <p:spPr>
          <a:xfrm>
            <a:off x="5152680" y="4114081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504001" y="288000"/>
            <a:ext cx="9072000" cy="12481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504000" y="1823761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5152680" y="1823761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5152680" y="4114081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504000" y="4114081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1" y="288000"/>
            <a:ext cx="9072000" cy="12481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1" y="1823760"/>
            <a:ext cx="907200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1" y="288000"/>
            <a:ext cx="9072000" cy="12481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823760"/>
            <a:ext cx="442692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823760"/>
            <a:ext cx="442692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1" y="288000"/>
            <a:ext cx="9072000" cy="12481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1" y="288001"/>
            <a:ext cx="9072000" cy="57870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1" y="288000"/>
            <a:ext cx="9072000" cy="12481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823761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04000" y="4114081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152680" y="1823760"/>
            <a:ext cx="442692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1" y="288000"/>
            <a:ext cx="9072000" cy="12481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823760"/>
            <a:ext cx="442692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680" y="1823761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680" y="4114081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1" y="288000"/>
            <a:ext cx="9072000" cy="12481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823761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823761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1" y="4114081"/>
            <a:ext cx="907200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1" y="301321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US" sz="4400">
                <a:latin typeface="Arial"/>
              </a:rPr>
              <a:t>Click to edit the title text format</a:t>
            </a:r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1" y="1769040"/>
            <a:ext cx="9071640" cy="438444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800">
                <a:latin typeface="Aria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2400">
                <a:latin typeface="Aria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2000">
                <a:latin typeface="Aria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Seventh Outline Level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1" y="6887159"/>
            <a:ext cx="2348280" cy="521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6887159"/>
            <a:ext cx="3195000" cy="521280"/>
          </a:xfrm>
          <a:prstGeom prst="rect">
            <a:avLst/>
          </a:prstGeom>
        </p:spPr>
        <p:txBody>
          <a:bodyPr lIns="0" tIns="0" rIns="0" bIns="0"/>
          <a:lstStyle/>
          <a:p>
            <a:pPr algn="ctr"/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1" y="6887159"/>
            <a:ext cx="2348280" cy="52128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fld id="{86A4926B-C50F-4557-8D4A-E09893298388}" type="slidenum">
              <a:rPr lang="en-US" sz="1400">
                <a:latin typeface="Times New Roman"/>
              </a:rPr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hdr="0" dt="0"/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7" cstate="print"/>
          <a:stretch>
            <a:fillRect/>
          </a:stretch>
        </p:blipFill>
        <p:spPr>
          <a:xfrm>
            <a:off x="0" y="0"/>
            <a:ext cx="10080625" cy="7559675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2042" y="302737"/>
            <a:ext cx="8736542" cy="1259946"/>
          </a:xfrm>
          <a:prstGeom prst="rect">
            <a:avLst/>
          </a:prstGeom>
        </p:spPr>
        <p:txBody>
          <a:bodyPr vert="horz" lIns="100794" tIns="50397" rIns="100794" bIns="50397" rtlCol="0" anchor="b" anchorCtr="0">
            <a:no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2042" y="1763925"/>
            <a:ext cx="8736542" cy="4989036"/>
          </a:xfrm>
          <a:prstGeom prst="rect">
            <a:avLst/>
          </a:prstGeom>
        </p:spPr>
        <p:txBody>
          <a:bodyPr vert="horz" lIns="100794" tIns="50397" rIns="100794" bIns="50397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00391" y="7006699"/>
            <a:ext cx="1680104" cy="402483"/>
          </a:xfrm>
          <a:prstGeom prst="rect">
            <a:avLst/>
          </a:prstGeom>
        </p:spPr>
        <p:txBody>
          <a:bodyPr vert="horz" lIns="100794" tIns="50397" rIns="100794" bIns="50397" rtlCol="0" anchor="ctr"/>
          <a:lstStyle>
            <a:lvl1pPr algn="r">
              <a:defRPr sz="1100" strike="noStrike" spc="66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2042" y="7006699"/>
            <a:ext cx="3192198" cy="402483"/>
          </a:xfrm>
          <a:prstGeom prst="rect">
            <a:avLst/>
          </a:prstGeom>
        </p:spPr>
        <p:txBody>
          <a:bodyPr vert="horz" lIns="100794" tIns="50397" rIns="100794" bIns="50397" rtlCol="0" anchor="ctr"/>
          <a:lstStyle>
            <a:lvl1pPr algn="l">
              <a:defRPr sz="1100" cap="all" spc="66" baseline="0">
                <a:solidFill>
                  <a:schemeClr val="tx1"/>
                </a:solidFill>
              </a:defRPr>
            </a:lvl1pPr>
          </a:lstStyle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16515" y="7006699"/>
            <a:ext cx="1092068" cy="402483"/>
          </a:xfrm>
          <a:prstGeom prst="rect">
            <a:avLst/>
          </a:prstGeom>
        </p:spPr>
        <p:txBody>
          <a:bodyPr vert="horz" lIns="100794" tIns="50397" rIns="100794" bIns="50397" rtlCol="0" anchor="ctr"/>
          <a:lstStyle>
            <a:lvl1pPr algn="r">
              <a:defRPr sz="1200" baseline="0">
                <a:solidFill>
                  <a:schemeClr val="tx1"/>
                </a:solidFill>
              </a:defRPr>
            </a:lvl1pPr>
          </a:lstStyle>
          <a:p>
            <a:pPr algn="r"/>
            <a:fld id="{86A4926B-C50F-4557-8D4A-E09893298388}" type="slidenum">
              <a:rPr lang="en-US" sz="1400" smtClean="0">
                <a:latin typeface="Times New Roman"/>
              </a:r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  <p:sldLayoutId id="2147483764" r:id="rId10"/>
    <p:sldLayoutId id="2147483765" r:id="rId11"/>
    <p:sldLayoutId id="2147483766" r:id="rId12"/>
    <p:sldLayoutId id="2147483767" r:id="rId13"/>
    <p:sldLayoutId id="2147483768" r:id="rId14"/>
    <p:sldLayoutId id="2147483769" r:id="rId15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hdr="0" dt="0"/>
  <p:txStyles>
    <p:titleStyle>
      <a:lvl1pPr algn="l" defTabSz="1007943" rtl="0" eaLnBrk="1" latinLnBrk="0" hangingPunct="1">
        <a:spcBef>
          <a:spcPct val="0"/>
        </a:spcBef>
        <a:buNone/>
        <a:defRPr sz="3300" kern="1200" cap="all" spc="55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77979" indent="-377979" algn="l" defTabSz="1007943" rtl="0" eaLnBrk="1" latinLnBrk="0" hangingPunct="1">
        <a:lnSpc>
          <a:spcPct val="100000"/>
        </a:lnSpc>
        <a:spcBef>
          <a:spcPct val="20000"/>
        </a:spcBef>
        <a:spcAft>
          <a:spcPts val="661"/>
        </a:spcAft>
        <a:buClr>
          <a:schemeClr val="tx2"/>
        </a:buClr>
        <a:buFont typeface="Arial" pitchFamily="34" charset="0"/>
        <a:buChar char="•"/>
        <a:defRPr sz="1900" kern="1200" spc="33" baseline="0">
          <a:solidFill>
            <a:schemeClr val="tx1"/>
          </a:solidFill>
          <a:latin typeface="+mn-lt"/>
          <a:ea typeface="+mn-ea"/>
          <a:cs typeface="+mn-cs"/>
        </a:defRPr>
      </a:lvl1pPr>
      <a:lvl2pPr marL="818954" indent="-314982" algn="l" defTabSz="1007943" rtl="0" eaLnBrk="1" latinLnBrk="0" hangingPunct="1">
        <a:lnSpc>
          <a:spcPct val="100000"/>
        </a:lnSpc>
        <a:spcBef>
          <a:spcPct val="20000"/>
        </a:spcBef>
        <a:spcAft>
          <a:spcPts val="661"/>
        </a:spcAft>
        <a:buClr>
          <a:schemeClr val="tx2"/>
        </a:buClr>
        <a:buFont typeface="Arial" pitchFamily="34" charset="0"/>
        <a:buChar char="•"/>
        <a:defRPr sz="1900" kern="1200" spc="33" baseline="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100000"/>
        </a:lnSpc>
        <a:spcBef>
          <a:spcPct val="20000"/>
        </a:spcBef>
        <a:spcAft>
          <a:spcPts val="661"/>
        </a:spcAft>
        <a:buClr>
          <a:schemeClr val="tx2"/>
        </a:buClr>
        <a:buFont typeface="Arial" pitchFamily="34" charset="0"/>
        <a:buChar char="•"/>
        <a:defRPr sz="1900" kern="1200" spc="33" baseline="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100000"/>
        </a:lnSpc>
        <a:spcBef>
          <a:spcPct val="20000"/>
        </a:spcBef>
        <a:spcAft>
          <a:spcPts val="661"/>
        </a:spcAft>
        <a:buClr>
          <a:schemeClr val="tx2"/>
        </a:buClr>
        <a:buFont typeface="Arial" pitchFamily="34" charset="0"/>
        <a:buChar char="•"/>
        <a:defRPr sz="1900" kern="1200" spc="33" baseline="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100000"/>
        </a:lnSpc>
        <a:spcBef>
          <a:spcPct val="20000"/>
        </a:spcBef>
        <a:spcAft>
          <a:spcPts val="661"/>
        </a:spcAft>
        <a:buClr>
          <a:schemeClr val="tx2"/>
        </a:buClr>
        <a:buFont typeface="Arial" pitchFamily="34" charset="0"/>
        <a:buChar char="•"/>
        <a:defRPr sz="1900" kern="1200" spc="33" baseline="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100000"/>
        </a:lnSpc>
        <a:spcBef>
          <a:spcPct val="20000"/>
        </a:spcBef>
        <a:spcAft>
          <a:spcPts val="661"/>
        </a:spcAft>
        <a:buClr>
          <a:schemeClr val="tx2"/>
        </a:buClr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100000"/>
        </a:lnSpc>
        <a:spcBef>
          <a:spcPct val="20000"/>
        </a:spcBef>
        <a:spcAft>
          <a:spcPts val="661"/>
        </a:spcAft>
        <a:buClr>
          <a:schemeClr val="tx2"/>
        </a:buClr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100000"/>
        </a:lnSpc>
        <a:spcBef>
          <a:spcPct val="20000"/>
        </a:spcBef>
        <a:spcAft>
          <a:spcPts val="661"/>
        </a:spcAft>
        <a:buClr>
          <a:schemeClr val="tx2"/>
        </a:buClr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100000"/>
        </a:lnSpc>
        <a:spcBef>
          <a:spcPct val="20000"/>
        </a:spcBef>
        <a:spcAft>
          <a:spcPts val="661"/>
        </a:spcAft>
        <a:buClr>
          <a:schemeClr val="tx2"/>
        </a:buClr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TextShape 1"/>
          <p:cNvSpPr txBox="1"/>
          <p:nvPr/>
        </p:nvSpPr>
        <p:spPr>
          <a:xfrm>
            <a:off x="504001" y="640080"/>
            <a:ext cx="9071640" cy="62179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endParaRPr lang="sk-SK" sz="4400" b="1" dirty="0" smtClean="0">
              <a:solidFill>
                <a:srgbClr val="FFFFFF"/>
              </a:solidFill>
              <a:latin typeface="Arial"/>
            </a:endParaRPr>
          </a:p>
          <a:p>
            <a:pPr algn="ctr"/>
            <a:r>
              <a:rPr lang="en-US" sz="4400" b="1" dirty="0" smtClean="0">
                <a:solidFill>
                  <a:srgbClr val="FFFFFF"/>
                </a:solidFill>
                <a:latin typeface="Arial"/>
              </a:rPr>
              <a:t>Tool </a:t>
            </a:r>
            <a:r>
              <a:rPr lang="en-US" sz="4400" b="1" dirty="0">
                <a:solidFill>
                  <a:srgbClr val="FFFFFF"/>
                </a:solidFill>
                <a:latin typeface="Arial"/>
              </a:rPr>
              <a:t>to Assign Badges in CQA System </a:t>
            </a:r>
            <a:r>
              <a:rPr lang="en-US" sz="4400" b="1" dirty="0" err="1">
                <a:solidFill>
                  <a:srgbClr val="FFFFFF"/>
                </a:solidFill>
                <a:latin typeface="Arial"/>
              </a:rPr>
              <a:t>Askalot</a:t>
            </a:r>
            <a:endParaRPr dirty="0"/>
          </a:p>
          <a:p>
            <a:endParaRPr lang="sk-SK" dirty="0" smtClean="0"/>
          </a:p>
          <a:p>
            <a:endParaRPr lang="sk-SK" dirty="0"/>
          </a:p>
          <a:p>
            <a:endParaRPr lang="sk-SK" dirty="0"/>
          </a:p>
          <a:p>
            <a:r>
              <a:rPr lang="sk-SK" sz="2400" b="1" dirty="0" smtClean="0">
                <a:solidFill>
                  <a:srgbClr val="FFFFFF"/>
                </a:solidFill>
                <a:latin typeface="Arial"/>
              </a:rPr>
              <a:t>	</a:t>
            </a:r>
          </a:p>
          <a:p>
            <a:r>
              <a:rPr lang="sk-SK" sz="2400" b="1" dirty="0">
                <a:solidFill>
                  <a:srgbClr val="FFFFFF"/>
                </a:solidFill>
                <a:latin typeface="Arial"/>
              </a:rPr>
              <a:t>	</a:t>
            </a:r>
            <a:r>
              <a:rPr lang="sk-SK" sz="2400" b="1" dirty="0" smtClean="0">
                <a:solidFill>
                  <a:srgbClr val="FFFFFF"/>
                </a:solidFill>
                <a:latin typeface="Arial"/>
              </a:rPr>
              <a:t>Š</a:t>
            </a:r>
            <a:r>
              <a:rPr lang="en-US" sz="2400" b="1" dirty="0" err="1" smtClean="0">
                <a:solidFill>
                  <a:srgbClr val="FFFFFF"/>
                </a:solidFill>
                <a:latin typeface="Arial"/>
              </a:rPr>
              <a:t>tudent</a:t>
            </a:r>
            <a:r>
              <a:rPr lang="en-US" sz="2400" b="1" dirty="0">
                <a:solidFill>
                  <a:srgbClr val="FFFFFF"/>
                </a:solidFill>
                <a:latin typeface="Arial"/>
              </a:rPr>
              <a:t>: Michal </a:t>
            </a:r>
            <a:r>
              <a:rPr lang="en-US" sz="2400" b="1" dirty="0" err="1" smtClean="0">
                <a:solidFill>
                  <a:srgbClr val="FFFFFF"/>
                </a:solidFill>
                <a:latin typeface="Arial"/>
              </a:rPr>
              <a:t>Kren</a:t>
            </a:r>
            <a:r>
              <a:rPr lang="en-US" sz="2400" b="1" dirty="0" smtClean="0">
                <a:solidFill>
                  <a:srgbClr val="FFFFFF"/>
                </a:solidFill>
                <a:latin typeface="Arial"/>
              </a:rPr>
              <a:t> </a:t>
            </a:r>
            <a:endParaRPr sz="2400" dirty="0"/>
          </a:p>
          <a:p>
            <a:r>
              <a:rPr lang="sk-SK" sz="2400" b="1" dirty="0" smtClean="0">
                <a:solidFill>
                  <a:srgbClr val="FFFFFF"/>
                </a:solidFill>
                <a:latin typeface="Arial"/>
              </a:rPr>
              <a:t>	Vedúci práce</a:t>
            </a:r>
            <a:r>
              <a:rPr lang="en-US" sz="2400" b="1" dirty="0" smtClean="0">
                <a:solidFill>
                  <a:srgbClr val="FFFFFF"/>
                </a:solidFill>
                <a:latin typeface="Arial"/>
              </a:rPr>
              <a:t>: </a:t>
            </a:r>
            <a:r>
              <a:rPr lang="en-US" sz="2400" b="1" dirty="0">
                <a:solidFill>
                  <a:srgbClr val="FFFFFF"/>
                </a:solidFill>
                <a:latin typeface="Arial"/>
              </a:rPr>
              <a:t>Ivan </a:t>
            </a:r>
            <a:r>
              <a:rPr lang="en-US" sz="2400" b="1" dirty="0" err="1" smtClean="0">
                <a:solidFill>
                  <a:srgbClr val="FFFFFF"/>
                </a:solidFill>
                <a:latin typeface="Arial"/>
              </a:rPr>
              <a:t>Srba</a:t>
            </a:r>
            <a:endParaRPr lang="sk-SK" sz="2400" b="1" dirty="0" smtClean="0">
              <a:solidFill>
                <a:srgbClr val="FFFFFF"/>
              </a:solidFill>
              <a:latin typeface="Arial"/>
            </a:endParaRPr>
          </a:p>
          <a:p>
            <a:r>
              <a:rPr lang="sk-SK" sz="2400" b="1" dirty="0">
                <a:solidFill>
                  <a:srgbClr val="FFFFFF"/>
                </a:solidFill>
                <a:latin typeface="Arial"/>
              </a:rPr>
              <a:t>	</a:t>
            </a:r>
            <a:r>
              <a:rPr lang="sk-SK" sz="2400" b="1" dirty="0" smtClean="0">
                <a:solidFill>
                  <a:srgbClr val="FFFFFF"/>
                </a:solidFill>
                <a:latin typeface="Arial"/>
              </a:rPr>
              <a:t>20.10.2015</a:t>
            </a:r>
            <a:endParaRPr sz="2400" dirty="0"/>
          </a:p>
        </p:txBody>
      </p:sp>
      <p:pic>
        <p:nvPicPr>
          <p:cNvPr id="3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2360" y="4283893"/>
            <a:ext cx="3365936" cy="122413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TextShape 1"/>
          <p:cNvSpPr txBox="1"/>
          <p:nvPr/>
        </p:nvSpPr>
        <p:spPr>
          <a:xfrm>
            <a:off x="584229" y="3347789"/>
            <a:ext cx="8869680" cy="1280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>
              <a:buSzPct val="45000"/>
            </a:pPr>
            <a:r>
              <a:rPr lang="sk-SK" sz="3600" b="1" dirty="0" smtClean="0">
                <a:latin typeface="Arial"/>
              </a:rPr>
              <a:t>Využitie </a:t>
            </a:r>
            <a:r>
              <a:rPr lang="sk-SK" sz="3600" b="1" dirty="0">
                <a:latin typeface="Arial"/>
              </a:rPr>
              <a:t>herných princípov v </a:t>
            </a:r>
            <a:r>
              <a:rPr lang="sk-SK" sz="3600" b="1" dirty="0" smtClean="0">
                <a:latin typeface="Arial"/>
              </a:rPr>
              <a:t>inom ako hernom kontexte</a:t>
            </a:r>
            <a:endParaRPr dirty="0"/>
          </a:p>
        </p:txBody>
      </p:sp>
      <p:sp>
        <p:nvSpPr>
          <p:cNvPr id="81" name="TextShape 2"/>
          <p:cNvSpPr txBox="1"/>
          <p:nvPr/>
        </p:nvSpPr>
        <p:spPr>
          <a:xfrm>
            <a:off x="592149" y="2123653"/>
            <a:ext cx="4426920" cy="7196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>
              <a:buSzPct val="45000"/>
            </a:pPr>
            <a:r>
              <a:rPr lang="en-US" sz="3600" b="1" dirty="0" err="1">
                <a:latin typeface="Arial"/>
              </a:rPr>
              <a:t>Gamifi</a:t>
            </a:r>
            <a:r>
              <a:rPr lang="sk-SK" sz="3600" b="1" dirty="0" err="1">
                <a:latin typeface="Arial"/>
              </a:rPr>
              <a:t>kácia</a:t>
            </a:r>
            <a:endParaRPr dirty="0"/>
          </a:p>
        </p:txBody>
      </p:sp>
      <p:sp>
        <p:nvSpPr>
          <p:cNvPr id="82" name="TextShape 3"/>
          <p:cNvSpPr txBox="1"/>
          <p:nvPr/>
        </p:nvSpPr>
        <p:spPr>
          <a:xfrm>
            <a:off x="620178" y="755501"/>
            <a:ext cx="9085613" cy="68759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>
              <a:buSzPct val="45000"/>
            </a:pPr>
            <a:r>
              <a:rPr lang="en-US" sz="3600" b="1" dirty="0" err="1" smtClean="0">
                <a:latin typeface="Arial"/>
              </a:rPr>
              <a:t>Odznak</a:t>
            </a:r>
            <a:r>
              <a:rPr lang="sk-SK" sz="3600" b="1" dirty="0" smtClean="0">
                <a:latin typeface="Arial"/>
              </a:rPr>
              <a:t> </a:t>
            </a:r>
            <a:r>
              <a:rPr lang="sk-SK" sz="3600" b="1" dirty="0" smtClean="0">
                <a:latin typeface="Arial"/>
              </a:rPr>
              <a:t>– odmena za splnenie úlohy</a:t>
            </a:r>
          </a:p>
          <a:p>
            <a:pPr>
              <a:buSzPct val="45000"/>
            </a:pPr>
            <a:r>
              <a:rPr lang="sk-SK" sz="3600" b="1" dirty="0">
                <a:latin typeface="Arial"/>
              </a:rPr>
              <a:t>	</a:t>
            </a:r>
            <a:endParaRPr dirty="0"/>
          </a:p>
        </p:txBody>
      </p:sp>
      <p:sp>
        <p:nvSpPr>
          <p:cNvPr id="5" name="TextShape 3"/>
          <p:cNvSpPr txBox="1"/>
          <p:nvPr/>
        </p:nvSpPr>
        <p:spPr>
          <a:xfrm>
            <a:off x="602844" y="5219997"/>
            <a:ext cx="9072000" cy="102246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>
              <a:buSzPct val="45000"/>
            </a:pPr>
            <a:r>
              <a:rPr lang="sk-SK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Doména – nefunguje to všade</a:t>
            </a:r>
            <a:endParaRPr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/>
      <p:bldP spid="81" grpId="0"/>
      <p:bldP spid="82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Shape 1"/>
          <p:cNvSpPr txBox="1"/>
          <p:nvPr/>
        </p:nvSpPr>
        <p:spPr>
          <a:xfrm>
            <a:off x="611312" y="827509"/>
            <a:ext cx="9280080" cy="79595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>
              <a:buSzPct val="45000"/>
            </a:pPr>
            <a:r>
              <a:rPr lang="sk-SK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Askalot</a:t>
            </a:r>
            <a:r>
              <a:rPr lang="sk-SK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– univerzitný CQA systém</a:t>
            </a:r>
            <a:endParaRPr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7" name="TextShape 2"/>
          <p:cNvSpPr txBox="1"/>
          <p:nvPr/>
        </p:nvSpPr>
        <p:spPr>
          <a:xfrm>
            <a:off x="611312" y="2127521"/>
            <a:ext cx="8595360" cy="7920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>
              <a:buSzPct val="45000"/>
            </a:pPr>
            <a:r>
              <a:rPr lang="sk-SK" sz="3600" b="1" dirty="0" smtClean="0">
                <a:latin typeface="Arial"/>
              </a:rPr>
              <a:t>Výučba</a:t>
            </a:r>
            <a:endParaRPr dirty="0"/>
          </a:p>
        </p:txBody>
      </p:sp>
      <p:sp>
        <p:nvSpPr>
          <p:cNvPr id="88" name="TextShape 3"/>
          <p:cNvSpPr txBox="1"/>
          <p:nvPr/>
        </p:nvSpPr>
        <p:spPr>
          <a:xfrm>
            <a:off x="679352" y="4719809"/>
            <a:ext cx="9144000" cy="13597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>
              <a:buSzPct val="45000"/>
            </a:pPr>
            <a:r>
              <a:rPr lang="en-US" sz="3600" b="1" dirty="0">
                <a:latin typeface="Arial"/>
              </a:rPr>
              <a:t>“an organization-wide educational CQA system” </a:t>
            </a:r>
            <a:endParaRPr dirty="0"/>
          </a:p>
        </p:txBody>
      </p:sp>
      <p:sp>
        <p:nvSpPr>
          <p:cNvPr id="5" name="TextShape 2"/>
          <p:cNvSpPr txBox="1"/>
          <p:nvPr/>
        </p:nvSpPr>
        <p:spPr>
          <a:xfrm>
            <a:off x="611312" y="3423665"/>
            <a:ext cx="8595360" cy="7920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>
              <a:buSzPct val="45000"/>
            </a:pPr>
            <a:r>
              <a:rPr lang="sk-SK" sz="3600" b="1" dirty="0" err="1" smtClean="0">
                <a:latin typeface="Arial"/>
              </a:rPr>
              <a:t>Community-based</a:t>
            </a:r>
            <a:r>
              <a:rPr lang="sk-SK" sz="3600" b="1" dirty="0" smtClean="0">
                <a:latin typeface="Arial"/>
              </a:rPr>
              <a:t> </a:t>
            </a:r>
            <a:r>
              <a:rPr lang="sk-SK" sz="3600" b="1" dirty="0" err="1" smtClean="0">
                <a:latin typeface="Arial"/>
              </a:rPr>
              <a:t>question</a:t>
            </a:r>
            <a:r>
              <a:rPr lang="sk-SK" sz="3600" b="1" dirty="0" smtClean="0">
                <a:latin typeface="Arial"/>
              </a:rPr>
              <a:t> </a:t>
            </a:r>
            <a:r>
              <a:rPr lang="sk-SK" sz="3600" b="1" dirty="0" err="1" smtClean="0">
                <a:latin typeface="Arial"/>
              </a:rPr>
              <a:t>answering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/>
      <p:bldP spid="87" grpId="0"/>
      <p:bldP spid="88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extShape 1"/>
          <p:cNvSpPr txBox="1"/>
          <p:nvPr/>
        </p:nvSpPr>
        <p:spPr>
          <a:xfrm>
            <a:off x="645865" y="827509"/>
            <a:ext cx="3383280" cy="9025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>
              <a:buSzPct val="45000"/>
            </a:pPr>
            <a:r>
              <a:rPr lang="sk-SK" sz="3600" b="1" dirty="0" smtClean="0">
                <a:latin typeface="Arial"/>
              </a:rPr>
              <a:t>Môj cieľ?</a:t>
            </a:r>
            <a:r>
              <a:rPr lang="en-US" sz="3600" b="1" dirty="0" smtClean="0">
                <a:latin typeface="Arial"/>
              </a:rPr>
              <a:t> </a:t>
            </a:r>
            <a:endParaRPr dirty="0"/>
          </a:p>
          <a:p>
            <a:pPr>
              <a:buSzPct val="45000"/>
              <a:buFont typeface="StarSymbol"/>
              <a:buChar char=""/>
            </a:pPr>
            <a:endParaRPr dirty="0"/>
          </a:p>
          <a:p>
            <a:pPr>
              <a:buSzPct val="45000"/>
              <a:buFont typeface="StarSymbol"/>
              <a:buChar char=""/>
            </a:pPr>
            <a:endParaRPr dirty="0"/>
          </a:p>
          <a:p>
            <a:pPr>
              <a:buSzPct val="45000"/>
              <a:buFont typeface="StarSymbol"/>
              <a:buChar char=""/>
            </a:pPr>
            <a:endParaRPr dirty="0"/>
          </a:p>
          <a:p>
            <a:pPr>
              <a:buSzPct val="45000"/>
              <a:buFont typeface="StarSymbol"/>
              <a:buChar char=""/>
            </a:pPr>
            <a:endParaRPr dirty="0"/>
          </a:p>
          <a:p>
            <a:pPr>
              <a:buSzPct val="45000"/>
              <a:buFont typeface="StarSymbol"/>
              <a:buChar char=""/>
            </a:pPr>
            <a:endParaRPr dirty="0"/>
          </a:p>
          <a:p>
            <a:pPr>
              <a:buSzPct val="45000"/>
              <a:buFont typeface="StarSymbol"/>
              <a:buChar char=""/>
            </a:pPr>
            <a:endParaRPr dirty="0"/>
          </a:p>
          <a:p>
            <a:pPr>
              <a:buSzPct val="45000"/>
              <a:buFont typeface="StarSymbol"/>
              <a:buChar char=""/>
            </a:pPr>
            <a:endParaRPr dirty="0"/>
          </a:p>
          <a:p>
            <a:pPr>
              <a:buSzPct val="45000"/>
              <a:buFont typeface="StarSymbol"/>
              <a:buChar char=""/>
            </a:pPr>
            <a:endParaRPr dirty="0"/>
          </a:p>
          <a:p>
            <a:pPr>
              <a:buSzPct val="45000"/>
              <a:buFont typeface="StarSymbol"/>
              <a:buChar char=""/>
            </a:pPr>
            <a:endParaRPr dirty="0"/>
          </a:p>
        </p:txBody>
      </p:sp>
      <p:sp>
        <p:nvSpPr>
          <p:cNvPr id="90" name="TextShape 2"/>
          <p:cNvSpPr txBox="1"/>
          <p:nvPr/>
        </p:nvSpPr>
        <p:spPr>
          <a:xfrm>
            <a:off x="655390" y="2268403"/>
            <a:ext cx="9407648" cy="8229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>
              <a:buSzPct val="45000"/>
            </a:pPr>
            <a:r>
              <a:rPr lang="sk-SK" sz="3600" b="1" dirty="0" smtClean="0">
                <a:latin typeface="Arial"/>
              </a:rPr>
              <a:t>Aplikovať </a:t>
            </a:r>
            <a:r>
              <a:rPr lang="sk-SK" sz="3600" b="1" dirty="0" err="1" smtClean="0">
                <a:latin typeface="Arial"/>
              </a:rPr>
              <a:t>gamifikačné</a:t>
            </a:r>
            <a:r>
              <a:rPr lang="sk-SK" sz="3600" b="1" dirty="0" smtClean="0">
                <a:latin typeface="Arial"/>
              </a:rPr>
              <a:t> princípy na </a:t>
            </a:r>
            <a:r>
              <a:rPr lang="sk-SK" sz="3600" b="1" dirty="0" err="1" smtClean="0">
                <a:latin typeface="Arial"/>
              </a:rPr>
              <a:t>Askalot</a:t>
            </a:r>
            <a:endParaRPr dirty="0"/>
          </a:p>
        </p:txBody>
      </p:sp>
      <p:sp>
        <p:nvSpPr>
          <p:cNvPr id="5" name="TextShape 3"/>
          <p:cNvSpPr txBox="1"/>
          <p:nvPr/>
        </p:nvSpPr>
        <p:spPr>
          <a:xfrm>
            <a:off x="660450" y="3780571"/>
            <a:ext cx="6445440" cy="8236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>
              <a:buSzPct val="45000"/>
            </a:pPr>
            <a:r>
              <a:rPr lang="sk-SK" sz="3600" b="1" dirty="0" smtClean="0">
                <a:latin typeface="Arial"/>
              </a:rPr>
              <a:t>S</a:t>
            </a:r>
            <a:r>
              <a:rPr lang="en-US" sz="3600" b="1" dirty="0" err="1" smtClean="0">
                <a:latin typeface="Arial"/>
              </a:rPr>
              <a:t>tackoverflow</a:t>
            </a:r>
            <a:endParaRPr dirty="0"/>
          </a:p>
        </p:txBody>
      </p:sp>
      <p:sp>
        <p:nvSpPr>
          <p:cNvPr id="6" name="TextShape 2"/>
          <p:cNvSpPr txBox="1"/>
          <p:nvPr/>
        </p:nvSpPr>
        <p:spPr>
          <a:xfrm>
            <a:off x="655117" y="5073961"/>
            <a:ext cx="7999920" cy="8229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>
              <a:buSzPct val="45000"/>
            </a:pPr>
            <a:r>
              <a:rPr lang="sk-SK" sz="3600" b="1" dirty="0" smtClean="0">
                <a:latin typeface="Arial"/>
              </a:rPr>
              <a:t>Prečo? </a:t>
            </a:r>
            <a:endParaRPr lang="sk-SK" sz="3600" b="1" dirty="0">
              <a:latin typeface="Arial"/>
            </a:endParaRPr>
          </a:p>
          <a:p>
            <a:pPr>
              <a:buSzPct val="45000"/>
              <a:buFont typeface="StarSymbol"/>
              <a:buChar char=""/>
            </a:pPr>
            <a:endParaRPr lang="en-US" sz="3600" b="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" grpId="0"/>
      <p:bldP spid="90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TextShape 1"/>
          <p:cNvSpPr txBox="1"/>
          <p:nvPr/>
        </p:nvSpPr>
        <p:spPr>
          <a:xfrm>
            <a:off x="719832" y="5147989"/>
            <a:ext cx="9235440" cy="914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>
              <a:buSzPct val="45000"/>
            </a:pPr>
            <a:r>
              <a:rPr lang="sk-SK" sz="3600" b="1" dirty="0">
                <a:latin typeface="Arial"/>
              </a:rPr>
              <a:t>Funguje to vôbec</a:t>
            </a:r>
            <a:r>
              <a:rPr lang="en-US" sz="3600" b="1" dirty="0">
                <a:latin typeface="Arial"/>
              </a:rPr>
              <a:t>?</a:t>
            </a:r>
            <a:endParaRPr dirty="0"/>
          </a:p>
          <a:p>
            <a:pPr>
              <a:buSzPct val="45000"/>
              <a:buFont typeface="StarSymbol"/>
              <a:buChar char=""/>
            </a:pPr>
            <a:endParaRPr dirty="0"/>
          </a:p>
          <a:p>
            <a:pPr>
              <a:buSzPct val="45000"/>
              <a:buFont typeface="StarSymbol"/>
              <a:buChar char=""/>
            </a:pPr>
            <a:endParaRPr dirty="0"/>
          </a:p>
          <a:p>
            <a:pPr>
              <a:buSzPct val="45000"/>
              <a:buFont typeface="StarSymbol"/>
              <a:buChar char=""/>
            </a:pPr>
            <a:endParaRPr dirty="0"/>
          </a:p>
          <a:p>
            <a:pPr>
              <a:buSzPct val="45000"/>
              <a:buFont typeface="StarSymbol"/>
              <a:buChar char=""/>
            </a:pPr>
            <a:endParaRPr dirty="0"/>
          </a:p>
        </p:txBody>
      </p:sp>
      <p:sp>
        <p:nvSpPr>
          <p:cNvPr id="6" name="TextShape 2"/>
          <p:cNvSpPr txBox="1"/>
          <p:nvPr/>
        </p:nvSpPr>
        <p:spPr>
          <a:xfrm>
            <a:off x="719832" y="827509"/>
            <a:ext cx="7999920" cy="8229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>
              <a:buSzPct val="45000"/>
            </a:pPr>
            <a:r>
              <a:rPr lang="sk-SK" sz="3600" b="1" dirty="0" smtClean="0">
                <a:latin typeface="Arial"/>
              </a:rPr>
              <a:t>Motivácia </a:t>
            </a:r>
            <a:endParaRPr lang="sk-SK" sz="3600" b="1" dirty="0">
              <a:latin typeface="Arial"/>
            </a:endParaRPr>
          </a:p>
          <a:p>
            <a:pPr>
              <a:buSzPct val="45000"/>
              <a:buFont typeface="StarSymbol"/>
              <a:buChar char=""/>
            </a:pPr>
            <a:endParaRPr lang="en-US" sz="3600" b="1" dirty="0">
              <a:latin typeface="Arial"/>
            </a:endParaRPr>
          </a:p>
        </p:txBody>
      </p:sp>
      <p:sp>
        <p:nvSpPr>
          <p:cNvPr id="7" name="TextShape 2"/>
          <p:cNvSpPr txBox="1"/>
          <p:nvPr/>
        </p:nvSpPr>
        <p:spPr>
          <a:xfrm>
            <a:off x="719832" y="2267669"/>
            <a:ext cx="7999920" cy="8229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>
              <a:buSzPct val="45000"/>
            </a:pPr>
            <a:r>
              <a:rPr lang="sk-SK" sz="3600" b="1" dirty="0" smtClean="0">
                <a:latin typeface="Arial"/>
              </a:rPr>
              <a:t>Zvýšenie aktivity</a:t>
            </a:r>
            <a:endParaRPr lang="sk-SK" sz="3600" b="1" dirty="0">
              <a:latin typeface="Arial"/>
            </a:endParaRPr>
          </a:p>
          <a:p>
            <a:pPr>
              <a:buSzPct val="45000"/>
              <a:buFont typeface="StarSymbol"/>
              <a:buChar char=""/>
            </a:pPr>
            <a:endParaRPr lang="en-US" sz="3600" b="1" dirty="0">
              <a:latin typeface="Arial"/>
            </a:endParaRPr>
          </a:p>
        </p:txBody>
      </p:sp>
      <p:sp>
        <p:nvSpPr>
          <p:cNvPr id="8" name="TextShape 2"/>
          <p:cNvSpPr txBox="1"/>
          <p:nvPr/>
        </p:nvSpPr>
        <p:spPr>
          <a:xfrm>
            <a:off x="719832" y="3707829"/>
            <a:ext cx="7999920" cy="8229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>
              <a:buSzPct val="45000"/>
            </a:pPr>
            <a:r>
              <a:rPr lang="sk-SK" sz="3600" b="1" dirty="0" smtClean="0">
                <a:latin typeface="Arial"/>
              </a:rPr>
              <a:t>Zvýšenie kvality štúdia</a:t>
            </a:r>
            <a:endParaRPr lang="en-US" sz="3600" b="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" grpId="0"/>
      <p:bldP spid="6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Shape 1"/>
          <p:cNvSpPr txBox="1"/>
          <p:nvPr/>
        </p:nvSpPr>
        <p:spPr>
          <a:xfrm>
            <a:off x="784675" y="683493"/>
            <a:ext cx="8914320" cy="99395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>
              <a:buSzPct val="45000"/>
            </a:pPr>
            <a:r>
              <a:rPr lang="sk-SK" sz="3600" b="1" dirty="0" smtClean="0">
                <a:latin typeface="Arial"/>
              </a:rPr>
              <a:t>Hypotéza</a:t>
            </a:r>
            <a:endParaRPr dirty="0"/>
          </a:p>
        </p:txBody>
      </p:sp>
      <p:pic>
        <p:nvPicPr>
          <p:cNvPr id="93" name="Obrázok 92"/>
          <p:cNvPicPr/>
          <p:nvPr/>
        </p:nvPicPr>
        <p:blipFill>
          <a:blip r:embed="rId2"/>
          <a:stretch/>
        </p:blipFill>
        <p:spPr>
          <a:xfrm>
            <a:off x="5582422" y="3603405"/>
            <a:ext cx="2970992" cy="2611205"/>
          </a:xfrm>
          <a:prstGeom prst="rect">
            <a:avLst/>
          </a:prstGeom>
          <a:ln>
            <a:noFill/>
          </a:ln>
        </p:spPr>
      </p:pic>
      <p:sp>
        <p:nvSpPr>
          <p:cNvPr id="94" name="TextShape 2"/>
          <p:cNvSpPr txBox="1"/>
          <p:nvPr/>
        </p:nvSpPr>
        <p:spPr>
          <a:xfrm>
            <a:off x="757886" y="1945606"/>
            <a:ext cx="8861936" cy="2091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algn="just">
              <a:buSzPct val="45000"/>
            </a:pPr>
            <a:r>
              <a:rPr lang="sk-SK" sz="4000" b="1" u="sng" dirty="0" smtClean="0">
                <a:latin typeface="Arial"/>
              </a:rPr>
              <a:t>Nasadením odznakov do CQA systému </a:t>
            </a:r>
            <a:r>
              <a:rPr lang="sk-SK" sz="4000" b="1" u="sng" dirty="0" err="1" smtClean="0">
                <a:latin typeface="Arial"/>
              </a:rPr>
              <a:t>Askalot</a:t>
            </a:r>
            <a:r>
              <a:rPr lang="sk-SK" sz="4000" b="1" u="sng" dirty="0" smtClean="0">
                <a:latin typeface="Arial"/>
              </a:rPr>
              <a:t> sa </a:t>
            </a:r>
            <a:r>
              <a:rPr lang="sk-SK" sz="4000" b="1" u="sng" dirty="0" smtClean="0">
                <a:latin typeface="Arial"/>
              </a:rPr>
              <a:t>zvýši </a:t>
            </a:r>
            <a:r>
              <a:rPr lang="sk-SK" sz="4000" b="1" u="sng" dirty="0" smtClean="0">
                <a:latin typeface="Arial"/>
              </a:rPr>
              <a:t>aktivita študentov o</a:t>
            </a:r>
            <a:r>
              <a:rPr lang="en-US" sz="4000" b="1" u="sng" dirty="0" smtClean="0">
                <a:latin typeface="Arial"/>
              </a:rPr>
              <a:t> </a:t>
            </a:r>
            <a:r>
              <a:rPr lang="en-US" sz="4000" b="1" u="sng" dirty="0">
                <a:solidFill>
                  <a:srgbClr val="FF0000"/>
                </a:solidFill>
                <a:latin typeface="Arial"/>
              </a:rPr>
              <a:t>X</a:t>
            </a:r>
            <a:r>
              <a:rPr lang="en-US" sz="4000" b="1" u="sng" dirty="0">
                <a:latin typeface="Arial"/>
              </a:rPr>
              <a:t>%.</a:t>
            </a:r>
            <a:endParaRPr dirty="0"/>
          </a:p>
        </p:txBody>
      </p:sp>
      <p:sp>
        <p:nvSpPr>
          <p:cNvPr id="95" name="TextShape 3"/>
          <p:cNvSpPr txBox="1"/>
          <p:nvPr/>
        </p:nvSpPr>
        <p:spPr>
          <a:xfrm>
            <a:off x="784675" y="4704629"/>
            <a:ext cx="2260080" cy="6026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>
              <a:buSzPct val="45000"/>
            </a:pPr>
            <a:r>
              <a:rPr lang="en-US" sz="3600" b="1" dirty="0">
                <a:latin typeface="Arial"/>
              </a:rPr>
              <a:t>Find X. 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" grpId="0"/>
      <p:bldP spid="94" grpId="0"/>
      <p:bldP spid="9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719832" y="971525"/>
            <a:ext cx="8374275" cy="1001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>
              <a:buSzPct val="45000"/>
            </a:pPr>
            <a:r>
              <a:rPr lang="sk-SK" sz="3600" b="1" dirty="0" smtClean="0">
                <a:latin typeface="Arial"/>
              </a:rPr>
              <a:t>Problémy:</a:t>
            </a:r>
            <a:endParaRPr dirty="0"/>
          </a:p>
        </p:txBody>
      </p:sp>
      <p:sp>
        <p:nvSpPr>
          <p:cNvPr id="97" name="TextShape 2"/>
          <p:cNvSpPr txBox="1"/>
          <p:nvPr/>
        </p:nvSpPr>
        <p:spPr>
          <a:xfrm>
            <a:off x="719832" y="2909360"/>
            <a:ext cx="8374275" cy="8110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>
              <a:buSzPct val="45000"/>
            </a:pPr>
            <a:r>
              <a:rPr lang="sk-SK" sz="3600" b="1" dirty="0" smtClean="0">
                <a:latin typeface="Arial"/>
              </a:rPr>
              <a:t>Zaujímavé / unikátne odznaky</a:t>
            </a:r>
            <a:endParaRPr dirty="0"/>
          </a:p>
        </p:txBody>
      </p:sp>
      <p:sp>
        <p:nvSpPr>
          <p:cNvPr id="98" name="TextShape 3"/>
          <p:cNvSpPr txBox="1"/>
          <p:nvPr/>
        </p:nvSpPr>
        <p:spPr>
          <a:xfrm>
            <a:off x="719832" y="4720565"/>
            <a:ext cx="8806323" cy="93602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>
              <a:buSzPct val="45000"/>
            </a:pPr>
            <a:r>
              <a:rPr lang="sk-SK" sz="3600" b="1" dirty="0" smtClean="0">
                <a:latin typeface="Arial"/>
              </a:rPr>
              <a:t>Ako to overiť?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" grpId="0"/>
      <p:bldP spid="97" grpId="0"/>
      <p:bldP spid="9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TextShape 1"/>
          <p:cNvSpPr txBox="1"/>
          <p:nvPr/>
        </p:nvSpPr>
        <p:spPr>
          <a:xfrm>
            <a:off x="719832" y="755501"/>
            <a:ext cx="8869680" cy="8110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>
              <a:buSzPct val="45000"/>
            </a:pPr>
            <a:r>
              <a:rPr lang="sk-SK" sz="3600" b="1" dirty="0" smtClean="0">
                <a:latin typeface="Arial"/>
              </a:rPr>
              <a:t>Krátky časový </a:t>
            </a:r>
            <a:r>
              <a:rPr lang="sk-SK" sz="3600" b="1" dirty="0" err="1" smtClean="0">
                <a:latin typeface="Arial"/>
              </a:rPr>
              <a:t>ús</a:t>
            </a:r>
            <a:r>
              <a:rPr lang="en-US" sz="3600" b="1" dirty="0" smtClean="0">
                <a:latin typeface="Arial"/>
              </a:rPr>
              <a:t>e</a:t>
            </a:r>
            <a:r>
              <a:rPr lang="sk-SK" sz="3600" b="1" dirty="0" smtClean="0">
                <a:latin typeface="Arial"/>
              </a:rPr>
              <a:t>k</a:t>
            </a:r>
            <a:endParaRPr dirty="0"/>
          </a:p>
          <a:p>
            <a:pPr>
              <a:buSzPct val="45000"/>
              <a:buFont typeface="StarSymbol"/>
              <a:buChar char=""/>
            </a:pPr>
            <a:endParaRPr dirty="0"/>
          </a:p>
          <a:p>
            <a:pPr>
              <a:buSzPct val="45000"/>
              <a:buFont typeface="StarSymbol"/>
              <a:buChar char=""/>
            </a:pPr>
            <a:endParaRPr dirty="0"/>
          </a:p>
          <a:p>
            <a:pPr>
              <a:buSzPct val="45000"/>
              <a:buFont typeface="StarSymbol"/>
              <a:buChar char=""/>
            </a:pPr>
            <a:endParaRPr dirty="0"/>
          </a:p>
          <a:p>
            <a:pPr>
              <a:buSzPct val="45000"/>
              <a:buFont typeface="StarSymbol"/>
              <a:buChar char=""/>
            </a:pPr>
            <a:endParaRPr dirty="0"/>
          </a:p>
          <a:p>
            <a:pPr>
              <a:buSzPct val="45000"/>
              <a:buFont typeface="StarSymbol"/>
              <a:buChar char=""/>
            </a:pPr>
            <a:endParaRPr dirty="0"/>
          </a:p>
          <a:p>
            <a:pPr>
              <a:buSzPct val="45000"/>
              <a:buFont typeface="StarSymbol"/>
              <a:buChar char=""/>
            </a:pPr>
            <a:endParaRPr dirty="0"/>
          </a:p>
        </p:txBody>
      </p:sp>
      <p:sp>
        <p:nvSpPr>
          <p:cNvPr id="100" name="TextShape 2"/>
          <p:cNvSpPr txBox="1"/>
          <p:nvPr/>
        </p:nvSpPr>
        <p:spPr>
          <a:xfrm>
            <a:off x="719832" y="2321860"/>
            <a:ext cx="7841840" cy="101104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>
              <a:buSzPct val="45000"/>
            </a:pPr>
            <a:r>
              <a:rPr lang="sk-SK" sz="3600" b="1" dirty="0" smtClean="0">
                <a:latin typeface="Arial"/>
              </a:rPr>
              <a:t>Nepravidelná aktivita používateľov</a:t>
            </a:r>
            <a:endParaRPr dirty="0"/>
          </a:p>
        </p:txBody>
      </p:sp>
      <p:sp>
        <p:nvSpPr>
          <p:cNvPr id="101" name="TextShape 3"/>
          <p:cNvSpPr txBox="1"/>
          <p:nvPr/>
        </p:nvSpPr>
        <p:spPr>
          <a:xfrm>
            <a:off x="719832" y="5327501"/>
            <a:ext cx="8412480" cy="9025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>
              <a:buSzPct val="45000"/>
            </a:pPr>
            <a:r>
              <a:rPr lang="sk-SK" sz="3600" b="1" dirty="0" smtClean="0">
                <a:latin typeface="Arial"/>
              </a:rPr>
              <a:t>Je to vôbec problém?</a:t>
            </a:r>
          </a:p>
          <a:p>
            <a:pPr>
              <a:buSzPct val="45000"/>
            </a:pPr>
            <a:endParaRPr lang="sk-SK" sz="3600" b="1" dirty="0" smtClean="0">
              <a:latin typeface="Arial"/>
            </a:endParaRPr>
          </a:p>
          <a:p>
            <a:pPr>
              <a:buSzPct val="45000"/>
            </a:pPr>
            <a:endParaRPr dirty="0"/>
          </a:p>
        </p:txBody>
      </p:sp>
      <p:sp>
        <p:nvSpPr>
          <p:cNvPr id="102" name="TextShape 4"/>
          <p:cNvSpPr txBox="1"/>
          <p:nvPr/>
        </p:nvSpPr>
        <p:spPr>
          <a:xfrm>
            <a:off x="719832" y="3864461"/>
            <a:ext cx="7985664" cy="10058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>
              <a:buSzPct val="45000"/>
            </a:pPr>
            <a:r>
              <a:rPr lang="sk-SK" sz="3600" b="1" dirty="0" smtClean="0">
                <a:latin typeface="Arial"/>
              </a:rPr>
              <a:t>Pravdepodobne v Máji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/>
      <p:bldP spid="100" grpId="0"/>
      <p:bldP spid="101" grpId="0"/>
      <p:bldP spid="10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Horizont">
  <a:themeElements>
    <a:clrScheme name="Horizont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t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t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20280</TotalTime>
  <Words>110</Words>
  <Application>Microsoft Office PowerPoint</Application>
  <PresentationFormat>Vlastná</PresentationFormat>
  <Paragraphs>49</Paragraphs>
  <Slides>8</Slides>
  <Notes>2</Notes>
  <HiddenSlides>0</HiddenSlides>
  <MMClips>0</MMClips>
  <ScaleCrop>false</ScaleCrop>
  <HeadingPairs>
    <vt:vector size="4" baseType="variant">
      <vt:variant>
        <vt:lpstr>Motív</vt:lpstr>
      </vt:variant>
      <vt:variant>
        <vt:i4>2</vt:i4>
      </vt:variant>
      <vt:variant>
        <vt:lpstr>Nadpisy snímok</vt:lpstr>
      </vt:variant>
      <vt:variant>
        <vt:i4>8</vt:i4>
      </vt:variant>
    </vt:vector>
  </HeadingPairs>
  <TitlesOfParts>
    <vt:vector size="10" baseType="lpstr">
      <vt:lpstr>Office Theme</vt:lpstr>
      <vt:lpstr>Horizont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cp:lastModifiedBy>Michal</cp:lastModifiedBy>
  <cp:revision>27</cp:revision>
  <dcterms:created xsi:type="dcterms:W3CDTF">2015-10-16T11:00:28Z</dcterms:created>
  <dcterms:modified xsi:type="dcterms:W3CDTF">2015-10-19T23:36:23Z</dcterms:modified>
  <dc:language>en-US</dc:language>
</cp:coreProperties>
</file>