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5" autoAdjust="0"/>
  </p:normalViewPr>
  <p:slideViewPr>
    <p:cSldViewPr>
      <p:cViewPr varScale="1">
        <p:scale>
          <a:sx n="95" d="100"/>
          <a:sy n="95" d="100"/>
        </p:scale>
        <p:origin x="-21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7A9EC-4592-47B8-86AC-E685AF213A2C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1E6EA-BA68-4937-8820-45F6967DBE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501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Dobrý deň, moje meno je Jozef Lačný</a:t>
            </a:r>
            <a:r>
              <a:rPr lang="sk-SK" baseline="0" dirty="0" smtClean="0"/>
              <a:t> a chcel by som predstaviť zámer mojej diplomovej prace s názvom Personalizované odporúčanie výučbových materiálov, na ktorej budem pracovať pod vedením Ing. Michala </a:t>
            </a:r>
            <a:r>
              <a:rPr lang="sk-SK" baseline="0" dirty="0" err="1" smtClean="0"/>
              <a:t>Kompana</a:t>
            </a:r>
            <a:r>
              <a:rPr lang="sk-SK" baseline="0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Odporúčanie študijných materiálov </a:t>
            </a:r>
            <a:r>
              <a:rPr lang="sk-SK" dirty="0" smtClean="0"/>
              <a:t>pri </a:t>
            </a:r>
            <a:r>
              <a:rPr lang="sk-SK" dirty="0" smtClean="0"/>
              <a:t>učení môže</a:t>
            </a:r>
            <a:r>
              <a:rPr lang="sk-SK" baseline="0" dirty="0" smtClean="0"/>
              <a:t> prispieť </a:t>
            </a:r>
            <a:r>
              <a:rPr lang="sk-SK" baseline="0" dirty="0" smtClean="0"/>
              <a:t>k </a:t>
            </a:r>
            <a:r>
              <a:rPr lang="sk-SK" baseline="0" dirty="0" smtClean="0"/>
              <a:t>rýchlejšiemu </a:t>
            </a:r>
            <a:r>
              <a:rPr lang="sk-SK" baseline="0" dirty="0" smtClean="0"/>
              <a:t>osvojeniu si </a:t>
            </a:r>
            <a:r>
              <a:rPr lang="sk-SK" baseline="0" dirty="0" smtClean="0"/>
              <a:t>študovanej problematiky. Pri kombinácii odporúčania a kolaboratívneho učenia, ktoré tiež prispieva k efektivite je pravdepodobné dosiahnutie ešte lepších výsledkov. </a:t>
            </a:r>
          </a:p>
          <a:p>
            <a:endParaRPr lang="sk-S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Jeden z možných scenárov je: Študent má zajtra zápočet z procedurálneho programovania. Rozmýšľa, čo s tým, keďže počas semestra toho veľa </a:t>
            </a:r>
            <a:r>
              <a:rPr lang="sk-SK" baseline="0" dirty="0" err="1" smtClean="0"/>
              <a:t>nenakódil</a:t>
            </a:r>
            <a:r>
              <a:rPr lang="sk-SK" baseline="0" dirty="0" smtClean="0"/>
              <a:t>. Prihlási sa do </a:t>
            </a:r>
            <a:r>
              <a:rPr lang="sk-SK" baseline="0" dirty="0" err="1" smtClean="0"/>
              <a:t>ALEFu</a:t>
            </a:r>
            <a:r>
              <a:rPr lang="sk-SK" baseline="0" dirty="0" smtClean="0"/>
              <a:t> a keďže sa mu lepšie učí v skupine, chcel by sa s ďalšími on-line používateľmi niečo naučiť. Tu prichádza problém - čo konkrétne sa budú učiť keďže ich je viac?</a:t>
            </a:r>
          </a:p>
          <a:p>
            <a:endParaRPr lang="sk-SK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1E6EA-BA68-4937-8820-45F6967DBEF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53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Ak </a:t>
            </a:r>
            <a:r>
              <a:rPr lang="sk-SK" baseline="0" dirty="0" smtClean="0"/>
              <a:t>chceme odporúčať </a:t>
            </a:r>
            <a:r>
              <a:rPr lang="sk-SK" baseline="0" dirty="0" smtClean="0"/>
              <a:t>celej skupine </a:t>
            </a:r>
            <a:r>
              <a:rPr lang="sk-SK" baseline="0" dirty="0" smtClean="0"/>
              <a:t>musíme </a:t>
            </a:r>
            <a:r>
              <a:rPr lang="sk-SK" baseline="0" dirty="0" smtClean="0"/>
              <a:t>ju najprv </a:t>
            </a:r>
            <a:r>
              <a:rPr lang="sk-SK" baseline="0" dirty="0" smtClean="0"/>
              <a:t>identifikovať </a:t>
            </a:r>
            <a:r>
              <a:rPr lang="sk-SK" baseline="0" dirty="0" smtClean="0"/>
              <a:t>- skupinu </a:t>
            </a:r>
            <a:r>
              <a:rPr lang="sk-SK" baseline="0" dirty="0" smtClean="0"/>
              <a:t>študentov pripravujúcich </a:t>
            </a:r>
            <a:r>
              <a:rPr lang="sk-SK" baseline="0" dirty="0" smtClean="0"/>
              <a:t>sa na jeden test </a:t>
            </a:r>
            <a:r>
              <a:rPr lang="sk-SK" baseline="0" dirty="0" smtClean="0"/>
              <a:t>môžeme určiť explicitne na základe </a:t>
            </a:r>
            <a:r>
              <a:rPr lang="sk-SK" baseline="0" dirty="0" smtClean="0"/>
              <a:t>doteraz </a:t>
            </a:r>
            <a:r>
              <a:rPr lang="sk-SK" baseline="0" dirty="0" smtClean="0"/>
              <a:t>riešených úloh, novému študentovi môžeme </a:t>
            </a:r>
            <a:r>
              <a:rPr lang="sk-SK" baseline="0" dirty="0" smtClean="0"/>
              <a:t>skupinu </a:t>
            </a:r>
            <a:r>
              <a:rPr lang="sk-SK" baseline="0" dirty="0" smtClean="0"/>
              <a:t>odporučiť </a:t>
            </a:r>
            <a:r>
              <a:rPr lang="sk-SK" baseline="0" dirty="0" smtClean="0"/>
              <a:t>implicitne na </a:t>
            </a:r>
            <a:r>
              <a:rPr lang="sk-SK" baseline="0" dirty="0" smtClean="0"/>
              <a:t>základe spoločného </a:t>
            </a:r>
            <a:r>
              <a:rPr lang="sk-SK" baseline="0" dirty="0" smtClean="0"/>
              <a:t>soc. kontextu </a:t>
            </a:r>
            <a:r>
              <a:rPr lang="sk-SK" baseline="0" dirty="0" smtClean="0"/>
              <a:t>používateľov (rovnaký ročník, predmet, typy vzťahov ...)</a:t>
            </a:r>
            <a:endParaRPr lang="sk-SK" baseline="0" dirty="0" smtClean="0"/>
          </a:p>
          <a:p>
            <a:endParaRPr lang="sk-SK" baseline="0" dirty="0" smtClean="0"/>
          </a:p>
          <a:p>
            <a:r>
              <a:rPr lang="sk-SK" baseline="0" dirty="0" smtClean="0"/>
              <a:t>Ťažiskom </a:t>
            </a:r>
            <a:r>
              <a:rPr lang="sk-SK" baseline="0" dirty="0" smtClean="0"/>
              <a:t>prace bude </a:t>
            </a:r>
            <a:r>
              <a:rPr lang="sk-SK" baseline="0" dirty="0" smtClean="0"/>
              <a:t>zozbierať informácie </a:t>
            </a:r>
            <a:r>
              <a:rPr lang="sk-SK" baseline="0" dirty="0" smtClean="0"/>
              <a:t>o </a:t>
            </a:r>
            <a:r>
              <a:rPr lang="sk-SK" baseline="0" dirty="0" smtClean="0"/>
              <a:t>používateľoch </a:t>
            </a:r>
            <a:r>
              <a:rPr lang="sk-SK" baseline="0" dirty="0" smtClean="0"/>
              <a:t>v skupine a </a:t>
            </a:r>
            <a:r>
              <a:rPr lang="sk-SK" baseline="0" dirty="0" smtClean="0"/>
              <a:t>odporúčať </a:t>
            </a:r>
            <a:r>
              <a:rPr lang="sk-SK" baseline="0" dirty="0" smtClean="0"/>
              <a:t>tejto skupine </a:t>
            </a:r>
            <a:r>
              <a:rPr lang="sk-SK" baseline="0" dirty="0" smtClean="0"/>
              <a:t>študijné materiály </a:t>
            </a:r>
            <a:r>
              <a:rPr lang="sk-SK" baseline="0" dirty="0" smtClean="0"/>
              <a:t>na </a:t>
            </a:r>
            <a:r>
              <a:rPr lang="sk-SK" baseline="0" dirty="0" smtClean="0"/>
              <a:t>základe individuálnych </a:t>
            </a:r>
            <a:r>
              <a:rPr lang="sk-SK" baseline="0" dirty="0" smtClean="0"/>
              <a:t>aspektov jedinca a skupiny ako celku</a:t>
            </a:r>
            <a:r>
              <a:rPr lang="sk-SK" baseline="0" dirty="0" smtClean="0"/>
              <a:t>.</a:t>
            </a:r>
          </a:p>
          <a:p>
            <a:endParaRPr lang="sk-SK" baseline="0" dirty="0" smtClean="0"/>
          </a:p>
          <a:p>
            <a:r>
              <a:rPr lang="sk-SK" baseline="0" dirty="0" smtClean="0"/>
              <a:t>Dosiahnutie konsenzu pri ďalšom postupe skupiny je možné </a:t>
            </a:r>
            <a:r>
              <a:rPr lang="sk-SK" baseline="0" dirty="0" smtClean="0"/>
              <a:t>dosiahnuť podporením </a:t>
            </a:r>
            <a:r>
              <a:rPr lang="sk-SK" baseline="0" dirty="0" smtClean="0"/>
              <a:t>komunikácie v reálnom čase.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1E6EA-BA68-4937-8820-45F6967DBEF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538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 smtClean="0"/>
              <a:t>Vnútro skupinové procesy – vplyv dominantných členov na skupinu </a:t>
            </a:r>
            <a:r>
              <a:rPr lang="sk-SK" baseline="0" smtClean="0"/>
              <a:t>a rozhodovanie.</a:t>
            </a:r>
            <a:endParaRPr lang="sk-SK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1E6EA-BA68-4937-8820-45F6967DBEF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524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30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77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4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85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45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657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743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741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990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06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076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6E15-D741-4C8B-871C-0AF2F25B2486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F718-5C57-487B-9603-BBA301D61C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15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do\Desktop\skola\DP\collaborativelea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82226"/>
            <a:ext cx="393350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772400" cy="2232248"/>
          </a:xfrm>
        </p:spPr>
        <p:txBody>
          <a:bodyPr>
            <a:normAutofit/>
          </a:bodyPr>
          <a:lstStyle/>
          <a:p>
            <a:r>
              <a:rPr lang="sk-SK" dirty="0"/>
              <a:t>Personalizované odporúčanie </a:t>
            </a:r>
            <a:r>
              <a:rPr lang="sk-SK" dirty="0" smtClean="0"/>
              <a:t>výučbových </a:t>
            </a:r>
            <a:r>
              <a:rPr lang="sk-SK" dirty="0"/>
              <a:t>materiálov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661248"/>
            <a:ext cx="6552728" cy="982216"/>
          </a:xfrm>
        </p:spPr>
        <p:txBody>
          <a:bodyPr>
            <a:noAutofit/>
          </a:bodyPr>
          <a:lstStyle/>
          <a:p>
            <a:pPr algn="l"/>
            <a:r>
              <a:rPr lang="sk-SK" sz="2800" b="1" dirty="0" smtClean="0">
                <a:solidFill>
                  <a:schemeClr val="tx1"/>
                </a:solidFill>
              </a:rPr>
              <a:t>Jozef Lačný</a:t>
            </a:r>
          </a:p>
          <a:p>
            <a:pPr algn="l"/>
            <a:r>
              <a:rPr lang="sk-SK" sz="2800" b="1" dirty="0" smtClean="0">
                <a:solidFill>
                  <a:schemeClr val="tx1"/>
                </a:solidFill>
              </a:rPr>
              <a:t>Vedúci projektu: Ing. Michal </a:t>
            </a:r>
            <a:r>
              <a:rPr lang="sk-SK" sz="2800" b="1" dirty="0" err="1" smtClean="0">
                <a:solidFill>
                  <a:schemeClr val="tx1"/>
                </a:solidFill>
              </a:rPr>
              <a:t>Kompan</a:t>
            </a:r>
            <a:endParaRPr lang="sk-SK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Realizácia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Identifikácia </a:t>
            </a:r>
            <a:r>
              <a:rPr lang="sk-SK" dirty="0" smtClean="0"/>
              <a:t>skupiny </a:t>
            </a:r>
            <a:r>
              <a:rPr lang="sk-SK" dirty="0" smtClean="0"/>
              <a:t>používateľov</a:t>
            </a:r>
          </a:p>
          <a:p>
            <a:pPr lvl="1"/>
            <a:r>
              <a:rPr lang="sk-SK" dirty="0" smtClean="0"/>
              <a:t>sociálny kontext (spolužiaci, kamaráti ...)</a:t>
            </a:r>
          </a:p>
          <a:p>
            <a:endParaRPr lang="sk-SK" dirty="0" smtClean="0"/>
          </a:p>
          <a:p>
            <a:r>
              <a:rPr lang="sk-SK" dirty="0" smtClean="0"/>
              <a:t>Odporúčanie študijných </a:t>
            </a:r>
            <a:r>
              <a:rPr lang="sk-SK" dirty="0" smtClean="0"/>
              <a:t>materiálov</a:t>
            </a:r>
          </a:p>
          <a:p>
            <a:pPr lvl="1"/>
            <a:r>
              <a:rPr lang="sk-SK" dirty="0" smtClean="0"/>
              <a:t>vlastnosti jednotlivca </a:t>
            </a:r>
            <a:r>
              <a:rPr lang="sk-SK" dirty="0" err="1" smtClean="0"/>
              <a:t>vs</a:t>
            </a:r>
            <a:r>
              <a:rPr lang="sk-SK" dirty="0" smtClean="0"/>
              <a:t>. skupiny</a:t>
            </a:r>
          </a:p>
          <a:p>
            <a:pPr lvl="1"/>
            <a:endParaRPr lang="sk-SK" dirty="0" smtClean="0"/>
          </a:p>
          <a:p>
            <a:r>
              <a:rPr lang="sk-SK" dirty="0" smtClean="0"/>
              <a:t>Dosiahnutie konsenzu pri ďalšom </a:t>
            </a:r>
            <a:r>
              <a:rPr lang="sk-SK" dirty="0" smtClean="0"/>
              <a:t>postupe</a:t>
            </a:r>
          </a:p>
        </p:txBody>
      </p:sp>
    </p:spTree>
    <p:extLst>
      <p:ext uri="{BB962C8B-B14F-4D97-AF65-F5344CB8AC3E}">
        <p14:creationId xmlns:p14="http://schemas.microsoft.com/office/powerpoint/2010/main" val="30222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Zaujímavé časti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Identifikovanie skupiny používateľov na základe ich sociálneho kontextu</a:t>
            </a:r>
          </a:p>
          <a:p>
            <a:endParaRPr lang="sk-SK" dirty="0" smtClean="0"/>
          </a:p>
          <a:p>
            <a:r>
              <a:rPr lang="sk-SK" dirty="0" smtClean="0"/>
              <a:t>Odporúčanie materiálov na základe </a:t>
            </a:r>
            <a:r>
              <a:rPr lang="sk-SK" dirty="0" err="1" smtClean="0"/>
              <a:t>vnútro-skupinových</a:t>
            </a:r>
            <a:r>
              <a:rPr lang="sk-SK" dirty="0" smtClean="0"/>
              <a:t> procesov</a:t>
            </a:r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7431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288</Words>
  <Application>Microsoft Office PowerPoint</Application>
  <PresentationFormat>Předvádění na obrazovce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Personalizované odporúčanie výučbových materiálov</vt:lpstr>
      <vt:lpstr>Realizácia</vt:lpstr>
      <vt:lpstr>Zaujímavé časti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Personalizované odporúčanie zaujímavých výučbových materiálov</dc:title>
  <dc:creator>Dodo</dc:creator>
  <cp:lastModifiedBy>Dodo</cp:lastModifiedBy>
  <cp:revision>46</cp:revision>
  <dcterms:created xsi:type="dcterms:W3CDTF">2011-12-04T15:24:46Z</dcterms:created>
  <dcterms:modified xsi:type="dcterms:W3CDTF">2011-12-07T01:05:59Z</dcterms:modified>
</cp:coreProperties>
</file>