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5" r:id="rId12"/>
    <p:sldId id="271" r:id="rId13"/>
    <p:sldId id="272" r:id="rId14"/>
    <p:sldId id="277" r:id="rId15"/>
    <p:sldId id="278" r:id="rId16"/>
    <p:sldId id="266" r:id="rId17"/>
    <p:sldId id="276" r:id="rId18"/>
    <p:sldId id="270" r:id="rId19"/>
    <p:sldId id="279" r:id="rId20"/>
    <p:sldId id="267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7" autoAdjust="0"/>
    <p:restoredTop sz="80847" autoAdjust="0"/>
  </p:normalViewPr>
  <p:slideViewPr>
    <p:cSldViewPr>
      <p:cViewPr varScale="1">
        <p:scale>
          <a:sx n="62" d="100"/>
          <a:sy n="62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j\Documents\school\diplomka\url_ran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aj\Documents\school\diplomka\url_ran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/>
            </a:pPr>
            <a:r>
              <a:rPr lang="sk-SK"/>
              <a:t>Výsledne</a:t>
            </a:r>
            <a:r>
              <a:rPr lang="sk-SK" baseline="0"/>
              <a:t> hodnotenia pípnuti</a:t>
            </a:r>
            <a:endParaRPr lang="en-US"/>
          </a:p>
        </c:rich>
      </c:tx>
      <c:layout/>
    </c:title>
    <c:plotArea>
      <c:layout/>
      <c:lineChart>
        <c:grouping val="standard"/>
        <c:ser>
          <c:idx val="1"/>
          <c:order val="1"/>
          <c:tx>
            <c:strRef>
              <c:f>Sorted!$C$1</c:f>
            </c:strRef>
          </c:tx>
          <c:marker>
            <c:symbol val="none"/>
          </c:marker>
          <c:val>
            <c:numRef>
              <c:f>Sorted!$C$2:$C$4526</c:f>
            </c:numRef>
          </c:val>
        </c:ser>
        <c:ser>
          <c:idx val="0"/>
          <c:order val="0"/>
          <c:tx>
            <c:strRef>
              <c:f>[url_rank.xlsx]Sorted!$C$1</c:f>
              <c:strCache>
                <c:ptCount val="1"/>
                <c:pt idx="0">
                  <c:v>rank</c:v>
                </c:pt>
              </c:strCache>
            </c:strRef>
          </c:tx>
          <c:marker>
            <c:symbol val="none"/>
          </c:marker>
          <c:val>
            <c:numRef>
              <c:f>[url_rank.xlsx]Sorted!$C$2:$C$4526</c:f>
              <c:numCache>
                <c:formatCode>General</c:formatCode>
                <c:ptCount val="45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 formatCode="0.00E+00">
                  <c:v>2.9154521143936997E-6</c:v>
                </c:pt>
                <c:pt idx="43" formatCode="0.00E+00">
                  <c:v>2.9154521143936997E-6</c:v>
                </c:pt>
                <c:pt idx="44" formatCode="0.00E+00">
                  <c:v>2.9154521143936997E-6</c:v>
                </c:pt>
                <c:pt idx="45" formatCode="0.00E+00">
                  <c:v>3.7878789953538234E-6</c:v>
                </c:pt>
                <c:pt idx="46" formatCode="0.00E+00">
                  <c:v>3.7878789953538234E-6</c:v>
                </c:pt>
                <c:pt idx="47" formatCode="0.00E+00">
                  <c:v>3.7878789953538234E-6</c:v>
                </c:pt>
                <c:pt idx="48" formatCode="0.00E+00">
                  <c:v>4.608295057551004E-6</c:v>
                </c:pt>
                <c:pt idx="49" formatCode="0.00E+00">
                  <c:v>4.608295057551004E-6</c:v>
                </c:pt>
                <c:pt idx="50" formatCode="0.00E+00">
                  <c:v>4.608295057551004E-6</c:v>
                </c:pt>
                <c:pt idx="51" formatCode="0.00E+00">
                  <c:v>4.608295057551004E-6</c:v>
                </c:pt>
                <c:pt idx="52" formatCode="0.00E+00">
                  <c:v>4.608295057551004E-6</c:v>
                </c:pt>
                <c:pt idx="53" formatCode="0.00E+00">
                  <c:v>4.608295057551004E-6</c:v>
                </c:pt>
                <c:pt idx="54" formatCode="0.00E+00">
                  <c:v>5.0000003284367335E-6</c:v>
                </c:pt>
                <c:pt idx="55" formatCode="0.00E+00">
                  <c:v>5.0000003284367335E-6</c:v>
                </c:pt>
                <c:pt idx="56" formatCode="0.00E+00">
                  <c:v>1.03896109067136E-5</c:v>
                </c:pt>
                <c:pt idx="57" formatCode="0.00E+00">
                  <c:v>1.03896109067136E-5</c:v>
                </c:pt>
                <c:pt idx="58" formatCode="0.00E+00">
                  <c:v>1.24740126921097E-5</c:v>
                </c:pt>
                <c:pt idx="59" formatCode="0.00E+00">
                  <c:v>1.5151515981415321E-5</c:v>
                </c:pt>
                <c:pt idx="60" formatCode="0.00E+00">
                  <c:v>1.5151515981415321E-5</c:v>
                </c:pt>
                <c:pt idx="61" formatCode="0.00E+00">
                  <c:v>1.8099548469763222E-5</c:v>
                </c:pt>
                <c:pt idx="62" formatCode="0.00E+00">
                  <c:v>1.8547139916336228E-5</c:v>
                </c:pt>
                <c:pt idx="63" formatCode="0.00E+00">
                  <c:v>1.8547139916336228E-5</c:v>
                </c:pt>
                <c:pt idx="64" formatCode="0.00E+00">
                  <c:v>1.8547139916336228E-5</c:v>
                </c:pt>
                <c:pt idx="65" formatCode="0.00E+00">
                  <c:v>1.8547139916336228E-5</c:v>
                </c:pt>
                <c:pt idx="66" formatCode="0.00E+00">
                  <c:v>1.8691589502850527E-5</c:v>
                </c:pt>
                <c:pt idx="67" formatCode="0.00E+00">
                  <c:v>1.8691589502850527E-5</c:v>
                </c:pt>
                <c:pt idx="68" formatCode="0.00E+00">
                  <c:v>1.9635344870039313E-5</c:v>
                </c:pt>
                <c:pt idx="69" formatCode="0.00E+00">
                  <c:v>1.9635344870039313E-5</c:v>
                </c:pt>
                <c:pt idx="70" formatCode="0.00E+00">
                  <c:v>1.9635344870039313E-5</c:v>
                </c:pt>
                <c:pt idx="71" formatCode="0.00E+00">
                  <c:v>2.1184399884077741E-5</c:v>
                </c:pt>
                <c:pt idx="72" formatCode="0.00E+00">
                  <c:v>2.1184399884077741E-5</c:v>
                </c:pt>
                <c:pt idx="73" formatCode="0.00E+00">
                  <c:v>2.2471911506727365E-5</c:v>
                </c:pt>
                <c:pt idx="74" formatCode="0.00E+00">
                  <c:v>2.3529413738287989E-5</c:v>
                </c:pt>
                <c:pt idx="75" formatCode="0.00E+00">
                  <c:v>2.3809525373508202E-5</c:v>
                </c:pt>
                <c:pt idx="76" formatCode="0.00E+00">
                  <c:v>2.3809525373508202E-5</c:v>
                </c:pt>
                <c:pt idx="77" formatCode="0.00E+00">
                  <c:v>2.4844721338013211E-5</c:v>
                </c:pt>
                <c:pt idx="78" formatCode="0.00E+00">
                  <c:v>2.684563696675474E-5</c:v>
                </c:pt>
                <c:pt idx="79" formatCode="0.00E+00">
                  <c:v>2.684563696675474E-5</c:v>
                </c:pt>
                <c:pt idx="80" formatCode="0.00E+00">
                  <c:v>2.684563696675474E-5</c:v>
                </c:pt>
                <c:pt idx="81" formatCode="0.00E+00">
                  <c:v>2.684563696675474E-5</c:v>
                </c:pt>
                <c:pt idx="82" formatCode="0.00E+00">
                  <c:v>2.684563696675474E-5</c:v>
                </c:pt>
                <c:pt idx="83" formatCode="0.00E+00">
                  <c:v>2.8169015422463448E-5</c:v>
                </c:pt>
                <c:pt idx="84" formatCode="0.00E+00">
                  <c:v>3.2921809179242748E-5</c:v>
                </c:pt>
                <c:pt idx="85" formatCode="0.00E+00">
                  <c:v>3.2921809179242748E-5</c:v>
                </c:pt>
                <c:pt idx="86" formatCode="0.00E+00">
                  <c:v>3.3519554563099498E-5</c:v>
                </c:pt>
                <c:pt idx="87" formatCode="0.00E+00">
                  <c:v>3.6094403185416047E-5</c:v>
                </c:pt>
                <c:pt idx="88" formatCode="0.00E+00">
                  <c:v>4.0283070120494813E-5</c:v>
                </c:pt>
                <c:pt idx="89" formatCode="0.00E+00">
                  <c:v>4.0283070120494813E-5</c:v>
                </c:pt>
                <c:pt idx="90" formatCode="0.00E+00">
                  <c:v>4.0283070120494813E-5</c:v>
                </c:pt>
                <c:pt idx="91" formatCode="0.00E+00">
                  <c:v>4.0283070120494813E-5</c:v>
                </c:pt>
                <c:pt idx="92" formatCode="0.00E+00">
                  <c:v>4.0283070120494813E-5</c:v>
                </c:pt>
                <c:pt idx="93" formatCode="0.00E+00">
                  <c:v>4.0283070120494813E-5</c:v>
                </c:pt>
                <c:pt idx="94" formatCode="0.00E+00">
                  <c:v>4.0283070120494813E-5</c:v>
                </c:pt>
                <c:pt idx="95" formatCode="0.00E+00">
                  <c:v>4.0283070120494813E-5</c:v>
                </c:pt>
                <c:pt idx="96" formatCode="0.00E+00">
                  <c:v>4.0283070120494813E-5</c:v>
                </c:pt>
                <c:pt idx="97" formatCode="0.00E+00">
                  <c:v>4.0283070120494813E-5</c:v>
                </c:pt>
                <c:pt idx="98" formatCode="0.00E+00">
                  <c:v>4.0283070120494813E-5</c:v>
                </c:pt>
                <c:pt idx="99" formatCode="0.00E+00">
                  <c:v>4.0283070120494813E-5</c:v>
                </c:pt>
                <c:pt idx="100" formatCode="0.00E+00">
                  <c:v>4.07239785999991E-5</c:v>
                </c:pt>
                <c:pt idx="101" formatCode="0.00E+00">
                  <c:v>4.07239785999991E-5</c:v>
                </c:pt>
                <c:pt idx="102" formatCode="0.00E+00">
                  <c:v>4.3478263251017833E-5</c:v>
                </c:pt>
                <c:pt idx="103" formatCode="0.00E+00">
                  <c:v>4.3478263251017833E-5</c:v>
                </c:pt>
                <c:pt idx="104" formatCode="0.00E+00">
                  <c:v>4.4321332097752013E-5</c:v>
                </c:pt>
                <c:pt idx="105" formatCode="0.00E+00">
                  <c:v>4.4321332097752013E-5</c:v>
                </c:pt>
                <c:pt idx="106" formatCode="0.00E+00">
                  <c:v>4.481793075683543E-5</c:v>
                </c:pt>
                <c:pt idx="107" formatCode="0.00E+00">
                  <c:v>4.481793075683543E-5</c:v>
                </c:pt>
                <c:pt idx="108" formatCode="0.00E+00">
                  <c:v>4.481793075683543E-5</c:v>
                </c:pt>
                <c:pt idx="109" formatCode="0.00E+00">
                  <c:v>4.481793075683543E-5</c:v>
                </c:pt>
                <c:pt idx="110" formatCode="0.00E+00">
                  <c:v>4.5801523810951066E-5</c:v>
                </c:pt>
                <c:pt idx="111" formatCode="0.00E+00">
                  <c:v>4.5801523810951066E-5</c:v>
                </c:pt>
                <c:pt idx="112" formatCode="0.00E+00">
                  <c:v>4.5977012632647522E-5</c:v>
                </c:pt>
                <c:pt idx="113" formatCode="0.00E+00">
                  <c:v>4.5977012632647522E-5</c:v>
                </c:pt>
                <c:pt idx="114" formatCode="0.00E+00">
                  <c:v>4.5977012632647522E-5</c:v>
                </c:pt>
                <c:pt idx="115" formatCode="0.00E+00">
                  <c:v>4.5977012632647522E-5</c:v>
                </c:pt>
                <c:pt idx="116" formatCode="0.00E+00">
                  <c:v>4.7619050747016438E-5</c:v>
                </c:pt>
                <c:pt idx="117" formatCode="0.00E+00">
                  <c:v>4.9180329369846772E-5</c:v>
                </c:pt>
                <c:pt idx="118" formatCode="0.00E+00">
                  <c:v>4.9382717406843007E-5</c:v>
                </c:pt>
                <c:pt idx="119" formatCode="0.00E+00">
                  <c:v>4.9382717406843007E-5</c:v>
                </c:pt>
                <c:pt idx="120" formatCode="0.00E+00">
                  <c:v>5.0522063247626708E-5</c:v>
                </c:pt>
                <c:pt idx="121" formatCode="0.00E+00">
                  <c:v>5.0522063247626708E-5</c:v>
                </c:pt>
                <c:pt idx="122" formatCode="0.00E+00">
                  <c:v>5.0522063247626708E-5</c:v>
                </c:pt>
                <c:pt idx="123" formatCode="0.00E+00">
                  <c:v>5.0522063247626708E-5</c:v>
                </c:pt>
                <c:pt idx="124" formatCode="0.00E+00">
                  <c:v>5.0522063247626708E-5</c:v>
                </c:pt>
                <c:pt idx="125" formatCode="0.00E+00">
                  <c:v>5.0522063247626708E-5</c:v>
                </c:pt>
                <c:pt idx="126" formatCode="0.00E+00">
                  <c:v>5.0522063247626708E-5</c:v>
                </c:pt>
                <c:pt idx="127" formatCode="0.00E+00">
                  <c:v>5.0522063247626708E-5</c:v>
                </c:pt>
                <c:pt idx="128" formatCode="0.00E+00">
                  <c:v>5.0522063247626708E-5</c:v>
                </c:pt>
                <c:pt idx="129" formatCode="0.00E+00">
                  <c:v>5.0522063247626708E-5</c:v>
                </c:pt>
                <c:pt idx="130" formatCode="0.00E+00">
                  <c:v>5.0522063247626708E-5</c:v>
                </c:pt>
                <c:pt idx="131" formatCode="0.00E+00">
                  <c:v>5.0522063247626708E-5</c:v>
                </c:pt>
                <c:pt idx="132" formatCode="0.00E+00">
                  <c:v>5.0522063247626708E-5</c:v>
                </c:pt>
                <c:pt idx="133" formatCode="0.00E+00">
                  <c:v>5.2401748689590002E-5</c:v>
                </c:pt>
                <c:pt idx="134" formatCode="0.00E+00">
                  <c:v>5.2401748689590002E-5</c:v>
                </c:pt>
                <c:pt idx="135" formatCode="0.00E+00">
                  <c:v>5.2631581638706868E-5</c:v>
                </c:pt>
                <c:pt idx="136" formatCode="0.00E+00">
                  <c:v>5.3811658290214823E-5</c:v>
                </c:pt>
                <c:pt idx="137" formatCode="0.00E+00">
                  <c:v>5.7742781791603308E-5</c:v>
                </c:pt>
                <c:pt idx="138" formatCode="0.00E+00">
                  <c:v>5.7742781791603308E-5</c:v>
                </c:pt>
                <c:pt idx="139" formatCode="0.00E+00">
                  <c:v>5.8651025028666522E-5</c:v>
                </c:pt>
                <c:pt idx="140" formatCode="0.00E+00">
                  <c:v>5.8910161897074438E-5</c:v>
                </c:pt>
                <c:pt idx="141" formatCode="0.00E+00">
                  <c:v>5.8910161897074438E-5</c:v>
                </c:pt>
                <c:pt idx="142" formatCode="0.00E+00">
                  <c:v>5.8910161897074438E-5</c:v>
                </c:pt>
                <c:pt idx="143" formatCode="0.00E+00">
                  <c:v>5.8910161897074438E-5</c:v>
                </c:pt>
                <c:pt idx="144" formatCode="0.00E+00">
                  <c:v>6.1971833929419504E-5</c:v>
                </c:pt>
                <c:pt idx="145" formatCode="0.00E+00">
                  <c:v>6.1971833929419504E-5</c:v>
                </c:pt>
                <c:pt idx="146" formatCode="0.00E+00">
                  <c:v>6.1971833929419504E-5</c:v>
                </c:pt>
                <c:pt idx="147" formatCode="0.00E+00">
                  <c:v>6.2500002968590774E-5</c:v>
                </c:pt>
                <c:pt idx="148" formatCode="0.00E+00">
                  <c:v>6.2500002968590774E-5</c:v>
                </c:pt>
                <c:pt idx="149" formatCode="0.00E+00">
                  <c:v>6.2500002968590774E-5</c:v>
                </c:pt>
                <c:pt idx="150" formatCode="0.00E+00">
                  <c:v>6.2500002968590774E-5</c:v>
                </c:pt>
                <c:pt idx="151" formatCode="0.00E+00">
                  <c:v>6.2500002968590774E-5</c:v>
                </c:pt>
                <c:pt idx="152" formatCode="0.00E+00">
                  <c:v>6.5359476138837703E-5</c:v>
                </c:pt>
                <c:pt idx="153" formatCode="0.00E+00">
                  <c:v>6.5359476138837703E-5</c:v>
                </c:pt>
                <c:pt idx="154" formatCode="0.00E+00">
                  <c:v>6.5359476138837703E-5</c:v>
                </c:pt>
                <c:pt idx="155" formatCode="0.00E+00">
                  <c:v>6.6298343881499009E-5</c:v>
                </c:pt>
                <c:pt idx="156" formatCode="0.00E+00">
                  <c:v>6.7164182837586891E-5</c:v>
                </c:pt>
                <c:pt idx="157" formatCode="0.00E+00">
                  <c:v>6.7164182837586891E-5</c:v>
                </c:pt>
                <c:pt idx="158" formatCode="0.00E+00">
                  <c:v>6.7164182837586891E-5</c:v>
                </c:pt>
                <c:pt idx="159" formatCode="0.00E+00">
                  <c:v>6.7164182837586891E-5</c:v>
                </c:pt>
                <c:pt idx="160" formatCode="0.00E+00">
                  <c:v>6.7988672526553368E-5</c:v>
                </c:pt>
                <c:pt idx="161" formatCode="0.00E+00">
                  <c:v>6.7988672526553368E-5</c:v>
                </c:pt>
                <c:pt idx="162" formatCode="0.00E+00">
                  <c:v>6.8669527536258156E-5</c:v>
                </c:pt>
                <c:pt idx="163" formatCode="0.00E+00">
                  <c:v>7.027818355709313E-5</c:v>
                </c:pt>
                <c:pt idx="164" formatCode="0.00E+00">
                  <c:v>7.027818355709313E-5</c:v>
                </c:pt>
                <c:pt idx="165" formatCode="0.00E+00">
                  <c:v>7.1823204052634578E-5</c:v>
                </c:pt>
                <c:pt idx="166" formatCode="0.00E+00">
                  <c:v>7.2022165113594424E-5</c:v>
                </c:pt>
                <c:pt idx="167" formatCode="0.00E+00">
                  <c:v>7.2022165113594424E-5</c:v>
                </c:pt>
                <c:pt idx="168" formatCode="0.00E+00">
                  <c:v>7.3684212111402357E-5</c:v>
                </c:pt>
                <c:pt idx="169" formatCode="0.00E+00">
                  <c:v>7.3684212111402357E-5</c:v>
                </c:pt>
                <c:pt idx="170" formatCode="0.00E+00">
                  <c:v>7.3863637226168215E-5</c:v>
                </c:pt>
                <c:pt idx="171" formatCode="0.00E+00">
                  <c:v>7.4285715527366874E-5</c:v>
                </c:pt>
                <c:pt idx="172" formatCode="0.00E+00">
                  <c:v>7.5675678090192432E-5</c:v>
                </c:pt>
                <c:pt idx="173" formatCode="0.00E+00">
                  <c:v>7.5675678090192432E-5</c:v>
                </c:pt>
                <c:pt idx="174" formatCode="0.00E+00">
                  <c:v>7.7120821515563957E-5</c:v>
                </c:pt>
                <c:pt idx="175" formatCode="0.00E+00">
                  <c:v>7.7120821515563957E-5</c:v>
                </c:pt>
                <c:pt idx="176" formatCode="0.00E+00">
                  <c:v>7.7562326623592607E-5</c:v>
                </c:pt>
                <c:pt idx="177" formatCode="0.00E+00">
                  <c:v>7.8651690273545791E-5</c:v>
                </c:pt>
                <c:pt idx="178" formatCode="0.00E+00">
                  <c:v>8.0106809036806361E-5</c:v>
                </c:pt>
                <c:pt idx="179" formatCode="0.00E+00">
                  <c:v>8.0106809036806361E-5</c:v>
                </c:pt>
                <c:pt idx="180" formatCode="0.00E+00">
                  <c:v>8.0106809036806361E-5</c:v>
                </c:pt>
                <c:pt idx="181" formatCode="0.00E+00">
                  <c:v>8.0106809036806361E-5</c:v>
                </c:pt>
                <c:pt idx="182" formatCode="0.00E+00">
                  <c:v>8.0106809036806361E-5</c:v>
                </c:pt>
                <c:pt idx="183" formatCode="0.00E+00">
                  <c:v>8.0645157140679861E-5</c:v>
                </c:pt>
                <c:pt idx="184" formatCode="0.00E+00">
                  <c:v>8.2595870480872894E-5</c:v>
                </c:pt>
                <c:pt idx="185" formatCode="0.00E+00">
                  <c:v>8.3333332440815974E-5</c:v>
                </c:pt>
                <c:pt idx="186" formatCode="0.00E+00">
                  <c:v>8.3333332440815974E-5</c:v>
                </c:pt>
                <c:pt idx="187" formatCode="0.00E+00">
                  <c:v>8.3333332440815974E-5</c:v>
                </c:pt>
                <c:pt idx="188" formatCode="0.00E+00">
                  <c:v>8.4033614257350605E-5</c:v>
                </c:pt>
                <c:pt idx="189" formatCode="0.00E+00">
                  <c:v>8.4033614257350605E-5</c:v>
                </c:pt>
                <c:pt idx="190" formatCode="0.00E+00">
                  <c:v>8.5227271483745426E-5</c:v>
                </c:pt>
                <c:pt idx="191" formatCode="0.00E+00">
                  <c:v>8.5227271483745426E-5</c:v>
                </c:pt>
                <c:pt idx="192" formatCode="0.00E+00">
                  <c:v>8.5245905211195377E-5</c:v>
                </c:pt>
                <c:pt idx="193" formatCode="0.00E+00">
                  <c:v>8.620689186500399E-5</c:v>
                </c:pt>
                <c:pt idx="194" formatCode="0.00E+00">
                  <c:v>8.625337068224342E-5</c:v>
                </c:pt>
                <c:pt idx="195" formatCode="0.00E+00">
                  <c:v>8.625337068224342E-5</c:v>
                </c:pt>
                <c:pt idx="196" formatCode="0.00E+00">
                  <c:v>8.625337068224342E-5</c:v>
                </c:pt>
                <c:pt idx="197" formatCode="0.00E+00">
                  <c:v>8.625337068224342E-5</c:v>
                </c:pt>
                <c:pt idx="198" formatCode="0.00E+00">
                  <c:v>8.6486492364201776E-5</c:v>
                </c:pt>
                <c:pt idx="199" formatCode="0.00E+00">
                  <c:v>8.6486492364201776E-5</c:v>
                </c:pt>
                <c:pt idx="200" formatCode="0.00E+00">
                  <c:v>8.6508749518543577E-5</c:v>
                </c:pt>
                <c:pt idx="201" formatCode="0.00E+00">
                  <c:v>8.6508749518543577E-5</c:v>
                </c:pt>
                <c:pt idx="202" formatCode="0.00E+00">
                  <c:v>8.6508749518543577E-5</c:v>
                </c:pt>
                <c:pt idx="203" formatCode="0.00E+00">
                  <c:v>8.6508749518543577E-5</c:v>
                </c:pt>
                <c:pt idx="204" formatCode="0.00E+00">
                  <c:v>8.6508749518543577E-5</c:v>
                </c:pt>
                <c:pt idx="205" formatCode="0.00E+00">
                  <c:v>8.6956526502035721E-5</c:v>
                </c:pt>
                <c:pt idx="206" formatCode="0.00E+00">
                  <c:v>8.7719294242560904E-5</c:v>
                </c:pt>
                <c:pt idx="207" formatCode="0.00E+00">
                  <c:v>8.9385481260251295E-5</c:v>
                </c:pt>
                <c:pt idx="208" formatCode="0.00E+00">
                  <c:v>8.9385481260251295E-5</c:v>
                </c:pt>
                <c:pt idx="209" formatCode="0.00E+00">
                  <c:v>8.9385481260251295E-5</c:v>
                </c:pt>
                <c:pt idx="210" formatCode="0.00E+00">
                  <c:v>8.9385481260251295E-5</c:v>
                </c:pt>
                <c:pt idx="211" formatCode="0.00E+00">
                  <c:v>9.0909088612534146E-5</c:v>
                </c:pt>
                <c:pt idx="212" formatCode="0.00E+00">
                  <c:v>9.0909088612534146E-5</c:v>
                </c:pt>
                <c:pt idx="213" formatCode="0.00E+00">
                  <c:v>9.0909088612534146E-5</c:v>
                </c:pt>
                <c:pt idx="214" formatCode="0.00E+00">
                  <c:v>9.1106288891751306E-5</c:v>
                </c:pt>
                <c:pt idx="215" formatCode="0.00E+00">
                  <c:v>9.1106288891751306E-5</c:v>
                </c:pt>
                <c:pt idx="216" formatCode="0.00E+00">
                  <c:v>9.1428577434271628E-5</c:v>
                </c:pt>
                <c:pt idx="217" formatCode="0.00E+00">
                  <c:v>9.1690548288170343E-5</c:v>
                </c:pt>
                <c:pt idx="218" formatCode="0.00E+00">
                  <c:v>9.1690548288170343E-5</c:v>
                </c:pt>
                <c:pt idx="219" formatCode="0.00E+00">
                  <c:v>9.2219022917561206E-5</c:v>
                </c:pt>
                <c:pt idx="220" formatCode="0.00E+00">
                  <c:v>9.3406597443390705E-5</c:v>
                </c:pt>
                <c:pt idx="221" formatCode="0.00E+00">
                  <c:v>9.3406597443390705E-5</c:v>
                </c:pt>
                <c:pt idx="222" formatCode="0.00E+00">
                  <c:v>9.3406597443390705E-5</c:v>
                </c:pt>
                <c:pt idx="223" formatCode="0.00E+00">
                  <c:v>9.3617018137592985E-5</c:v>
                </c:pt>
                <c:pt idx="224" formatCode="0.00E+00">
                  <c:v>9.3645488959737271E-5</c:v>
                </c:pt>
                <c:pt idx="225" formatCode="0.00E+00">
                  <c:v>9.3645488959737271E-5</c:v>
                </c:pt>
                <c:pt idx="226" formatCode="0.00E+00">
                  <c:v>9.3645488959737271E-5</c:v>
                </c:pt>
                <c:pt idx="227" formatCode="0.00E+00">
                  <c:v>9.3784081400372223E-5</c:v>
                </c:pt>
                <c:pt idx="228" formatCode="0.00E+00">
                  <c:v>9.3784081400372223E-5</c:v>
                </c:pt>
                <c:pt idx="229" formatCode="0.00E+00">
                  <c:v>9.3784081400372223E-5</c:v>
                </c:pt>
                <c:pt idx="230" formatCode="0.00E+00">
                  <c:v>9.3784081400372223E-5</c:v>
                </c:pt>
                <c:pt idx="231" formatCode="0.00E+00">
                  <c:v>9.3784081400372223E-5</c:v>
                </c:pt>
                <c:pt idx="232" formatCode="0.00E+00">
                  <c:v>9.3784081400372223E-5</c:v>
                </c:pt>
                <c:pt idx="233" formatCode="0.00E+00">
                  <c:v>9.3784081400372223E-5</c:v>
                </c:pt>
                <c:pt idx="234" formatCode="0.00E+00">
                  <c:v>9.3784081400372223E-5</c:v>
                </c:pt>
                <c:pt idx="235" formatCode="0.00E+00">
                  <c:v>9.3784081400372223E-5</c:v>
                </c:pt>
                <c:pt idx="236" formatCode="0.00E+00">
                  <c:v>9.3784081400372223E-5</c:v>
                </c:pt>
                <c:pt idx="237" formatCode="0.00E+00">
                  <c:v>9.3784081400372223E-5</c:v>
                </c:pt>
                <c:pt idx="238" formatCode="0.00E+00">
                  <c:v>9.3784081400372223E-5</c:v>
                </c:pt>
                <c:pt idx="239" formatCode="0.00E+00">
                  <c:v>9.3784081400372223E-5</c:v>
                </c:pt>
                <c:pt idx="240" formatCode="0.00E+00">
                  <c:v>9.3784081400372223E-5</c:v>
                </c:pt>
                <c:pt idx="241" formatCode="0.00E+00">
                  <c:v>9.3784081400372223E-5</c:v>
                </c:pt>
                <c:pt idx="242" formatCode="0.00E+00">
                  <c:v>9.5652176241856272E-5</c:v>
                </c:pt>
                <c:pt idx="243" formatCode="0.00E+00">
                  <c:v>9.6385549113620222E-5</c:v>
                </c:pt>
                <c:pt idx="244" formatCode="0.00E+00">
                  <c:v>9.6385549113620222E-5</c:v>
                </c:pt>
                <c:pt idx="245" formatCode="0.00E+00">
                  <c:v>9.6385549113620222E-5</c:v>
                </c:pt>
                <c:pt idx="246" formatCode="0.00E+00">
                  <c:v>9.6385549113620222E-5</c:v>
                </c:pt>
                <c:pt idx="247" formatCode="0.00E+00">
                  <c:v>9.6385549113620222E-5</c:v>
                </c:pt>
                <c:pt idx="248" formatCode="0.00E+00">
                  <c:v>9.6385549113620222E-5</c:v>
                </c:pt>
                <c:pt idx="249" formatCode="0.00E+00">
                  <c:v>9.6385549113620222E-5</c:v>
                </c:pt>
                <c:pt idx="250" formatCode="0.00E+00">
                  <c:v>9.6385549113620222E-5</c:v>
                </c:pt>
                <c:pt idx="251" formatCode="0.00E+00">
                  <c:v>9.71428598859347E-5</c:v>
                </c:pt>
                <c:pt idx="252" formatCode="0.00E+00">
                  <c:v>9.71428598859347E-5</c:v>
                </c:pt>
                <c:pt idx="253" formatCode="0.00E+00">
                  <c:v>9.71428598859347E-5</c:v>
                </c:pt>
                <c:pt idx="254" formatCode="0.00E+00">
                  <c:v>9.9722987215500298E-5</c:v>
                </c:pt>
                <c:pt idx="255" formatCode="0.00E+00">
                  <c:v>9.9722987215500298E-5</c:v>
                </c:pt>
                <c:pt idx="256" formatCode="0.00E+00">
                  <c:v>9.9722987215500298E-5</c:v>
                </c:pt>
                <c:pt idx="257" formatCode="0.00E+00">
                  <c:v>9.9999997473787611E-5</c:v>
                </c:pt>
                <c:pt idx="258" formatCode="0.00E+00">
                  <c:v>9.9999997473787611E-5</c:v>
                </c:pt>
                <c:pt idx="259">
                  <c:v>1.0179640958085698E-4</c:v>
                </c:pt>
                <c:pt idx="260">
                  <c:v>1.0285713506164001E-4</c:v>
                </c:pt>
                <c:pt idx="261">
                  <c:v>1.0561056842561808E-4</c:v>
                </c:pt>
                <c:pt idx="262">
                  <c:v>1.0561056842561808E-4</c:v>
                </c:pt>
                <c:pt idx="263">
                  <c:v>1.0561056842561808E-4</c:v>
                </c:pt>
                <c:pt idx="264">
                  <c:v>1.08490567072295E-4</c:v>
                </c:pt>
                <c:pt idx="265">
                  <c:v>1.08490567072295E-4</c:v>
                </c:pt>
                <c:pt idx="266">
                  <c:v>1.08490567072295E-4</c:v>
                </c:pt>
                <c:pt idx="267">
                  <c:v>1.0945273243123714E-4</c:v>
                </c:pt>
                <c:pt idx="268">
                  <c:v>1.1299434845568616E-4</c:v>
                </c:pt>
                <c:pt idx="269">
                  <c:v>1.1299434845568616E-4</c:v>
                </c:pt>
                <c:pt idx="270">
                  <c:v>1.1299434845568616E-4</c:v>
                </c:pt>
                <c:pt idx="271">
                  <c:v>1.138211373472591E-4</c:v>
                </c:pt>
                <c:pt idx="272">
                  <c:v>1.138211373472591E-4</c:v>
                </c:pt>
                <c:pt idx="273">
                  <c:v>1.138211373472591E-4</c:v>
                </c:pt>
                <c:pt idx="274">
                  <c:v>1.138211373472591E-4</c:v>
                </c:pt>
                <c:pt idx="275">
                  <c:v>1.15789473056793E-4</c:v>
                </c:pt>
                <c:pt idx="276">
                  <c:v>1.1594203533604699E-4</c:v>
                </c:pt>
                <c:pt idx="277">
                  <c:v>1.176470614154821E-4</c:v>
                </c:pt>
                <c:pt idx="278">
                  <c:v>1.1864407133543909E-4</c:v>
                </c:pt>
                <c:pt idx="279">
                  <c:v>1.2078978033969203E-4</c:v>
                </c:pt>
                <c:pt idx="280">
                  <c:v>1.2078978033969203E-4</c:v>
                </c:pt>
                <c:pt idx="281">
                  <c:v>1.2078978033969203E-4</c:v>
                </c:pt>
                <c:pt idx="282">
                  <c:v>1.2078978033969203E-4</c:v>
                </c:pt>
                <c:pt idx="283">
                  <c:v>1.2078978033969203E-4</c:v>
                </c:pt>
                <c:pt idx="284">
                  <c:v>1.2078978033969203E-4</c:v>
                </c:pt>
                <c:pt idx="285">
                  <c:v>1.2260537187103212E-4</c:v>
                </c:pt>
                <c:pt idx="286">
                  <c:v>1.2260537187103212E-4</c:v>
                </c:pt>
                <c:pt idx="287">
                  <c:v>1.2304866686463413E-4</c:v>
                </c:pt>
                <c:pt idx="288">
                  <c:v>1.2304866686463413E-4</c:v>
                </c:pt>
                <c:pt idx="289">
                  <c:v>1.2304866686463413E-4</c:v>
                </c:pt>
                <c:pt idx="290">
                  <c:v>1.2304866686463413E-4</c:v>
                </c:pt>
                <c:pt idx="291">
                  <c:v>1.2304866686463413E-4</c:v>
                </c:pt>
                <c:pt idx="292">
                  <c:v>1.23966936371289E-4</c:v>
                </c:pt>
                <c:pt idx="293">
                  <c:v>1.23966936371289E-4</c:v>
                </c:pt>
                <c:pt idx="294">
                  <c:v>1.2500000593718117E-4</c:v>
                </c:pt>
                <c:pt idx="295">
                  <c:v>1.2500000593718117E-4</c:v>
                </c:pt>
                <c:pt idx="296">
                  <c:v>1.2571428669616621E-4</c:v>
                </c:pt>
                <c:pt idx="297">
                  <c:v>1.2571428669616621E-4</c:v>
                </c:pt>
                <c:pt idx="298">
                  <c:v>1.28395069623366E-4</c:v>
                </c:pt>
                <c:pt idx="299">
                  <c:v>1.2870275531895505E-4</c:v>
                </c:pt>
                <c:pt idx="300">
                  <c:v>1.2870275531895505E-4</c:v>
                </c:pt>
                <c:pt idx="301">
                  <c:v>1.2870275531895505E-4</c:v>
                </c:pt>
                <c:pt idx="302">
                  <c:v>1.2870275531895505E-4</c:v>
                </c:pt>
                <c:pt idx="303">
                  <c:v>1.2870275531895505E-4</c:v>
                </c:pt>
                <c:pt idx="304">
                  <c:v>1.2870275531895505E-4</c:v>
                </c:pt>
                <c:pt idx="305">
                  <c:v>1.2870275531895505E-4</c:v>
                </c:pt>
                <c:pt idx="306">
                  <c:v>1.2870275531895505E-4</c:v>
                </c:pt>
                <c:pt idx="307">
                  <c:v>1.2870275531895505E-4</c:v>
                </c:pt>
                <c:pt idx="308">
                  <c:v>1.2870275531895505E-4</c:v>
                </c:pt>
                <c:pt idx="309">
                  <c:v>1.2870275531895505E-4</c:v>
                </c:pt>
                <c:pt idx="310">
                  <c:v>1.2870275531895505E-4</c:v>
                </c:pt>
                <c:pt idx="311">
                  <c:v>1.2870275531895505E-4</c:v>
                </c:pt>
                <c:pt idx="312">
                  <c:v>1.2870275531895505E-4</c:v>
                </c:pt>
                <c:pt idx="313">
                  <c:v>1.2870275531895505E-4</c:v>
                </c:pt>
                <c:pt idx="314">
                  <c:v>1.2870275531895505E-4</c:v>
                </c:pt>
                <c:pt idx="315">
                  <c:v>1.3145541015546815E-4</c:v>
                </c:pt>
                <c:pt idx="316">
                  <c:v>1.3145541015546815E-4</c:v>
                </c:pt>
                <c:pt idx="317">
                  <c:v>1.3145541015546815E-4</c:v>
                </c:pt>
                <c:pt idx="318">
                  <c:v>1.3207546726334802E-4</c:v>
                </c:pt>
                <c:pt idx="319">
                  <c:v>1.3440860493574313E-4</c:v>
                </c:pt>
                <c:pt idx="320">
                  <c:v>1.3440860493574313E-4</c:v>
                </c:pt>
                <c:pt idx="321">
                  <c:v>1.37142851599492E-4</c:v>
                </c:pt>
                <c:pt idx="322">
                  <c:v>1.37142851599492E-4</c:v>
                </c:pt>
                <c:pt idx="323">
                  <c:v>1.37142851599492E-4</c:v>
                </c:pt>
                <c:pt idx="324">
                  <c:v>1.37142851599492E-4</c:v>
                </c:pt>
                <c:pt idx="325">
                  <c:v>1.37142851599492E-4</c:v>
                </c:pt>
                <c:pt idx="326">
                  <c:v>1.3793102698400614E-4</c:v>
                </c:pt>
                <c:pt idx="327">
                  <c:v>1.3916501484345612E-4</c:v>
                </c:pt>
                <c:pt idx="328">
                  <c:v>1.3916501484345612E-4</c:v>
                </c:pt>
                <c:pt idx="329">
                  <c:v>1.4000000373926E-4</c:v>
                </c:pt>
                <c:pt idx="330">
                  <c:v>1.4000000373926E-4</c:v>
                </c:pt>
                <c:pt idx="331">
                  <c:v>1.408450625604021E-4</c:v>
                </c:pt>
                <c:pt idx="332">
                  <c:v>1.4406778791453714E-4</c:v>
                </c:pt>
                <c:pt idx="333">
                  <c:v>1.4406778791453714E-4</c:v>
                </c:pt>
                <c:pt idx="334">
                  <c:v>1.4503816782962512E-4</c:v>
                </c:pt>
                <c:pt idx="335">
                  <c:v>1.4503816782962512E-4</c:v>
                </c:pt>
                <c:pt idx="336">
                  <c:v>1.4503816782962512E-4</c:v>
                </c:pt>
                <c:pt idx="337">
                  <c:v>1.4571948850061698E-4</c:v>
                </c:pt>
                <c:pt idx="338">
                  <c:v>1.4571948850061698E-4</c:v>
                </c:pt>
                <c:pt idx="339">
                  <c:v>1.4571948850061698E-4</c:v>
                </c:pt>
                <c:pt idx="340">
                  <c:v>1.4571948850061698E-4</c:v>
                </c:pt>
                <c:pt idx="341">
                  <c:v>1.4571948850061698E-4</c:v>
                </c:pt>
                <c:pt idx="342">
                  <c:v>1.4715718862135001E-4</c:v>
                </c:pt>
                <c:pt idx="343">
                  <c:v>1.4715718862135001E-4</c:v>
                </c:pt>
                <c:pt idx="344">
                  <c:v>1.4715718862135001E-4</c:v>
                </c:pt>
                <c:pt idx="345">
                  <c:v>1.4715718862135001E-4</c:v>
                </c:pt>
                <c:pt idx="346">
                  <c:v>1.4758268662262711E-4</c:v>
                </c:pt>
                <c:pt idx="347">
                  <c:v>1.4758268662262711E-4</c:v>
                </c:pt>
                <c:pt idx="348">
                  <c:v>1.4758268662262711E-4</c:v>
                </c:pt>
                <c:pt idx="349">
                  <c:v>1.4870180166326501E-4</c:v>
                </c:pt>
                <c:pt idx="350">
                  <c:v>1.4870180166326501E-4</c:v>
                </c:pt>
                <c:pt idx="351">
                  <c:v>1.4870180166326501E-4</c:v>
                </c:pt>
                <c:pt idx="352">
                  <c:v>1.4870180166326501E-4</c:v>
                </c:pt>
                <c:pt idx="353">
                  <c:v>1.4870180166326501E-4</c:v>
                </c:pt>
                <c:pt idx="354">
                  <c:v>1.4870180166326501E-4</c:v>
                </c:pt>
                <c:pt idx="355">
                  <c:v>1.4870180166326501E-4</c:v>
                </c:pt>
                <c:pt idx="356">
                  <c:v>1.4870180166326501E-4</c:v>
                </c:pt>
                <c:pt idx="357">
                  <c:v>1.4975844533182705E-4</c:v>
                </c:pt>
                <c:pt idx="358">
                  <c:v>1.4975844533182705E-4</c:v>
                </c:pt>
                <c:pt idx="359">
                  <c:v>1.4975844533182705E-4</c:v>
                </c:pt>
                <c:pt idx="360">
                  <c:v>1.4975844533182705E-4</c:v>
                </c:pt>
                <c:pt idx="361">
                  <c:v>1.4975844533182705E-4</c:v>
                </c:pt>
                <c:pt idx="362">
                  <c:v>1.5100672317203121E-4</c:v>
                </c:pt>
                <c:pt idx="363">
                  <c:v>1.5100672317203121E-4</c:v>
                </c:pt>
                <c:pt idx="364">
                  <c:v>1.5100672317203121E-4</c:v>
                </c:pt>
                <c:pt idx="365">
                  <c:v>1.5100672317203121E-4</c:v>
                </c:pt>
                <c:pt idx="366">
                  <c:v>1.5257732593454399E-4</c:v>
                </c:pt>
                <c:pt idx="367">
                  <c:v>1.530342997284611E-4</c:v>
                </c:pt>
                <c:pt idx="368">
                  <c:v>1.530342997284611E-4</c:v>
                </c:pt>
                <c:pt idx="369">
                  <c:v>1.530342997284611E-4</c:v>
                </c:pt>
                <c:pt idx="370">
                  <c:v>1.530342997284611E-4</c:v>
                </c:pt>
                <c:pt idx="371">
                  <c:v>1.530342997284611E-4</c:v>
                </c:pt>
                <c:pt idx="372">
                  <c:v>1.562499965075401E-4</c:v>
                </c:pt>
                <c:pt idx="373">
                  <c:v>1.562499965075401E-4</c:v>
                </c:pt>
                <c:pt idx="374">
                  <c:v>1.5668204287067126E-4</c:v>
                </c:pt>
                <c:pt idx="375">
                  <c:v>1.5668204287067126E-4</c:v>
                </c:pt>
                <c:pt idx="376">
                  <c:v>1.5922330203466123E-4</c:v>
                </c:pt>
                <c:pt idx="377">
                  <c:v>1.5922330203466123E-4</c:v>
                </c:pt>
                <c:pt idx="378">
                  <c:v>1.5929203073028499E-4</c:v>
                </c:pt>
                <c:pt idx="379">
                  <c:v>1.59383023856208E-4</c:v>
                </c:pt>
                <c:pt idx="380">
                  <c:v>1.59383023856208E-4</c:v>
                </c:pt>
                <c:pt idx="381">
                  <c:v>1.59383023856208E-4</c:v>
                </c:pt>
                <c:pt idx="382">
                  <c:v>1.5999999595806003E-4</c:v>
                </c:pt>
                <c:pt idx="383">
                  <c:v>1.5999999595806003E-4</c:v>
                </c:pt>
                <c:pt idx="384">
                  <c:v>1.5999999595806003E-4</c:v>
                </c:pt>
                <c:pt idx="385">
                  <c:v>1.6091954603325614E-4</c:v>
                </c:pt>
                <c:pt idx="386">
                  <c:v>1.6120907093863921E-4</c:v>
                </c:pt>
                <c:pt idx="387">
                  <c:v>1.6120907093863921E-4</c:v>
                </c:pt>
                <c:pt idx="388">
                  <c:v>1.6120907093863921E-4</c:v>
                </c:pt>
                <c:pt idx="389">
                  <c:v>1.6216214862652101E-4</c:v>
                </c:pt>
                <c:pt idx="390">
                  <c:v>1.641221460886302E-4</c:v>
                </c:pt>
                <c:pt idx="391">
                  <c:v>1.641221460886302E-4</c:v>
                </c:pt>
                <c:pt idx="392">
                  <c:v>1.6563147073611612E-4</c:v>
                </c:pt>
                <c:pt idx="393">
                  <c:v>1.6563147073611612E-4</c:v>
                </c:pt>
                <c:pt idx="394">
                  <c:v>1.6580311057623514E-4</c:v>
                </c:pt>
                <c:pt idx="395">
                  <c:v>1.6580311057623514E-4</c:v>
                </c:pt>
                <c:pt idx="396">
                  <c:v>1.6580311057623514E-4</c:v>
                </c:pt>
                <c:pt idx="397">
                  <c:v>1.6580311057623514E-4</c:v>
                </c:pt>
                <c:pt idx="398">
                  <c:v>1.6580311057623514E-4</c:v>
                </c:pt>
                <c:pt idx="399">
                  <c:v>1.6699801199138224E-4</c:v>
                </c:pt>
                <c:pt idx="400">
                  <c:v>1.6699801199138224E-4</c:v>
                </c:pt>
                <c:pt idx="401">
                  <c:v>1.6701461572665724E-4</c:v>
                </c:pt>
                <c:pt idx="402">
                  <c:v>1.6701461572665724E-4</c:v>
                </c:pt>
                <c:pt idx="403">
                  <c:v>1.6826004139147721E-4</c:v>
                </c:pt>
                <c:pt idx="404">
                  <c:v>1.6826004139147721E-4</c:v>
                </c:pt>
                <c:pt idx="405">
                  <c:v>1.6872429114300825E-4</c:v>
                </c:pt>
                <c:pt idx="406">
                  <c:v>1.6872429114300825E-4</c:v>
                </c:pt>
                <c:pt idx="407">
                  <c:v>1.7142856086138614E-4</c:v>
                </c:pt>
                <c:pt idx="408">
                  <c:v>1.7142857541330224E-4</c:v>
                </c:pt>
                <c:pt idx="409">
                  <c:v>1.7142857541330224E-4</c:v>
                </c:pt>
                <c:pt idx="410">
                  <c:v>1.7215190746355815E-4</c:v>
                </c:pt>
                <c:pt idx="411">
                  <c:v>1.7215190746355815E-4</c:v>
                </c:pt>
                <c:pt idx="412">
                  <c:v>1.7215190746355815E-4</c:v>
                </c:pt>
                <c:pt idx="413">
                  <c:v>1.7328519606962824E-4</c:v>
                </c:pt>
                <c:pt idx="414">
                  <c:v>1.7328519606962824E-4</c:v>
                </c:pt>
                <c:pt idx="415">
                  <c:v>1.7328519606962824E-4</c:v>
                </c:pt>
                <c:pt idx="416">
                  <c:v>1.734104153001681E-4</c:v>
                </c:pt>
                <c:pt idx="417">
                  <c:v>1.734104153001681E-4</c:v>
                </c:pt>
                <c:pt idx="418">
                  <c:v>1.7373738228343405E-4</c:v>
                </c:pt>
                <c:pt idx="419">
                  <c:v>1.7373738228343405E-4</c:v>
                </c:pt>
                <c:pt idx="420">
                  <c:v>1.7427385319024314E-4</c:v>
                </c:pt>
                <c:pt idx="421">
                  <c:v>1.7437021597288516E-4</c:v>
                </c:pt>
                <c:pt idx="422">
                  <c:v>1.7437021597288516E-4</c:v>
                </c:pt>
                <c:pt idx="423">
                  <c:v>1.7437021597288516E-4</c:v>
                </c:pt>
                <c:pt idx="424">
                  <c:v>1.7437021597288516E-4</c:v>
                </c:pt>
                <c:pt idx="425">
                  <c:v>1.7437021597288516E-4</c:v>
                </c:pt>
                <c:pt idx="426">
                  <c:v>1.7437021597288516E-4</c:v>
                </c:pt>
                <c:pt idx="427">
                  <c:v>1.7437021597288516E-4</c:v>
                </c:pt>
                <c:pt idx="428">
                  <c:v>1.7437021597288516E-4</c:v>
                </c:pt>
                <c:pt idx="429">
                  <c:v>1.7437021597288516E-4</c:v>
                </c:pt>
                <c:pt idx="430">
                  <c:v>1.7437021597288516E-4</c:v>
                </c:pt>
                <c:pt idx="431">
                  <c:v>1.7437021597288516E-4</c:v>
                </c:pt>
                <c:pt idx="432">
                  <c:v>1.7437021597288516E-4</c:v>
                </c:pt>
                <c:pt idx="433">
                  <c:v>1.7437021597288516E-4</c:v>
                </c:pt>
                <c:pt idx="434">
                  <c:v>1.7437021597288516E-4</c:v>
                </c:pt>
                <c:pt idx="435">
                  <c:v>1.7437021597288516E-4</c:v>
                </c:pt>
                <c:pt idx="436">
                  <c:v>1.7437021597288516E-4</c:v>
                </c:pt>
                <c:pt idx="437">
                  <c:v>1.7437021597288516E-4</c:v>
                </c:pt>
                <c:pt idx="438">
                  <c:v>1.7437021597288516E-4</c:v>
                </c:pt>
                <c:pt idx="439">
                  <c:v>1.7437021597288516E-4</c:v>
                </c:pt>
                <c:pt idx="440">
                  <c:v>1.7437021597288516E-4</c:v>
                </c:pt>
                <c:pt idx="441">
                  <c:v>1.7437021597288516E-4</c:v>
                </c:pt>
                <c:pt idx="442">
                  <c:v>1.7437021597288516E-4</c:v>
                </c:pt>
                <c:pt idx="443">
                  <c:v>1.7506630683783417E-4</c:v>
                </c:pt>
                <c:pt idx="444">
                  <c:v>1.7506630683783417E-4</c:v>
                </c:pt>
                <c:pt idx="445">
                  <c:v>1.7506630683783417E-4</c:v>
                </c:pt>
                <c:pt idx="446">
                  <c:v>1.7506630683783417E-4</c:v>
                </c:pt>
                <c:pt idx="447">
                  <c:v>1.7506630683783417E-4</c:v>
                </c:pt>
                <c:pt idx="448">
                  <c:v>1.7662339087110021E-4</c:v>
                </c:pt>
                <c:pt idx="449">
                  <c:v>1.7662339087110021E-4</c:v>
                </c:pt>
                <c:pt idx="450">
                  <c:v>1.7662339087110021E-4</c:v>
                </c:pt>
                <c:pt idx="451">
                  <c:v>1.7674418631941107E-4</c:v>
                </c:pt>
                <c:pt idx="452">
                  <c:v>1.7674418631941107E-4</c:v>
                </c:pt>
                <c:pt idx="453">
                  <c:v>1.7674418631941107E-4</c:v>
                </c:pt>
                <c:pt idx="454">
                  <c:v>1.7674418631941107E-4</c:v>
                </c:pt>
                <c:pt idx="455">
                  <c:v>1.7674418631941107E-4</c:v>
                </c:pt>
                <c:pt idx="456">
                  <c:v>1.7977527750190301E-4</c:v>
                </c:pt>
                <c:pt idx="457">
                  <c:v>1.8082192400470403E-4</c:v>
                </c:pt>
                <c:pt idx="458">
                  <c:v>1.8082192400470403E-4</c:v>
                </c:pt>
                <c:pt idx="459">
                  <c:v>1.8082192400470403E-4</c:v>
                </c:pt>
                <c:pt idx="460">
                  <c:v>1.8085107149090621E-4</c:v>
                </c:pt>
                <c:pt idx="461">
                  <c:v>1.8085107149090621E-4</c:v>
                </c:pt>
                <c:pt idx="462">
                  <c:v>1.8085107149090621E-4</c:v>
                </c:pt>
                <c:pt idx="463">
                  <c:v>1.8085107149090621E-4</c:v>
                </c:pt>
                <c:pt idx="464">
                  <c:v>1.8085107149090621E-4</c:v>
                </c:pt>
                <c:pt idx="465">
                  <c:v>1.8181817722506813E-4</c:v>
                </c:pt>
                <c:pt idx="466">
                  <c:v>1.8181817722506813E-4</c:v>
                </c:pt>
                <c:pt idx="467">
                  <c:v>1.8243704107590017E-4</c:v>
                </c:pt>
                <c:pt idx="468">
                  <c:v>1.8243704107590017E-4</c:v>
                </c:pt>
                <c:pt idx="469">
                  <c:v>1.8243704107590017E-4</c:v>
                </c:pt>
                <c:pt idx="470">
                  <c:v>1.8243704107590017E-4</c:v>
                </c:pt>
                <c:pt idx="471">
                  <c:v>1.8274110334459711E-4</c:v>
                </c:pt>
                <c:pt idx="472">
                  <c:v>1.8274110334459711E-4</c:v>
                </c:pt>
                <c:pt idx="473">
                  <c:v>1.8274110334459711E-4</c:v>
                </c:pt>
                <c:pt idx="474">
                  <c:v>1.8378379172645501E-4</c:v>
                </c:pt>
                <c:pt idx="475">
                  <c:v>1.8378379172645501E-4</c:v>
                </c:pt>
                <c:pt idx="476">
                  <c:v>1.8518518481869316E-4</c:v>
                </c:pt>
                <c:pt idx="477">
                  <c:v>1.8567639926914112E-4</c:v>
                </c:pt>
                <c:pt idx="478">
                  <c:v>1.8567639926914112E-4</c:v>
                </c:pt>
                <c:pt idx="479">
                  <c:v>1.8567639926914112E-4</c:v>
                </c:pt>
                <c:pt idx="480">
                  <c:v>1.8604651268106033E-4</c:v>
                </c:pt>
                <c:pt idx="481">
                  <c:v>1.8604651268106033E-4</c:v>
                </c:pt>
                <c:pt idx="482">
                  <c:v>1.8615751469042223E-4</c:v>
                </c:pt>
                <c:pt idx="483">
                  <c:v>1.8705036200117325E-4</c:v>
                </c:pt>
                <c:pt idx="484">
                  <c:v>1.8811880727298617E-4</c:v>
                </c:pt>
                <c:pt idx="485">
                  <c:v>1.882352953543893E-4</c:v>
                </c:pt>
                <c:pt idx="486">
                  <c:v>1.882352953543893E-4</c:v>
                </c:pt>
                <c:pt idx="487">
                  <c:v>1.882352953543893E-4</c:v>
                </c:pt>
                <c:pt idx="488">
                  <c:v>1.8835616356227512E-4</c:v>
                </c:pt>
                <c:pt idx="489">
                  <c:v>1.8835616356227512E-4</c:v>
                </c:pt>
                <c:pt idx="490">
                  <c:v>1.8886198813561421E-4</c:v>
                </c:pt>
                <c:pt idx="491">
                  <c:v>1.8886198813561421E-4</c:v>
                </c:pt>
                <c:pt idx="492">
                  <c:v>1.8886198813561421E-4</c:v>
                </c:pt>
                <c:pt idx="493">
                  <c:v>1.8965516937896601E-4</c:v>
                </c:pt>
                <c:pt idx="494">
                  <c:v>1.9108281412627521E-4</c:v>
                </c:pt>
                <c:pt idx="495">
                  <c:v>1.9108281412627521E-4</c:v>
                </c:pt>
                <c:pt idx="496">
                  <c:v>1.9108281412627521E-4</c:v>
                </c:pt>
                <c:pt idx="497">
                  <c:v>1.9161676755175024E-4</c:v>
                </c:pt>
                <c:pt idx="498">
                  <c:v>1.9161676755175024E-4</c:v>
                </c:pt>
                <c:pt idx="499">
                  <c:v>1.9367587810847927E-4</c:v>
                </c:pt>
                <c:pt idx="500">
                  <c:v>1.9387755310162932E-4</c:v>
                </c:pt>
                <c:pt idx="501">
                  <c:v>1.9387755310162932E-4</c:v>
                </c:pt>
                <c:pt idx="502">
                  <c:v>1.9387755310162932E-4</c:v>
                </c:pt>
                <c:pt idx="503">
                  <c:v>1.9387755310162932E-4</c:v>
                </c:pt>
                <c:pt idx="504">
                  <c:v>1.9444445206318137E-4</c:v>
                </c:pt>
                <c:pt idx="505">
                  <c:v>1.9502868235576928E-4</c:v>
                </c:pt>
                <c:pt idx="506">
                  <c:v>1.9502868235576928E-4</c:v>
                </c:pt>
                <c:pt idx="507">
                  <c:v>1.960784284165132E-4</c:v>
                </c:pt>
                <c:pt idx="508">
                  <c:v>1.960784284165132E-4</c:v>
                </c:pt>
                <c:pt idx="509">
                  <c:v>1.960784284165132E-4</c:v>
                </c:pt>
                <c:pt idx="510">
                  <c:v>1.973434555111451E-4</c:v>
                </c:pt>
                <c:pt idx="511">
                  <c:v>1.973434555111451E-4</c:v>
                </c:pt>
                <c:pt idx="512">
                  <c:v>1.973434555111451E-4</c:v>
                </c:pt>
                <c:pt idx="513">
                  <c:v>1.9737126422114714E-4</c:v>
                </c:pt>
                <c:pt idx="514">
                  <c:v>1.9737126422114714E-4</c:v>
                </c:pt>
                <c:pt idx="515">
                  <c:v>1.9737126422114714E-4</c:v>
                </c:pt>
                <c:pt idx="516">
                  <c:v>1.9737126422114714E-4</c:v>
                </c:pt>
                <c:pt idx="517">
                  <c:v>1.9737126422114714E-4</c:v>
                </c:pt>
                <c:pt idx="518">
                  <c:v>1.9737126422114714E-4</c:v>
                </c:pt>
                <c:pt idx="519">
                  <c:v>1.9737126422114714E-4</c:v>
                </c:pt>
                <c:pt idx="520">
                  <c:v>1.9737126422114714E-4</c:v>
                </c:pt>
                <c:pt idx="521">
                  <c:v>1.9737126422114714E-4</c:v>
                </c:pt>
                <c:pt idx="522">
                  <c:v>1.9737126422114714E-4</c:v>
                </c:pt>
                <c:pt idx="523">
                  <c:v>1.9737126422114714E-4</c:v>
                </c:pt>
                <c:pt idx="524">
                  <c:v>1.9737126422114714E-4</c:v>
                </c:pt>
                <c:pt idx="525">
                  <c:v>1.9737126422114714E-4</c:v>
                </c:pt>
                <c:pt idx="526">
                  <c:v>1.9737126422114714E-4</c:v>
                </c:pt>
                <c:pt idx="527">
                  <c:v>1.9737126422114714E-4</c:v>
                </c:pt>
                <c:pt idx="528">
                  <c:v>1.9737126422114714E-4</c:v>
                </c:pt>
                <c:pt idx="529">
                  <c:v>1.9737126422114714E-4</c:v>
                </c:pt>
                <c:pt idx="530">
                  <c:v>1.9737126422114714E-4</c:v>
                </c:pt>
                <c:pt idx="531">
                  <c:v>1.9737126422114714E-4</c:v>
                </c:pt>
                <c:pt idx="532">
                  <c:v>1.9737126422114714E-4</c:v>
                </c:pt>
                <c:pt idx="533">
                  <c:v>1.9737126422114714E-4</c:v>
                </c:pt>
                <c:pt idx="534">
                  <c:v>1.9819819135591412E-4</c:v>
                </c:pt>
                <c:pt idx="535">
                  <c:v>1.9918697944376601E-4</c:v>
                </c:pt>
                <c:pt idx="536">
                  <c:v>1.9918697944376601E-4</c:v>
                </c:pt>
                <c:pt idx="537">
                  <c:v>1.9952493312303026E-4</c:v>
                </c:pt>
                <c:pt idx="538">
                  <c:v>1.9952493312303026E-4</c:v>
                </c:pt>
                <c:pt idx="539">
                  <c:v>1.9952493312303026E-4</c:v>
                </c:pt>
                <c:pt idx="540">
                  <c:v>2.0095692889299236E-4</c:v>
                </c:pt>
                <c:pt idx="541">
                  <c:v>2.0095692889299236E-4</c:v>
                </c:pt>
                <c:pt idx="542">
                  <c:v>2.0095692889299236E-4</c:v>
                </c:pt>
                <c:pt idx="543">
                  <c:v>2.0192307420074948E-4</c:v>
                </c:pt>
                <c:pt idx="544">
                  <c:v>2.025316498475152E-4</c:v>
                </c:pt>
                <c:pt idx="545">
                  <c:v>2.025316498475152E-4</c:v>
                </c:pt>
                <c:pt idx="546">
                  <c:v>2.0289854728616817E-4</c:v>
                </c:pt>
                <c:pt idx="547">
                  <c:v>2.0289854728616817E-4</c:v>
                </c:pt>
                <c:pt idx="548">
                  <c:v>2.0289854728616817E-4</c:v>
                </c:pt>
                <c:pt idx="549">
                  <c:v>2.0289854728616817E-4</c:v>
                </c:pt>
                <c:pt idx="550">
                  <c:v>2.0289854728616817E-4</c:v>
                </c:pt>
                <c:pt idx="551">
                  <c:v>2.0553360809572019E-4</c:v>
                </c:pt>
                <c:pt idx="552">
                  <c:v>2.0553360809572019E-4</c:v>
                </c:pt>
                <c:pt idx="553">
                  <c:v>2.0634921384044019E-4</c:v>
                </c:pt>
                <c:pt idx="554">
                  <c:v>2.0634921384044019E-4</c:v>
                </c:pt>
                <c:pt idx="555">
                  <c:v>2.0634921384044019E-4</c:v>
                </c:pt>
                <c:pt idx="556">
                  <c:v>2.0689655502792418E-4</c:v>
                </c:pt>
                <c:pt idx="557">
                  <c:v>2.0779219630640019E-4</c:v>
                </c:pt>
                <c:pt idx="558">
                  <c:v>2.0823244994971928E-4</c:v>
                </c:pt>
                <c:pt idx="559">
                  <c:v>2.0869565196335299E-4</c:v>
                </c:pt>
                <c:pt idx="560">
                  <c:v>2.0956719527021132E-4</c:v>
                </c:pt>
                <c:pt idx="561">
                  <c:v>2.1011673379689536E-4</c:v>
                </c:pt>
                <c:pt idx="562">
                  <c:v>2.1030042262282217E-4</c:v>
                </c:pt>
                <c:pt idx="563">
                  <c:v>2.1212121646385599E-4</c:v>
                </c:pt>
                <c:pt idx="564">
                  <c:v>2.1212121646385599E-4</c:v>
                </c:pt>
                <c:pt idx="565">
                  <c:v>2.1212121646385599E-4</c:v>
                </c:pt>
                <c:pt idx="566">
                  <c:v>2.1212121646385599E-4</c:v>
                </c:pt>
                <c:pt idx="567">
                  <c:v>2.1212121646385599E-4</c:v>
                </c:pt>
                <c:pt idx="568">
                  <c:v>2.12180748349056E-4</c:v>
                </c:pt>
                <c:pt idx="569">
                  <c:v>2.12180748349056E-4</c:v>
                </c:pt>
                <c:pt idx="570">
                  <c:v>2.12180748349056E-4</c:v>
                </c:pt>
                <c:pt idx="571">
                  <c:v>2.1243523224256919E-4</c:v>
                </c:pt>
                <c:pt idx="572">
                  <c:v>2.1243523224256919E-4</c:v>
                </c:pt>
                <c:pt idx="573">
                  <c:v>2.1243523224256919E-4</c:v>
                </c:pt>
                <c:pt idx="574">
                  <c:v>2.1243523224256919E-4</c:v>
                </c:pt>
                <c:pt idx="575">
                  <c:v>2.1243523224256919E-4</c:v>
                </c:pt>
                <c:pt idx="576">
                  <c:v>2.12686572922394E-4</c:v>
                </c:pt>
                <c:pt idx="577">
                  <c:v>2.12686572922394E-4</c:v>
                </c:pt>
                <c:pt idx="578">
                  <c:v>2.12686572922394E-4</c:v>
                </c:pt>
                <c:pt idx="579">
                  <c:v>2.1276595361996401E-4</c:v>
                </c:pt>
                <c:pt idx="580">
                  <c:v>2.1276595361996401E-4</c:v>
                </c:pt>
                <c:pt idx="581">
                  <c:v>2.1276595361996401E-4</c:v>
                </c:pt>
                <c:pt idx="582">
                  <c:v>2.1341463434509925E-4</c:v>
                </c:pt>
                <c:pt idx="583">
                  <c:v>2.1341463434509925E-4</c:v>
                </c:pt>
                <c:pt idx="584">
                  <c:v>2.1369103342294701E-4</c:v>
                </c:pt>
                <c:pt idx="585">
                  <c:v>2.1369103342294701E-4</c:v>
                </c:pt>
                <c:pt idx="586">
                  <c:v>2.1369103342294701E-4</c:v>
                </c:pt>
                <c:pt idx="587">
                  <c:v>2.1369103342294701E-4</c:v>
                </c:pt>
                <c:pt idx="588">
                  <c:v>2.1369103342294701E-4</c:v>
                </c:pt>
                <c:pt idx="589">
                  <c:v>2.1369103342294701E-4</c:v>
                </c:pt>
                <c:pt idx="590">
                  <c:v>2.1369103342294701E-4</c:v>
                </c:pt>
                <c:pt idx="591">
                  <c:v>2.1369103342294701E-4</c:v>
                </c:pt>
                <c:pt idx="592">
                  <c:v>2.1369103342294701E-4</c:v>
                </c:pt>
                <c:pt idx="593">
                  <c:v>2.1369103342294701E-4</c:v>
                </c:pt>
                <c:pt idx="594">
                  <c:v>2.1399177785497229E-4</c:v>
                </c:pt>
                <c:pt idx="595">
                  <c:v>2.1399177785497229E-4</c:v>
                </c:pt>
                <c:pt idx="596">
                  <c:v>2.1400778496172347E-4</c:v>
                </c:pt>
                <c:pt idx="597">
                  <c:v>2.1400778496172347E-4</c:v>
                </c:pt>
                <c:pt idx="598">
                  <c:v>2.1446384198498E-4</c:v>
                </c:pt>
                <c:pt idx="599">
                  <c:v>2.1446384198498E-4</c:v>
                </c:pt>
                <c:pt idx="600">
                  <c:v>2.1446384198498E-4</c:v>
                </c:pt>
                <c:pt idx="601">
                  <c:v>2.1621621272061012E-4</c:v>
                </c:pt>
                <c:pt idx="602">
                  <c:v>2.1772152103949335E-4</c:v>
                </c:pt>
                <c:pt idx="603">
                  <c:v>2.1772152103949335E-4</c:v>
                </c:pt>
                <c:pt idx="604">
                  <c:v>2.1772152103949335E-4</c:v>
                </c:pt>
                <c:pt idx="605">
                  <c:v>2.2018348681740547E-4</c:v>
                </c:pt>
                <c:pt idx="606">
                  <c:v>2.2018348681740547E-4</c:v>
                </c:pt>
                <c:pt idx="607">
                  <c:v>2.2040816838853143E-4</c:v>
                </c:pt>
                <c:pt idx="608">
                  <c:v>2.2072071442380526E-4</c:v>
                </c:pt>
                <c:pt idx="609">
                  <c:v>2.2072071442380526E-4</c:v>
                </c:pt>
                <c:pt idx="610">
                  <c:v>2.2072071442380526E-4</c:v>
                </c:pt>
                <c:pt idx="611">
                  <c:v>2.2072071442380526E-4</c:v>
                </c:pt>
                <c:pt idx="612">
                  <c:v>2.2095238091424148E-4</c:v>
                </c:pt>
                <c:pt idx="613">
                  <c:v>2.2095238091424148E-4</c:v>
                </c:pt>
                <c:pt idx="614">
                  <c:v>2.2107969562057419E-4</c:v>
                </c:pt>
                <c:pt idx="615">
                  <c:v>2.2107969562057419E-4</c:v>
                </c:pt>
                <c:pt idx="616">
                  <c:v>2.2107969562057419E-4</c:v>
                </c:pt>
                <c:pt idx="617">
                  <c:v>2.2176592028699829E-4</c:v>
                </c:pt>
                <c:pt idx="618">
                  <c:v>2.2201317187864382E-4</c:v>
                </c:pt>
                <c:pt idx="619">
                  <c:v>2.2201317187864382E-4</c:v>
                </c:pt>
                <c:pt idx="620">
                  <c:v>2.2222222469281419E-4</c:v>
                </c:pt>
                <c:pt idx="621">
                  <c:v>2.23140508751385E-4</c:v>
                </c:pt>
                <c:pt idx="622">
                  <c:v>2.241014735773212E-4</c:v>
                </c:pt>
                <c:pt idx="623">
                  <c:v>2.2622107644565436E-4</c:v>
                </c:pt>
                <c:pt idx="624">
                  <c:v>2.2672065824735942E-4</c:v>
                </c:pt>
                <c:pt idx="625">
                  <c:v>2.2672065824735942E-4</c:v>
                </c:pt>
                <c:pt idx="626">
                  <c:v>2.2672065824735942E-4</c:v>
                </c:pt>
                <c:pt idx="627">
                  <c:v>2.2700586123391999E-4</c:v>
                </c:pt>
                <c:pt idx="628">
                  <c:v>2.2700586123391999E-4</c:v>
                </c:pt>
                <c:pt idx="629">
                  <c:v>2.2822299797553618E-4</c:v>
                </c:pt>
                <c:pt idx="630">
                  <c:v>2.2822299797553618E-4</c:v>
                </c:pt>
                <c:pt idx="631">
                  <c:v>2.2822299797553618E-4</c:v>
                </c:pt>
                <c:pt idx="632">
                  <c:v>2.2822299797553618E-4</c:v>
                </c:pt>
                <c:pt idx="633">
                  <c:v>2.2822299797553618E-4</c:v>
                </c:pt>
                <c:pt idx="634">
                  <c:v>2.2857142903376441E-4</c:v>
                </c:pt>
                <c:pt idx="635">
                  <c:v>2.2872340923640953E-4</c:v>
                </c:pt>
                <c:pt idx="636">
                  <c:v>2.3177570255938901E-4</c:v>
                </c:pt>
                <c:pt idx="637">
                  <c:v>2.3214286193251594E-4</c:v>
                </c:pt>
                <c:pt idx="638">
                  <c:v>2.32848236919381E-4</c:v>
                </c:pt>
                <c:pt idx="639">
                  <c:v>2.32848236919381E-4</c:v>
                </c:pt>
                <c:pt idx="640">
                  <c:v>2.32848236919381E-4</c:v>
                </c:pt>
                <c:pt idx="641">
                  <c:v>2.3295455321203917E-4</c:v>
                </c:pt>
                <c:pt idx="642">
                  <c:v>2.3295455321203917E-4</c:v>
                </c:pt>
                <c:pt idx="643">
                  <c:v>2.3295455321203917E-4</c:v>
                </c:pt>
                <c:pt idx="644">
                  <c:v>2.3295455321203917E-4</c:v>
                </c:pt>
                <c:pt idx="645">
                  <c:v>2.3295455321203917E-4</c:v>
                </c:pt>
                <c:pt idx="646">
                  <c:v>2.346666587982333E-4</c:v>
                </c:pt>
                <c:pt idx="647">
                  <c:v>2.3503325064666618E-4</c:v>
                </c:pt>
                <c:pt idx="648">
                  <c:v>2.3529412283096511E-4</c:v>
                </c:pt>
                <c:pt idx="649">
                  <c:v>2.3529412283096511E-4</c:v>
                </c:pt>
                <c:pt idx="650">
                  <c:v>2.3552123457193402E-4</c:v>
                </c:pt>
                <c:pt idx="651">
                  <c:v>2.3552123457193402E-4</c:v>
                </c:pt>
                <c:pt idx="652">
                  <c:v>2.3770490952301798E-4</c:v>
                </c:pt>
                <c:pt idx="653">
                  <c:v>2.3770490952301798E-4</c:v>
                </c:pt>
                <c:pt idx="654">
                  <c:v>2.3796033929102101E-4</c:v>
                </c:pt>
                <c:pt idx="655">
                  <c:v>2.3796033929102101E-4</c:v>
                </c:pt>
                <c:pt idx="656">
                  <c:v>2.3979590332601198E-4</c:v>
                </c:pt>
                <c:pt idx="657">
                  <c:v>2.41666653892025E-4</c:v>
                </c:pt>
                <c:pt idx="658">
                  <c:v>2.41666653892025E-4</c:v>
                </c:pt>
                <c:pt idx="659">
                  <c:v>2.4376731016673126E-4</c:v>
                </c:pt>
                <c:pt idx="660">
                  <c:v>2.4376731016673126E-4</c:v>
                </c:pt>
                <c:pt idx="661">
                  <c:v>2.4376731016673126E-4</c:v>
                </c:pt>
                <c:pt idx="662">
                  <c:v>2.439024392515422E-4</c:v>
                </c:pt>
                <c:pt idx="663">
                  <c:v>2.4464831221848694E-4</c:v>
                </c:pt>
                <c:pt idx="664">
                  <c:v>2.4464831221848694E-4</c:v>
                </c:pt>
                <c:pt idx="665">
                  <c:v>2.4701195070520033E-4</c:v>
                </c:pt>
                <c:pt idx="666">
                  <c:v>2.4936386034824019E-4</c:v>
                </c:pt>
                <c:pt idx="667">
                  <c:v>2.4936386034824019E-4</c:v>
                </c:pt>
                <c:pt idx="668">
                  <c:v>2.4999998277053221E-4</c:v>
                </c:pt>
                <c:pt idx="669">
                  <c:v>2.4999998277053221E-4</c:v>
                </c:pt>
                <c:pt idx="670">
                  <c:v>2.5000001187436299E-4</c:v>
                </c:pt>
                <c:pt idx="671">
                  <c:v>2.5000001187436299E-4</c:v>
                </c:pt>
                <c:pt idx="672">
                  <c:v>2.5000001187436299E-4</c:v>
                </c:pt>
                <c:pt idx="673">
                  <c:v>2.507462631911041E-4</c:v>
                </c:pt>
                <c:pt idx="674">
                  <c:v>2.5085519882850333E-4</c:v>
                </c:pt>
                <c:pt idx="675">
                  <c:v>2.5085519882850333E-4</c:v>
                </c:pt>
                <c:pt idx="676">
                  <c:v>2.5085519882850333E-4</c:v>
                </c:pt>
                <c:pt idx="677">
                  <c:v>2.5085519882850333E-4</c:v>
                </c:pt>
                <c:pt idx="678">
                  <c:v>2.5085519882850333E-4</c:v>
                </c:pt>
                <c:pt idx="679">
                  <c:v>2.5085519882850333E-4</c:v>
                </c:pt>
                <c:pt idx="680">
                  <c:v>2.5246548466384422E-4</c:v>
                </c:pt>
                <c:pt idx="681">
                  <c:v>2.5246548466384422E-4</c:v>
                </c:pt>
                <c:pt idx="682">
                  <c:v>2.5268815807066939E-4</c:v>
                </c:pt>
                <c:pt idx="683">
                  <c:v>2.5268815807066939E-4</c:v>
                </c:pt>
                <c:pt idx="684">
                  <c:v>2.5427874061279031E-4</c:v>
                </c:pt>
                <c:pt idx="685">
                  <c:v>2.5454544811509523E-4</c:v>
                </c:pt>
                <c:pt idx="686">
                  <c:v>2.5714284856803699E-4</c:v>
                </c:pt>
                <c:pt idx="687">
                  <c:v>2.5714284856803699E-4</c:v>
                </c:pt>
                <c:pt idx="688">
                  <c:v>2.5714284856803699E-4</c:v>
                </c:pt>
                <c:pt idx="689">
                  <c:v>2.5757573894225121E-4</c:v>
                </c:pt>
                <c:pt idx="690">
                  <c:v>2.5757573894225121E-4</c:v>
                </c:pt>
                <c:pt idx="691">
                  <c:v>2.5757573894225121E-4</c:v>
                </c:pt>
                <c:pt idx="692">
                  <c:v>2.594936813693492E-4</c:v>
                </c:pt>
                <c:pt idx="693">
                  <c:v>2.594936813693492E-4</c:v>
                </c:pt>
                <c:pt idx="694">
                  <c:v>2.594936813693492E-4</c:v>
                </c:pt>
                <c:pt idx="695">
                  <c:v>2.5954199372790803E-4</c:v>
                </c:pt>
                <c:pt idx="696">
                  <c:v>2.5954199372790803E-4</c:v>
                </c:pt>
                <c:pt idx="697">
                  <c:v>2.5954199372790803E-4</c:v>
                </c:pt>
                <c:pt idx="698">
                  <c:v>2.6086956495419139E-4</c:v>
                </c:pt>
                <c:pt idx="699">
                  <c:v>2.6111109764315231E-4</c:v>
                </c:pt>
                <c:pt idx="700">
                  <c:v>2.6111109764315231E-4</c:v>
                </c:pt>
                <c:pt idx="701">
                  <c:v>2.6111109764315231E-4</c:v>
                </c:pt>
                <c:pt idx="702">
                  <c:v>2.6146788150072098E-4</c:v>
                </c:pt>
                <c:pt idx="703">
                  <c:v>2.6146788150072098E-4</c:v>
                </c:pt>
                <c:pt idx="704">
                  <c:v>2.6268657529726635E-4</c:v>
                </c:pt>
                <c:pt idx="705">
                  <c:v>2.6293104747310335E-4</c:v>
                </c:pt>
                <c:pt idx="706">
                  <c:v>2.6293104747310335E-4</c:v>
                </c:pt>
                <c:pt idx="707">
                  <c:v>2.6407768018543753E-4</c:v>
                </c:pt>
                <c:pt idx="708">
                  <c:v>2.6407768018543753E-4</c:v>
                </c:pt>
                <c:pt idx="709">
                  <c:v>2.6415096363052699E-4</c:v>
                </c:pt>
                <c:pt idx="710">
                  <c:v>2.6415096363052699E-4</c:v>
                </c:pt>
                <c:pt idx="711">
                  <c:v>2.6415096363052699E-4</c:v>
                </c:pt>
                <c:pt idx="712">
                  <c:v>2.6415096363052699E-4</c:v>
                </c:pt>
                <c:pt idx="713">
                  <c:v>2.6415096363052699E-4</c:v>
                </c:pt>
                <c:pt idx="714">
                  <c:v>2.6415096363052699E-4</c:v>
                </c:pt>
                <c:pt idx="715">
                  <c:v>2.6415096363052699E-4</c:v>
                </c:pt>
                <c:pt idx="716">
                  <c:v>2.6415096363052699E-4</c:v>
                </c:pt>
                <c:pt idx="717">
                  <c:v>2.6422017253935321E-4</c:v>
                </c:pt>
                <c:pt idx="718">
                  <c:v>2.6422017253935321E-4</c:v>
                </c:pt>
                <c:pt idx="719">
                  <c:v>2.6422017253935321E-4</c:v>
                </c:pt>
                <c:pt idx="720">
                  <c:v>2.7131784008815928E-4</c:v>
                </c:pt>
                <c:pt idx="721">
                  <c:v>2.7131784008815928E-4</c:v>
                </c:pt>
                <c:pt idx="722">
                  <c:v>2.7557410066947325E-4</c:v>
                </c:pt>
                <c:pt idx="723">
                  <c:v>2.7557410066947325E-4</c:v>
                </c:pt>
                <c:pt idx="724">
                  <c:v>2.7586208307184328E-4</c:v>
                </c:pt>
                <c:pt idx="725">
                  <c:v>2.7616927400231432E-4</c:v>
                </c:pt>
                <c:pt idx="726">
                  <c:v>2.7616927400231432E-4</c:v>
                </c:pt>
                <c:pt idx="727">
                  <c:v>2.7777778450399643E-4</c:v>
                </c:pt>
                <c:pt idx="728">
                  <c:v>2.7777778450399643E-4</c:v>
                </c:pt>
                <c:pt idx="729">
                  <c:v>2.7777778450399643E-4</c:v>
                </c:pt>
                <c:pt idx="730">
                  <c:v>2.7906976174563251E-4</c:v>
                </c:pt>
                <c:pt idx="731">
                  <c:v>2.7927928022109032E-4</c:v>
                </c:pt>
                <c:pt idx="732">
                  <c:v>2.7983539621345731E-4</c:v>
                </c:pt>
                <c:pt idx="733">
                  <c:v>2.7983539621345731E-4</c:v>
                </c:pt>
                <c:pt idx="734">
                  <c:v>2.8251120238564919E-4</c:v>
                </c:pt>
                <c:pt idx="735">
                  <c:v>2.8571428265422604E-4</c:v>
                </c:pt>
                <c:pt idx="736">
                  <c:v>2.8571428265422604E-4</c:v>
                </c:pt>
                <c:pt idx="737">
                  <c:v>2.9197079129517122E-4</c:v>
                </c:pt>
                <c:pt idx="738">
                  <c:v>2.9339853790588699E-4</c:v>
                </c:pt>
                <c:pt idx="739">
                  <c:v>2.9339853790588699E-4</c:v>
                </c:pt>
                <c:pt idx="740">
                  <c:v>2.9339853790588699E-4</c:v>
                </c:pt>
                <c:pt idx="741">
                  <c:v>2.9596412787213943E-4</c:v>
                </c:pt>
                <c:pt idx="742">
                  <c:v>2.9906543204560919E-4</c:v>
                </c:pt>
                <c:pt idx="743">
                  <c:v>3.0321412486955551E-4</c:v>
                </c:pt>
                <c:pt idx="744">
                  <c:v>3.0446192249655734E-4</c:v>
                </c:pt>
                <c:pt idx="745">
                  <c:v>3.0446192249655734E-4</c:v>
                </c:pt>
                <c:pt idx="746">
                  <c:v>3.0446192249655734E-4</c:v>
                </c:pt>
                <c:pt idx="747">
                  <c:v>3.0476192478090552E-4</c:v>
                </c:pt>
                <c:pt idx="748">
                  <c:v>3.0476192478090552E-4</c:v>
                </c:pt>
                <c:pt idx="749">
                  <c:v>3.0476192478090552E-4</c:v>
                </c:pt>
                <c:pt idx="750">
                  <c:v>3.0526315094903139E-4</c:v>
                </c:pt>
                <c:pt idx="751">
                  <c:v>3.0526315094903139E-4</c:v>
                </c:pt>
                <c:pt idx="752">
                  <c:v>3.0526315094903139E-4</c:v>
                </c:pt>
                <c:pt idx="753">
                  <c:v>3.0607124790549322E-4</c:v>
                </c:pt>
                <c:pt idx="754">
                  <c:v>3.0607124790549322E-4</c:v>
                </c:pt>
                <c:pt idx="755">
                  <c:v>3.0607124790549322E-4</c:v>
                </c:pt>
                <c:pt idx="756">
                  <c:v>3.0607124790549322E-4</c:v>
                </c:pt>
                <c:pt idx="757">
                  <c:v>3.0607124790549322E-4</c:v>
                </c:pt>
                <c:pt idx="758">
                  <c:v>3.0607124790549322E-4</c:v>
                </c:pt>
                <c:pt idx="759">
                  <c:v>3.0769230215810234E-4</c:v>
                </c:pt>
                <c:pt idx="760">
                  <c:v>3.0769230215810234E-4</c:v>
                </c:pt>
                <c:pt idx="761">
                  <c:v>3.0769230215810234E-4</c:v>
                </c:pt>
                <c:pt idx="762">
                  <c:v>3.0769230215810234E-4</c:v>
                </c:pt>
                <c:pt idx="763">
                  <c:v>3.0769230215810234E-4</c:v>
                </c:pt>
                <c:pt idx="764">
                  <c:v>3.0769233126193339E-4</c:v>
                </c:pt>
                <c:pt idx="765">
                  <c:v>3.0882353894412534E-4</c:v>
                </c:pt>
                <c:pt idx="766">
                  <c:v>3.0882353894412534E-4</c:v>
                </c:pt>
                <c:pt idx="767">
                  <c:v>3.0917875119485032E-4</c:v>
                </c:pt>
                <c:pt idx="768">
                  <c:v>3.0917875119485032E-4</c:v>
                </c:pt>
                <c:pt idx="769">
                  <c:v>3.1192661845125312E-4</c:v>
                </c:pt>
                <c:pt idx="770">
                  <c:v>3.1249999301508134E-4</c:v>
                </c:pt>
                <c:pt idx="771">
                  <c:v>3.126843657810241E-4</c:v>
                </c:pt>
                <c:pt idx="772">
                  <c:v>3.1372549710795332E-4</c:v>
                </c:pt>
                <c:pt idx="773">
                  <c:v>3.1481482437811835E-4</c:v>
                </c:pt>
                <c:pt idx="774">
                  <c:v>3.1896552536636602E-4</c:v>
                </c:pt>
                <c:pt idx="775">
                  <c:v>3.1896552536636602E-4</c:v>
                </c:pt>
                <c:pt idx="776">
                  <c:v>3.1896552536636602E-4</c:v>
                </c:pt>
                <c:pt idx="777">
                  <c:v>3.1914893770590419E-4</c:v>
                </c:pt>
                <c:pt idx="778">
                  <c:v>3.1914893770590419E-4</c:v>
                </c:pt>
                <c:pt idx="779">
                  <c:v>3.1914893770590419E-4</c:v>
                </c:pt>
                <c:pt idx="780">
                  <c:v>3.2273837132379467E-4</c:v>
                </c:pt>
                <c:pt idx="781">
                  <c:v>3.2273837132379467E-4</c:v>
                </c:pt>
                <c:pt idx="782">
                  <c:v>3.2273837132379467E-4</c:v>
                </c:pt>
                <c:pt idx="783">
                  <c:v>3.250000008847565E-4</c:v>
                </c:pt>
                <c:pt idx="784">
                  <c:v>3.2682926394045423E-4</c:v>
                </c:pt>
                <c:pt idx="785">
                  <c:v>3.2758619636297204E-4</c:v>
                </c:pt>
                <c:pt idx="786">
                  <c:v>3.2835820456966855E-4</c:v>
                </c:pt>
                <c:pt idx="787">
                  <c:v>3.2835820456966855E-4</c:v>
                </c:pt>
                <c:pt idx="788">
                  <c:v>3.2835820456966855E-4</c:v>
                </c:pt>
                <c:pt idx="789">
                  <c:v>3.3333332976326352E-4</c:v>
                </c:pt>
                <c:pt idx="790">
                  <c:v>3.3333335886709452E-4</c:v>
                </c:pt>
                <c:pt idx="791">
                  <c:v>3.3447099849581702E-4</c:v>
                </c:pt>
                <c:pt idx="792">
                  <c:v>3.3447099849581702E-4</c:v>
                </c:pt>
                <c:pt idx="793">
                  <c:v>3.3447099849581702E-4</c:v>
                </c:pt>
                <c:pt idx="794">
                  <c:v>3.3447099849581702E-4</c:v>
                </c:pt>
                <c:pt idx="795">
                  <c:v>3.3516483381390599E-4</c:v>
                </c:pt>
                <c:pt idx="796">
                  <c:v>3.3516483381390599E-4</c:v>
                </c:pt>
                <c:pt idx="797">
                  <c:v>3.3673469442874242E-4</c:v>
                </c:pt>
                <c:pt idx="798">
                  <c:v>3.3673469442874242E-4</c:v>
                </c:pt>
                <c:pt idx="799">
                  <c:v>3.3874710788950357E-4</c:v>
                </c:pt>
                <c:pt idx="800">
                  <c:v>3.3874710788950357E-4</c:v>
                </c:pt>
                <c:pt idx="801">
                  <c:v>3.3874710788950357E-4</c:v>
                </c:pt>
                <c:pt idx="802">
                  <c:v>3.3913043444044931E-4</c:v>
                </c:pt>
                <c:pt idx="803">
                  <c:v>3.4403669997118419E-4</c:v>
                </c:pt>
                <c:pt idx="804">
                  <c:v>3.4417345887050054E-4</c:v>
                </c:pt>
                <c:pt idx="805">
                  <c:v>3.4417345887050054E-4</c:v>
                </c:pt>
                <c:pt idx="806">
                  <c:v>3.4417345887050054E-4</c:v>
                </c:pt>
                <c:pt idx="807">
                  <c:v>3.4456930006854231E-4</c:v>
                </c:pt>
                <c:pt idx="808">
                  <c:v>3.4456930006854231E-4</c:v>
                </c:pt>
                <c:pt idx="809">
                  <c:v>3.4456930006854231E-4</c:v>
                </c:pt>
                <c:pt idx="810">
                  <c:v>3.4456930006854231E-4</c:v>
                </c:pt>
                <c:pt idx="811">
                  <c:v>3.4934497671201831E-4</c:v>
                </c:pt>
                <c:pt idx="812">
                  <c:v>3.4934497671201831E-4</c:v>
                </c:pt>
                <c:pt idx="813">
                  <c:v>3.4934497671201831E-4</c:v>
                </c:pt>
                <c:pt idx="814">
                  <c:v>3.4934497671201831E-4</c:v>
                </c:pt>
                <c:pt idx="815">
                  <c:v>3.4934497671201831E-4</c:v>
                </c:pt>
                <c:pt idx="816">
                  <c:v>3.5087720607407434E-4</c:v>
                </c:pt>
                <c:pt idx="817">
                  <c:v>3.5087720607407434E-4</c:v>
                </c:pt>
                <c:pt idx="818">
                  <c:v>3.5175879020243954E-4</c:v>
                </c:pt>
                <c:pt idx="819">
                  <c:v>3.5175879020243954E-4</c:v>
                </c:pt>
                <c:pt idx="820">
                  <c:v>3.5175879020243954E-4</c:v>
                </c:pt>
                <c:pt idx="821">
                  <c:v>3.5323383053764728E-4</c:v>
                </c:pt>
                <c:pt idx="822">
                  <c:v>3.5323383053764728E-4</c:v>
                </c:pt>
                <c:pt idx="823">
                  <c:v>3.5714285331778201E-4</c:v>
                </c:pt>
                <c:pt idx="824">
                  <c:v>3.5978839150629943E-4</c:v>
                </c:pt>
                <c:pt idx="825">
                  <c:v>3.5978839150629943E-4</c:v>
                </c:pt>
                <c:pt idx="826">
                  <c:v>3.6012573400512343E-4</c:v>
                </c:pt>
                <c:pt idx="827">
                  <c:v>3.6012573400512343E-4</c:v>
                </c:pt>
                <c:pt idx="828">
                  <c:v>3.6012573400512343E-4</c:v>
                </c:pt>
                <c:pt idx="829">
                  <c:v>3.6012573400512343E-4</c:v>
                </c:pt>
                <c:pt idx="830">
                  <c:v>3.6012573400512343E-4</c:v>
                </c:pt>
                <c:pt idx="831">
                  <c:v>3.6012573400512343E-4</c:v>
                </c:pt>
                <c:pt idx="832">
                  <c:v>3.6012573400512343E-4</c:v>
                </c:pt>
                <c:pt idx="833">
                  <c:v>3.6012573400512343E-4</c:v>
                </c:pt>
                <c:pt idx="834">
                  <c:v>3.6160714807920212E-4</c:v>
                </c:pt>
                <c:pt idx="835">
                  <c:v>3.6160714807920212E-4</c:v>
                </c:pt>
                <c:pt idx="836">
                  <c:v>3.6160714807920212E-4</c:v>
                </c:pt>
                <c:pt idx="837">
                  <c:v>3.6160714807920212E-4</c:v>
                </c:pt>
                <c:pt idx="838">
                  <c:v>3.6160714807920212E-4</c:v>
                </c:pt>
                <c:pt idx="839">
                  <c:v>3.6160714807920212E-4</c:v>
                </c:pt>
                <c:pt idx="840">
                  <c:v>3.6160714807920212E-4</c:v>
                </c:pt>
                <c:pt idx="841">
                  <c:v>3.6402570549398731E-4</c:v>
                </c:pt>
                <c:pt idx="842">
                  <c:v>3.6402570549398731E-4</c:v>
                </c:pt>
                <c:pt idx="843">
                  <c:v>3.6402570549398731E-4</c:v>
                </c:pt>
                <c:pt idx="844">
                  <c:v>3.647294652182617E-4</c:v>
                </c:pt>
                <c:pt idx="845">
                  <c:v>3.647294652182617E-4</c:v>
                </c:pt>
                <c:pt idx="846">
                  <c:v>3.647294652182617E-4</c:v>
                </c:pt>
                <c:pt idx="847">
                  <c:v>3.647294652182617E-4</c:v>
                </c:pt>
                <c:pt idx="848">
                  <c:v>3.647294652182617E-4</c:v>
                </c:pt>
                <c:pt idx="849">
                  <c:v>3.657894558273264E-4</c:v>
                </c:pt>
                <c:pt idx="850">
                  <c:v>3.657894558273264E-4</c:v>
                </c:pt>
                <c:pt idx="851">
                  <c:v>3.657894558273264E-4</c:v>
                </c:pt>
                <c:pt idx="852">
                  <c:v>3.657894558273264E-4</c:v>
                </c:pt>
                <c:pt idx="853">
                  <c:v>3.657894558273264E-4</c:v>
                </c:pt>
                <c:pt idx="854">
                  <c:v>3.679808869492261E-4</c:v>
                </c:pt>
                <c:pt idx="855">
                  <c:v>3.679808869492261E-4</c:v>
                </c:pt>
                <c:pt idx="856">
                  <c:v>3.679808869492261E-4</c:v>
                </c:pt>
                <c:pt idx="857">
                  <c:v>3.679808869492261E-4</c:v>
                </c:pt>
                <c:pt idx="858">
                  <c:v>3.7179485661909044E-4</c:v>
                </c:pt>
                <c:pt idx="859">
                  <c:v>3.7179485661909044E-4</c:v>
                </c:pt>
                <c:pt idx="860">
                  <c:v>3.7209302536211967E-4</c:v>
                </c:pt>
                <c:pt idx="861">
                  <c:v>3.7320575211197122E-4</c:v>
                </c:pt>
                <c:pt idx="862">
                  <c:v>3.7850468652322932E-4</c:v>
                </c:pt>
                <c:pt idx="863">
                  <c:v>3.7850468652322932E-4</c:v>
                </c:pt>
                <c:pt idx="864">
                  <c:v>3.7850468652322932E-4</c:v>
                </c:pt>
                <c:pt idx="865">
                  <c:v>3.7850468652322932E-4</c:v>
                </c:pt>
                <c:pt idx="866">
                  <c:v>3.7850468652322932E-4</c:v>
                </c:pt>
                <c:pt idx="867">
                  <c:v>3.7850468652322932E-4</c:v>
                </c:pt>
                <c:pt idx="868">
                  <c:v>3.7850468652322932E-4</c:v>
                </c:pt>
                <c:pt idx="869">
                  <c:v>3.7850468652322932E-4</c:v>
                </c:pt>
                <c:pt idx="870">
                  <c:v>3.7850468652322932E-4</c:v>
                </c:pt>
                <c:pt idx="871">
                  <c:v>3.7850468652322932E-4</c:v>
                </c:pt>
                <c:pt idx="872">
                  <c:v>3.7850468652322932E-4</c:v>
                </c:pt>
                <c:pt idx="873">
                  <c:v>3.7850468652322932E-4</c:v>
                </c:pt>
                <c:pt idx="874">
                  <c:v>3.7850468652322932E-4</c:v>
                </c:pt>
                <c:pt idx="875">
                  <c:v>3.7850468652322932E-4</c:v>
                </c:pt>
                <c:pt idx="876">
                  <c:v>3.7850468652322932E-4</c:v>
                </c:pt>
                <c:pt idx="877">
                  <c:v>3.7850468652322932E-4</c:v>
                </c:pt>
                <c:pt idx="878">
                  <c:v>3.7850468652322932E-4</c:v>
                </c:pt>
                <c:pt idx="879">
                  <c:v>3.7850468652322932E-4</c:v>
                </c:pt>
                <c:pt idx="880">
                  <c:v>3.7850468652322932E-4</c:v>
                </c:pt>
                <c:pt idx="881">
                  <c:v>3.8032786687836132E-4</c:v>
                </c:pt>
                <c:pt idx="882">
                  <c:v>3.8032786687836132E-4</c:v>
                </c:pt>
                <c:pt idx="883">
                  <c:v>3.8032786687836132E-4</c:v>
                </c:pt>
                <c:pt idx="884">
                  <c:v>3.8032786687836132E-4</c:v>
                </c:pt>
                <c:pt idx="885">
                  <c:v>3.8032786687836132E-4</c:v>
                </c:pt>
                <c:pt idx="886">
                  <c:v>3.8032786687836132E-4</c:v>
                </c:pt>
                <c:pt idx="887">
                  <c:v>3.8032786687836132E-4</c:v>
                </c:pt>
                <c:pt idx="888">
                  <c:v>3.8032786687836132E-4</c:v>
                </c:pt>
                <c:pt idx="889">
                  <c:v>3.8032786687836132E-4</c:v>
                </c:pt>
                <c:pt idx="890">
                  <c:v>3.8072292227298021E-4</c:v>
                </c:pt>
                <c:pt idx="891">
                  <c:v>3.8072292227298021E-4</c:v>
                </c:pt>
                <c:pt idx="892">
                  <c:v>3.8072292227298021E-4</c:v>
                </c:pt>
                <c:pt idx="893">
                  <c:v>3.8095237687230154E-4</c:v>
                </c:pt>
                <c:pt idx="894">
                  <c:v>3.8095237687230154E-4</c:v>
                </c:pt>
                <c:pt idx="895">
                  <c:v>3.8095237687230154E-4</c:v>
                </c:pt>
                <c:pt idx="896">
                  <c:v>3.8095237687230154E-4</c:v>
                </c:pt>
                <c:pt idx="897">
                  <c:v>3.8095237687230154E-4</c:v>
                </c:pt>
                <c:pt idx="898">
                  <c:v>3.8095240597613253E-4</c:v>
                </c:pt>
                <c:pt idx="899">
                  <c:v>3.8655463140457901E-4</c:v>
                </c:pt>
                <c:pt idx="900">
                  <c:v>3.8911565206944921E-4</c:v>
                </c:pt>
                <c:pt idx="901">
                  <c:v>3.8911565206944921E-4</c:v>
                </c:pt>
                <c:pt idx="902">
                  <c:v>3.8911565206944921E-4</c:v>
                </c:pt>
                <c:pt idx="903">
                  <c:v>3.8911565206944921E-4</c:v>
                </c:pt>
                <c:pt idx="904">
                  <c:v>3.8911565206944921E-4</c:v>
                </c:pt>
                <c:pt idx="905">
                  <c:v>3.903614415321504E-4</c:v>
                </c:pt>
                <c:pt idx="906">
                  <c:v>3.903614415321504E-4</c:v>
                </c:pt>
                <c:pt idx="907">
                  <c:v>3.979592001996935E-4</c:v>
                </c:pt>
                <c:pt idx="908">
                  <c:v>3.9903845754452039E-4</c:v>
                </c:pt>
                <c:pt idx="909">
                  <c:v>3.9903845754452039E-4</c:v>
                </c:pt>
                <c:pt idx="910">
                  <c:v>4.0000001899898139E-4</c:v>
                </c:pt>
                <c:pt idx="911">
                  <c:v>4.0000001899898139E-4</c:v>
                </c:pt>
                <c:pt idx="912">
                  <c:v>4.0000001899898139E-4</c:v>
                </c:pt>
                <c:pt idx="913">
                  <c:v>4.0000001899898139E-4</c:v>
                </c:pt>
                <c:pt idx="914">
                  <c:v>4.0000001899898139E-4</c:v>
                </c:pt>
                <c:pt idx="915">
                  <c:v>4.0000001899898139E-4</c:v>
                </c:pt>
                <c:pt idx="916">
                  <c:v>4.0000001899898139E-4</c:v>
                </c:pt>
                <c:pt idx="917">
                  <c:v>4.0000001899898139E-4</c:v>
                </c:pt>
                <c:pt idx="918">
                  <c:v>4.0000001899898139E-4</c:v>
                </c:pt>
                <c:pt idx="919">
                  <c:v>4.0294841164723001E-4</c:v>
                </c:pt>
                <c:pt idx="920">
                  <c:v>4.0294841164723001E-4</c:v>
                </c:pt>
                <c:pt idx="921">
                  <c:v>4.0294841164723001E-4</c:v>
                </c:pt>
                <c:pt idx="922">
                  <c:v>4.0294841164723001E-4</c:v>
                </c:pt>
                <c:pt idx="923">
                  <c:v>4.0294841164723001E-4</c:v>
                </c:pt>
                <c:pt idx="924">
                  <c:v>4.0310746408067633E-4</c:v>
                </c:pt>
                <c:pt idx="925">
                  <c:v>4.0310746408067633E-4</c:v>
                </c:pt>
                <c:pt idx="926">
                  <c:v>4.0310746408067633E-4</c:v>
                </c:pt>
                <c:pt idx="927">
                  <c:v>4.0310746408067633E-4</c:v>
                </c:pt>
                <c:pt idx="928">
                  <c:v>4.0310746408067633E-4</c:v>
                </c:pt>
                <c:pt idx="929">
                  <c:v>4.0310746408067633E-4</c:v>
                </c:pt>
                <c:pt idx="930">
                  <c:v>4.0310746408067633E-4</c:v>
                </c:pt>
                <c:pt idx="931">
                  <c:v>4.0310746408067633E-4</c:v>
                </c:pt>
                <c:pt idx="932">
                  <c:v>4.0310746408067633E-4</c:v>
                </c:pt>
                <c:pt idx="933">
                  <c:v>4.0310746408067633E-4</c:v>
                </c:pt>
                <c:pt idx="934">
                  <c:v>4.0310746408067633E-4</c:v>
                </c:pt>
                <c:pt idx="935">
                  <c:v>4.0310746408067633E-4</c:v>
                </c:pt>
                <c:pt idx="936">
                  <c:v>4.0310746408067633E-4</c:v>
                </c:pt>
                <c:pt idx="937">
                  <c:v>4.0310746408067633E-4</c:v>
                </c:pt>
                <c:pt idx="938">
                  <c:v>4.0310746408067633E-4</c:v>
                </c:pt>
                <c:pt idx="939">
                  <c:v>4.0310746408067633E-4</c:v>
                </c:pt>
                <c:pt idx="940">
                  <c:v>4.0310746408067633E-4</c:v>
                </c:pt>
                <c:pt idx="941">
                  <c:v>4.0310746408067633E-4</c:v>
                </c:pt>
                <c:pt idx="942">
                  <c:v>4.0310746408067633E-4</c:v>
                </c:pt>
                <c:pt idx="943">
                  <c:v>4.0310746408067633E-4</c:v>
                </c:pt>
                <c:pt idx="944">
                  <c:v>4.0310746408067633E-4</c:v>
                </c:pt>
                <c:pt idx="945">
                  <c:v>4.0310746408067633E-4</c:v>
                </c:pt>
                <c:pt idx="946">
                  <c:v>4.0310746408067633E-4</c:v>
                </c:pt>
                <c:pt idx="947">
                  <c:v>4.0310746408067633E-4</c:v>
                </c:pt>
                <c:pt idx="948">
                  <c:v>4.0310746408067633E-4</c:v>
                </c:pt>
                <c:pt idx="949">
                  <c:v>4.0310746408067633E-4</c:v>
                </c:pt>
                <c:pt idx="950">
                  <c:v>4.0310746408067633E-4</c:v>
                </c:pt>
                <c:pt idx="951">
                  <c:v>4.0310746408067633E-4</c:v>
                </c:pt>
                <c:pt idx="952">
                  <c:v>4.0310746408067633E-4</c:v>
                </c:pt>
                <c:pt idx="953">
                  <c:v>4.0310746408067633E-4</c:v>
                </c:pt>
                <c:pt idx="954">
                  <c:v>4.0740740951150737E-4</c:v>
                </c:pt>
                <c:pt idx="955">
                  <c:v>4.0786238969303776E-4</c:v>
                </c:pt>
                <c:pt idx="956">
                  <c:v>4.0786238969303776E-4</c:v>
                </c:pt>
                <c:pt idx="957">
                  <c:v>4.1071427403949239E-4</c:v>
                </c:pt>
                <c:pt idx="958">
                  <c:v>4.1111110476776995E-4</c:v>
                </c:pt>
                <c:pt idx="959">
                  <c:v>4.1111110476776995E-4</c:v>
                </c:pt>
                <c:pt idx="960">
                  <c:v>4.1111110476776995E-4</c:v>
                </c:pt>
                <c:pt idx="961">
                  <c:v>4.1176471859216815E-4</c:v>
                </c:pt>
                <c:pt idx="962">
                  <c:v>4.1176471859216815E-4</c:v>
                </c:pt>
                <c:pt idx="963">
                  <c:v>4.1214749217033402E-4</c:v>
                </c:pt>
                <c:pt idx="964">
                  <c:v>4.1214749217033402E-4</c:v>
                </c:pt>
                <c:pt idx="965">
                  <c:v>4.1394334402866759E-4</c:v>
                </c:pt>
                <c:pt idx="966">
                  <c:v>4.1840088670141995E-4</c:v>
                </c:pt>
                <c:pt idx="967">
                  <c:v>4.1840088670141995E-4</c:v>
                </c:pt>
                <c:pt idx="968">
                  <c:v>4.1840088670141995E-4</c:v>
                </c:pt>
                <c:pt idx="969">
                  <c:v>4.1840088670141995E-4</c:v>
                </c:pt>
                <c:pt idx="970">
                  <c:v>4.1840088670141995E-4</c:v>
                </c:pt>
                <c:pt idx="971">
                  <c:v>4.21052624005824E-4</c:v>
                </c:pt>
                <c:pt idx="972">
                  <c:v>4.2150536319240939E-4</c:v>
                </c:pt>
                <c:pt idx="973">
                  <c:v>4.2222221964038974E-4</c:v>
                </c:pt>
                <c:pt idx="974">
                  <c:v>4.2253520223312123E-4</c:v>
                </c:pt>
                <c:pt idx="975">
                  <c:v>4.2253520223312123E-4</c:v>
                </c:pt>
                <c:pt idx="976">
                  <c:v>4.2253520223312123E-4</c:v>
                </c:pt>
                <c:pt idx="977">
                  <c:v>4.2253520223312123E-4</c:v>
                </c:pt>
                <c:pt idx="978">
                  <c:v>4.2253520223312123E-4</c:v>
                </c:pt>
                <c:pt idx="979">
                  <c:v>4.2307691182941334E-4</c:v>
                </c:pt>
                <c:pt idx="980">
                  <c:v>4.2489269981160803E-4</c:v>
                </c:pt>
                <c:pt idx="981">
                  <c:v>4.2489269981160803E-4</c:v>
                </c:pt>
                <c:pt idx="982">
                  <c:v>4.2489269981160803E-4</c:v>
                </c:pt>
                <c:pt idx="983">
                  <c:v>4.2489269981160803E-4</c:v>
                </c:pt>
                <c:pt idx="984">
                  <c:v>4.2526962351985341E-4</c:v>
                </c:pt>
                <c:pt idx="985">
                  <c:v>4.2526962351985341E-4</c:v>
                </c:pt>
                <c:pt idx="986">
                  <c:v>4.2608694639056937E-4</c:v>
                </c:pt>
                <c:pt idx="987">
                  <c:v>4.2741934885270937E-4</c:v>
                </c:pt>
                <c:pt idx="988">
                  <c:v>4.2911877972073923E-4</c:v>
                </c:pt>
                <c:pt idx="989">
                  <c:v>4.31328022386879E-4</c:v>
                </c:pt>
                <c:pt idx="990">
                  <c:v>4.3290891335345859E-4</c:v>
                </c:pt>
                <c:pt idx="991">
                  <c:v>4.3290891335345859E-4</c:v>
                </c:pt>
                <c:pt idx="992">
                  <c:v>4.3290891335345859E-4</c:v>
                </c:pt>
                <c:pt idx="993">
                  <c:v>4.3290891335345859E-4</c:v>
                </c:pt>
                <c:pt idx="994">
                  <c:v>4.3290891335345859E-4</c:v>
                </c:pt>
                <c:pt idx="995">
                  <c:v>4.3290891335345859E-4</c:v>
                </c:pt>
                <c:pt idx="996">
                  <c:v>4.3290891335345859E-4</c:v>
                </c:pt>
                <c:pt idx="997">
                  <c:v>4.3290891335345859E-4</c:v>
                </c:pt>
                <c:pt idx="998">
                  <c:v>4.3290891335345859E-4</c:v>
                </c:pt>
                <c:pt idx="999">
                  <c:v>4.3290891335345859E-4</c:v>
                </c:pt>
                <c:pt idx="1000">
                  <c:v>4.3290891335345859E-4</c:v>
                </c:pt>
                <c:pt idx="1001">
                  <c:v>4.3290891335345859E-4</c:v>
                </c:pt>
                <c:pt idx="1002">
                  <c:v>4.3523314525373323E-4</c:v>
                </c:pt>
                <c:pt idx="1003">
                  <c:v>4.3523314525373323E-4</c:v>
                </c:pt>
                <c:pt idx="1004">
                  <c:v>4.3523314525373323E-4</c:v>
                </c:pt>
                <c:pt idx="1005">
                  <c:v>4.3668123544193804E-4</c:v>
                </c:pt>
                <c:pt idx="1006">
                  <c:v>4.3732812628150003E-4</c:v>
                </c:pt>
                <c:pt idx="1007">
                  <c:v>4.3749998440034704E-4</c:v>
                </c:pt>
                <c:pt idx="1008">
                  <c:v>4.375000135041776E-4</c:v>
                </c:pt>
                <c:pt idx="1009">
                  <c:v>4.3853820534423037E-4</c:v>
                </c:pt>
                <c:pt idx="1010">
                  <c:v>4.3853820534423037E-4</c:v>
                </c:pt>
                <c:pt idx="1011">
                  <c:v>4.3962849304079977E-4</c:v>
                </c:pt>
                <c:pt idx="1012">
                  <c:v>4.4794188579544436E-4</c:v>
                </c:pt>
                <c:pt idx="1013">
                  <c:v>4.4794188579544436E-4</c:v>
                </c:pt>
                <c:pt idx="1014">
                  <c:v>4.4794188579544436E-4</c:v>
                </c:pt>
                <c:pt idx="1015">
                  <c:v>4.4794188579544436E-4</c:v>
                </c:pt>
                <c:pt idx="1016">
                  <c:v>4.4794188579544436E-4</c:v>
                </c:pt>
                <c:pt idx="1017">
                  <c:v>4.4803696800954694E-4</c:v>
                </c:pt>
                <c:pt idx="1018">
                  <c:v>4.4803696800954694E-4</c:v>
                </c:pt>
                <c:pt idx="1019">
                  <c:v>4.4803696800954694E-4</c:v>
                </c:pt>
                <c:pt idx="1020">
                  <c:v>4.4803696800954694E-4</c:v>
                </c:pt>
                <c:pt idx="1021">
                  <c:v>4.4803696800954694E-4</c:v>
                </c:pt>
                <c:pt idx="1022">
                  <c:v>4.5036320807412386E-4</c:v>
                </c:pt>
                <c:pt idx="1023">
                  <c:v>4.5036320807412386E-4</c:v>
                </c:pt>
                <c:pt idx="1024">
                  <c:v>4.5063291327096587E-4</c:v>
                </c:pt>
                <c:pt idx="1025">
                  <c:v>4.5063291327096587E-4</c:v>
                </c:pt>
                <c:pt idx="1026">
                  <c:v>4.524305695667864E-4</c:v>
                </c:pt>
                <c:pt idx="1027">
                  <c:v>4.5454545761458559E-4</c:v>
                </c:pt>
                <c:pt idx="1028">
                  <c:v>4.5454545761458559E-4</c:v>
                </c:pt>
                <c:pt idx="1029">
                  <c:v>4.6018528519198336E-4</c:v>
                </c:pt>
                <c:pt idx="1030">
                  <c:v>4.6052632387727537E-4</c:v>
                </c:pt>
                <c:pt idx="1031">
                  <c:v>4.6534652938135039E-4</c:v>
                </c:pt>
                <c:pt idx="1032">
                  <c:v>4.6956521691754498E-4</c:v>
                </c:pt>
                <c:pt idx="1033">
                  <c:v>4.7008547699078901E-4</c:v>
                </c:pt>
                <c:pt idx="1034">
                  <c:v>4.7008547699078901E-4</c:v>
                </c:pt>
                <c:pt idx="1035">
                  <c:v>4.7058824566192898E-4</c:v>
                </c:pt>
                <c:pt idx="1036">
                  <c:v>4.7058824566192898E-4</c:v>
                </c:pt>
                <c:pt idx="1037">
                  <c:v>4.7058824566192898E-4</c:v>
                </c:pt>
                <c:pt idx="1038">
                  <c:v>4.7058824566192898E-4</c:v>
                </c:pt>
                <c:pt idx="1039">
                  <c:v>4.7619047109037638E-4</c:v>
                </c:pt>
                <c:pt idx="1040">
                  <c:v>4.7975077177397901E-4</c:v>
                </c:pt>
                <c:pt idx="1041">
                  <c:v>4.8167540808208357E-4</c:v>
                </c:pt>
                <c:pt idx="1042">
                  <c:v>4.8167540808208357E-4</c:v>
                </c:pt>
                <c:pt idx="1043">
                  <c:v>4.8305085510946837E-4</c:v>
                </c:pt>
                <c:pt idx="1044">
                  <c:v>4.8305085510946837E-4</c:v>
                </c:pt>
                <c:pt idx="1045">
                  <c:v>4.8305085510946837E-4</c:v>
                </c:pt>
                <c:pt idx="1046">
                  <c:v>4.8314608284272324E-4</c:v>
                </c:pt>
                <c:pt idx="1047">
                  <c:v>4.8314608284272324E-4</c:v>
                </c:pt>
                <c:pt idx="1048">
                  <c:v>4.8888887977227645E-4</c:v>
                </c:pt>
                <c:pt idx="1049">
                  <c:v>4.8888887977227645E-4</c:v>
                </c:pt>
                <c:pt idx="1050">
                  <c:v>4.8888887977227645E-4</c:v>
                </c:pt>
                <c:pt idx="1051">
                  <c:v>4.8927037278190342E-4</c:v>
                </c:pt>
                <c:pt idx="1052">
                  <c:v>4.9350649351254138E-4</c:v>
                </c:pt>
                <c:pt idx="1053">
                  <c:v>4.9397593829780904E-4</c:v>
                </c:pt>
                <c:pt idx="1054">
                  <c:v>4.9537036102265141E-4</c:v>
                </c:pt>
                <c:pt idx="1055">
                  <c:v>4.9537036102265141E-4</c:v>
                </c:pt>
                <c:pt idx="1056">
                  <c:v>4.9537036102265141E-4</c:v>
                </c:pt>
                <c:pt idx="1057">
                  <c:v>4.9537036102265141E-4</c:v>
                </c:pt>
                <c:pt idx="1058">
                  <c:v>4.9537036102265141E-4</c:v>
                </c:pt>
                <c:pt idx="1059">
                  <c:v>4.9586774548515786E-4</c:v>
                </c:pt>
                <c:pt idx="1060">
                  <c:v>4.96021239086987E-4</c:v>
                </c:pt>
                <c:pt idx="1061">
                  <c:v>4.96021239086987E-4</c:v>
                </c:pt>
                <c:pt idx="1062">
                  <c:v>4.96021239086987E-4</c:v>
                </c:pt>
                <c:pt idx="1063">
                  <c:v>4.96021239086987E-4</c:v>
                </c:pt>
                <c:pt idx="1064">
                  <c:v>4.96021239086987E-4</c:v>
                </c:pt>
                <c:pt idx="1065">
                  <c:v>4.9781659618020144E-4</c:v>
                </c:pt>
                <c:pt idx="1066">
                  <c:v>4.9865950131788872E-4</c:v>
                </c:pt>
                <c:pt idx="1067">
                  <c:v>4.9999996554106582E-4</c:v>
                </c:pt>
                <c:pt idx="1068">
                  <c:v>5.0000002374872598E-4</c:v>
                </c:pt>
                <c:pt idx="1069">
                  <c:v>5.0000002374872598E-4</c:v>
                </c:pt>
                <c:pt idx="1070">
                  <c:v>5.0000002374872598E-4</c:v>
                </c:pt>
                <c:pt idx="1071">
                  <c:v>5.0000002374872598E-4</c:v>
                </c:pt>
                <c:pt idx="1072">
                  <c:v>5.0285714678466309E-4</c:v>
                </c:pt>
                <c:pt idx="1073">
                  <c:v>5.0285714678466309E-4</c:v>
                </c:pt>
                <c:pt idx="1074">
                  <c:v>5.0322577590122841E-4</c:v>
                </c:pt>
                <c:pt idx="1075">
                  <c:v>5.0322577590122841E-4</c:v>
                </c:pt>
                <c:pt idx="1076">
                  <c:v>5.0322577590122841E-4</c:v>
                </c:pt>
                <c:pt idx="1077">
                  <c:v>5.0322577590122841E-4</c:v>
                </c:pt>
                <c:pt idx="1078">
                  <c:v>5.0909089623019099E-4</c:v>
                </c:pt>
                <c:pt idx="1079">
                  <c:v>5.1515147788450068E-4</c:v>
                </c:pt>
                <c:pt idx="1080">
                  <c:v>5.1515147788450068E-4</c:v>
                </c:pt>
                <c:pt idx="1081">
                  <c:v>5.1536643877625541E-4</c:v>
                </c:pt>
                <c:pt idx="1082">
                  <c:v>5.1536643877625541E-4</c:v>
                </c:pt>
                <c:pt idx="1083">
                  <c:v>5.1536643877625541E-4</c:v>
                </c:pt>
                <c:pt idx="1084">
                  <c:v>5.1536643877625541E-4</c:v>
                </c:pt>
                <c:pt idx="1085">
                  <c:v>5.1536643877625541E-4</c:v>
                </c:pt>
                <c:pt idx="1086">
                  <c:v>5.1612907554954334E-4</c:v>
                </c:pt>
                <c:pt idx="1087">
                  <c:v>5.1709404215216702E-4</c:v>
                </c:pt>
                <c:pt idx="1088">
                  <c:v>5.1709404215216702E-4</c:v>
                </c:pt>
                <c:pt idx="1089">
                  <c:v>5.1709404215216702E-4</c:v>
                </c:pt>
                <c:pt idx="1090">
                  <c:v>5.1982380682602503E-4</c:v>
                </c:pt>
                <c:pt idx="1091">
                  <c:v>5.2493438124656786E-4</c:v>
                </c:pt>
                <c:pt idx="1092">
                  <c:v>5.2493438124656786E-4</c:v>
                </c:pt>
                <c:pt idx="1093">
                  <c:v>5.263157654553654E-4</c:v>
                </c:pt>
                <c:pt idx="1094">
                  <c:v>5.3071253933012529E-4</c:v>
                </c:pt>
                <c:pt idx="1095">
                  <c:v>5.3071253933012529E-4</c:v>
                </c:pt>
                <c:pt idx="1096">
                  <c:v>5.3071253933012529E-4</c:v>
                </c:pt>
                <c:pt idx="1097">
                  <c:v>5.3071253933012529E-4</c:v>
                </c:pt>
                <c:pt idx="1098">
                  <c:v>5.3071253933012529E-4</c:v>
                </c:pt>
                <c:pt idx="1099">
                  <c:v>5.314685404300694E-4</c:v>
                </c:pt>
                <c:pt idx="1100">
                  <c:v>5.322580691426987E-4</c:v>
                </c:pt>
                <c:pt idx="1101">
                  <c:v>5.3658534307032813E-4</c:v>
                </c:pt>
                <c:pt idx="1102">
                  <c:v>5.3658534307032813E-4</c:v>
                </c:pt>
                <c:pt idx="1103">
                  <c:v>5.3658534307032813E-4</c:v>
                </c:pt>
                <c:pt idx="1104">
                  <c:v>5.3913041483610912E-4</c:v>
                </c:pt>
                <c:pt idx="1105">
                  <c:v>5.3968257270753427E-4</c:v>
                </c:pt>
                <c:pt idx="1106">
                  <c:v>5.4368935525417382E-4</c:v>
                </c:pt>
                <c:pt idx="1107">
                  <c:v>5.4867257131263711E-4</c:v>
                </c:pt>
                <c:pt idx="1108">
                  <c:v>5.6842109188437505E-4</c:v>
                </c:pt>
                <c:pt idx="1109">
                  <c:v>5.7009345619007891E-4</c:v>
                </c:pt>
                <c:pt idx="1110">
                  <c:v>5.7009345619007891E-4</c:v>
                </c:pt>
                <c:pt idx="1111">
                  <c:v>5.7009345619007891E-4</c:v>
                </c:pt>
                <c:pt idx="1112">
                  <c:v>5.7410297449678324E-4</c:v>
                </c:pt>
                <c:pt idx="1113">
                  <c:v>5.7410297449678324E-4</c:v>
                </c:pt>
                <c:pt idx="1114">
                  <c:v>5.7410297449678324E-4</c:v>
                </c:pt>
                <c:pt idx="1115">
                  <c:v>5.7410297449678324E-4</c:v>
                </c:pt>
                <c:pt idx="1116">
                  <c:v>5.7410297449678324E-4</c:v>
                </c:pt>
                <c:pt idx="1117">
                  <c:v>5.7410297449678324E-4</c:v>
                </c:pt>
                <c:pt idx="1118">
                  <c:v>5.7425739942118591E-4</c:v>
                </c:pt>
                <c:pt idx="1119">
                  <c:v>5.7571212528273507E-4</c:v>
                </c:pt>
                <c:pt idx="1120">
                  <c:v>5.7571212528273507E-4</c:v>
                </c:pt>
                <c:pt idx="1121">
                  <c:v>5.8181816712021828E-4</c:v>
                </c:pt>
                <c:pt idx="1122">
                  <c:v>5.8181816712021828E-4</c:v>
                </c:pt>
                <c:pt idx="1123">
                  <c:v>5.8252428425475998E-4</c:v>
                </c:pt>
                <c:pt idx="1124">
                  <c:v>5.8252428425475998E-4</c:v>
                </c:pt>
                <c:pt idx="1125">
                  <c:v>5.8252428425475998E-4</c:v>
                </c:pt>
                <c:pt idx="1126">
                  <c:v>5.8426969917491165E-4</c:v>
                </c:pt>
                <c:pt idx="1127">
                  <c:v>5.8426969917491165E-4</c:v>
                </c:pt>
                <c:pt idx="1128">
                  <c:v>5.8892130618915092E-4</c:v>
                </c:pt>
                <c:pt idx="1129">
                  <c:v>5.8892130618915092E-4</c:v>
                </c:pt>
                <c:pt idx="1130">
                  <c:v>5.8892130618915092E-4</c:v>
                </c:pt>
                <c:pt idx="1131">
                  <c:v>5.9178081573918549E-4</c:v>
                </c:pt>
                <c:pt idx="1132">
                  <c:v>5.9178081573918549E-4</c:v>
                </c:pt>
                <c:pt idx="1133">
                  <c:v>5.957446992397317E-4</c:v>
                </c:pt>
                <c:pt idx="1134">
                  <c:v>5.9770117513835463E-4</c:v>
                </c:pt>
                <c:pt idx="1135">
                  <c:v>5.9999997029081095E-4</c:v>
                </c:pt>
                <c:pt idx="1136">
                  <c:v>5.9999997029081095E-4</c:v>
                </c:pt>
                <c:pt idx="1137">
                  <c:v>5.9999997029081095E-4</c:v>
                </c:pt>
                <c:pt idx="1138">
                  <c:v>5.9999997029081095E-4</c:v>
                </c:pt>
                <c:pt idx="1139">
                  <c:v>5.9999997029081095E-4</c:v>
                </c:pt>
                <c:pt idx="1140">
                  <c:v>6.0000002849847165E-4</c:v>
                </c:pt>
                <c:pt idx="1141">
                  <c:v>6.0000002849847165E-4</c:v>
                </c:pt>
                <c:pt idx="1142">
                  <c:v>6.0215056873857997E-4</c:v>
                </c:pt>
                <c:pt idx="1143">
                  <c:v>6.0215056873857997E-4</c:v>
                </c:pt>
                <c:pt idx="1144">
                  <c:v>6.0759496409446099E-4</c:v>
                </c:pt>
                <c:pt idx="1145">
                  <c:v>6.0885277343913945E-4</c:v>
                </c:pt>
                <c:pt idx="1146">
                  <c:v>6.0885277343913945E-4</c:v>
                </c:pt>
                <c:pt idx="1147">
                  <c:v>6.0885277343913945E-4</c:v>
                </c:pt>
                <c:pt idx="1148">
                  <c:v>6.0885277343913945E-4</c:v>
                </c:pt>
                <c:pt idx="1149">
                  <c:v>6.0885277343913945E-4</c:v>
                </c:pt>
                <c:pt idx="1150">
                  <c:v>6.0885277343913945E-4</c:v>
                </c:pt>
                <c:pt idx="1151">
                  <c:v>6.130070541985333E-4</c:v>
                </c:pt>
                <c:pt idx="1152">
                  <c:v>6.130070541985333E-4</c:v>
                </c:pt>
                <c:pt idx="1153">
                  <c:v>6.130070541985333E-4</c:v>
                </c:pt>
                <c:pt idx="1154">
                  <c:v>6.130070541985333E-4</c:v>
                </c:pt>
                <c:pt idx="1155">
                  <c:v>6.130070541985333E-4</c:v>
                </c:pt>
                <c:pt idx="1156">
                  <c:v>6.130070541985333E-4</c:v>
                </c:pt>
                <c:pt idx="1157">
                  <c:v>6.130070541985333E-4</c:v>
                </c:pt>
                <c:pt idx="1158">
                  <c:v>6.130070541985333E-4</c:v>
                </c:pt>
                <c:pt idx="1159">
                  <c:v>6.130070541985333E-4</c:v>
                </c:pt>
                <c:pt idx="1160">
                  <c:v>6.130070541985333E-4</c:v>
                </c:pt>
                <c:pt idx="1161">
                  <c:v>6.130070541985333E-4</c:v>
                </c:pt>
                <c:pt idx="1162">
                  <c:v>6.130070541985333E-4</c:v>
                </c:pt>
                <c:pt idx="1163">
                  <c:v>6.130070541985333E-4</c:v>
                </c:pt>
                <c:pt idx="1164">
                  <c:v>6.130070541985333E-4</c:v>
                </c:pt>
                <c:pt idx="1165">
                  <c:v>6.130070541985333E-4</c:v>
                </c:pt>
                <c:pt idx="1166">
                  <c:v>6.130070541985333E-4</c:v>
                </c:pt>
                <c:pt idx="1167">
                  <c:v>6.130070541985333E-4</c:v>
                </c:pt>
                <c:pt idx="1168">
                  <c:v>6.130070541985333E-4</c:v>
                </c:pt>
                <c:pt idx="1169">
                  <c:v>6.130070541985333E-4</c:v>
                </c:pt>
                <c:pt idx="1170">
                  <c:v>6.130070541985333E-4</c:v>
                </c:pt>
                <c:pt idx="1171">
                  <c:v>6.130070541985333E-4</c:v>
                </c:pt>
                <c:pt idx="1172">
                  <c:v>6.130070541985333E-4</c:v>
                </c:pt>
                <c:pt idx="1173">
                  <c:v>6.130070541985333E-4</c:v>
                </c:pt>
                <c:pt idx="1174">
                  <c:v>6.130070541985333E-4</c:v>
                </c:pt>
                <c:pt idx="1175">
                  <c:v>6.130070541985333E-4</c:v>
                </c:pt>
                <c:pt idx="1176">
                  <c:v>6.130070541985333E-4</c:v>
                </c:pt>
                <c:pt idx="1177">
                  <c:v>6.130070541985333E-4</c:v>
                </c:pt>
                <c:pt idx="1178">
                  <c:v>6.130070541985333E-4</c:v>
                </c:pt>
                <c:pt idx="1179">
                  <c:v>6.130070541985333E-4</c:v>
                </c:pt>
                <c:pt idx="1180">
                  <c:v>6.130070541985333E-4</c:v>
                </c:pt>
                <c:pt idx="1181">
                  <c:v>6.130070541985333E-4</c:v>
                </c:pt>
                <c:pt idx="1182">
                  <c:v>6.2068965053185864E-4</c:v>
                </c:pt>
                <c:pt idx="1183">
                  <c:v>6.3414633041247823E-4</c:v>
                </c:pt>
                <c:pt idx="1184">
                  <c:v>6.3447095453739242E-4</c:v>
                </c:pt>
                <c:pt idx="1185">
                  <c:v>6.3636363483965397E-4</c:v>
                </c:pt>
                <c:pt idx="1186">
                  <c:v>6.3940521795302597E-4</c:v>
                </c:pt>
                <c:pt idx="1187">
                  <c:v>6.3940521795302597E-4</c:v>
                </c:pt>
                <c:pt idx="1188">
                  <c:v>6.3940521795302597E-4</c:v>
                </c:pt>
                <c:pt idx="1189">
                  <c:v>6.4077670685946985E-4</c:v>
                </c:pt>
                <c:pt idx="1190">
                  <c:v>6.4077670685946985E-4</c:v>
                </c:pt>
                <c:pt idx="1191">
                  <c:v>6.4077670685946985E-4</c:v>
                </c:pt>
                <c:pt idx="1192">
                  <c:v>6.4077670685946985E-4</c:v>
                </c:pt>
                <c:pt idx="1193">
                  <c:v>6.4220180502161438E-4</c:v>
                </c:pt>
                <c:pt idx="1194">
                  <c:v>6.4714497420936942E-4</c:v>
                </c:pt>
                <c:pt idx="1195">
                  <c:v>6.4714497420936942E-4</c:v>
                </c:pt>
                <c:pt idx="1196">
                  <c:v>6.4714497420936942E-4</c:v>
                </c:pt>
                <c:pt idx="1197">
                  <c:v>6.4927537459880179E-4</c:v>
                </c:pt>
                <c:pt idx="1198">
                  <c:v>6.5546220866963365E-4</c:v>
                </c:pt>
                <c:pt idx="1199">
                  <c:v>6.6315790172666365E-4</c:v>
                </c:pt>
                <c:pt idx="1200">
                  <c:v>6.6327687818557078E-4</c:v>
                </c:pt>
                <c:pt idx="1201">
                  <c:v>6.6327687818557078E-4</c:v>
                </c:pt>
                <c:pt idx="1202">
                  <c:v>6.6666665952652769E-4</c:v>
                </c:pt>
                <c:pt idx="1203">
                  <c:v>6.6666671773418871E-4</c:v>
                </c:pt>
                <c:pt idx="1204">
                  <c:v>6.6666671773418871E-4</c:v>
                </c:pt>
                <c:pt idx="1205">
                  <c:v>6.6666671773418871E-4</c:v>
                </c:pt>
                <c:pt idx="1206">
                  <c:v>6.6666671773418871E-4</c:v>
                </c:pt>
                <c:pt idx="1207">
                  <c:v>6.6666671773418871E-4</c:v>
                </c:pt>
                <c:pt idx="1208">
                  <c:v>6.6666671773418871E-4</c:v>
                </c:pt>
                <c:pt idx="1209">
                  <c:v>6.7507853964343765E-4</c:v>
                </c:pt>
                <c:pt idx="1210">
                  <c:v>6.7507853964343765E-4</c:v>
                </c:pt>
                <c:pt idx="1211">
                  <c:v>6.7777780350297798E-4</c:v>
                </c:pt>
                <c:pt idx="1212">
                  <c:v>6.8141589872539E-4</c:v>
                </c:pt>
                <c:pt idx="1213">
                  <c:v>6.866666954010738E-4</c:v>
                </c:pt>
                <c:pt idx="1214">
                  <c:v>6.866666954010738E-4</c:v>
                </c:pt>
                <c:pt idx="1215">
                  <c:v>6.866666954010738E-4</c:v>
                </c:pt>
                <c:pt idx="1216">
                  <c:v>6.9117645034566565E-4</c:v>
                </c:pt>
                <c:pt idx="1217">
                  <c:v>7.00000033248217E-4</c:v>
                </c:pt>
                <c:pt idx="1218">
                  <c:v>7.0588238304480921E-4</c:v>
                </c:pt>
                <c:pt idx="1219">
                  <c:v>7.0796458749100696E-4</c:v>
                </c:pt>
                <c:pt idx="1220">
                  <c:v>7.083333330228928E-4</c:v>
                </c:pt>
                <c:pt idx="1221">
                  <c:v>7.083333330228928E-4</c:v>
                </c:pt>
                <c:pt idx="1222">
                  <c:v>7.2283815825358044E-4</c:v>
                </c:pt>
                <c:pt idx="1223">
                  <c:v>7.2727270890027404E-4</c:v>
                </c:pt>
                <c:pt idx="1224">
                  <c:v>7.2727270890027404E-4</c:v>
                </c:pt>
                <c:pt idx="1225">
                  <c:v>7.2727270890027404E-4</c:v>
                </c:pt>
                <c:pt idx="1226">
                  <c:v>7.2727270890027404E-4</c:v>
                </c:pt>
                <c:pt idx="1227">
                  <c:v>7.2727270890027404E-4</c:v>
                </c:pt>
                <c:pt idx="1228">
                  <c:v>7.3369569145143097E-4</c:v>
                </c:pt>
                <c:pt idx="1229">
                  <c:v>7.3369569145143097E-4</c:v>
                </c:pt>
                <c:pt idx="1230">
                  <c:v>7.3474802775308501E-4</c:v>
                </c:pt>
                <c:pt idx="1231">
                  <c:v>7.3474802775308501E-4</c:v>
                </c:pt>
                <c:pt idx="1232">
                  <c:v>7.3474802775308501E-4</c:v>
                </c:pt>
                <c:pt idx="1233">
                  <c:v>7.3474802775308501E-4</c:v>
                </c:pt>
                <c:pt idx="1234">
                  <c:v>7.3474802775308501E-4</c:v>
                </c:pt>
                <c:pt idx="1235">
                  <c:v>7.3913048254326073E-4</c:v>
                </c:pt>
                <c:pt idx="1236">
                  <c:v>7.4576272163540168E-4</c:v>
                </c:pt>
                <c:pt idx="1237">
                  <c:v>7.4576272163540168E-4</c:v>
                </c:pt>
                <c:pt idx="1238">
                  <c:v>7.4576272163540168E-4</c:v>
                </c:pt>
                <c:pt idx="1239">
                  <c:v>7.4576272163540168E-4</c:v>
                </c:pt>
                <c:pt idx="1240">
                  <c:v>7.4576272163540168E-4</c:v>
                </c:pt>
                <c:pt idx="1241">
                  <c:v>7.4644549749791644E-4</c:v>
                </c:pt>
                <c:pt idx="1242">
                  <c:v>7.4644549749791644E-4</c:v>
                </c:pt>
                <c:pt idx="1243">
                  <c:v>7.4644549749791644E-4</c:v>
                </c:pt>
                <c:pt idx="1244">
                  <c:v>7.4644549749791644E-4</c:v>
                </c:pt>
                <c:pt idx="1245">
                  <c:v>7.4644549749791644E-4</c:v>
                </c:pt>
                <c:pt idx="1246">
                  <c:v>7.4644549749791644E-4</c:v>
                </c:pt>
                <c:pt idx="1247">
                  <c:v>7.5336324516683904E-4</c:v>
                </c:pt>
                <c:pt idx="1248">
                  <c:v>7.5336324516683904E-4</c:v>
                </c:pt>
                <c:pt idx="1249">
                  <c:v>7.5336324516683904E-4</c:v>
                </c:pt>
                <c:pt idx="1250">
                  <c:v>7.5438601197674946E-4</c:v>
                </c:pt>
                <c:pt idx="1251">
                  <c:v>7.5438601197674946E-4</c:v>
                </c:pt>
                <c:pt idx="1252">
                  <c:v>7.5438601197674946E-4</c:v>
                </c:pt>
                <c:pt idx="1253">
                  <c:v>7.5438601197674946E-4</c:v>
                </c:pt>
                <c:pt idx="1254">
                  <c:v>7.5438601197674946E-4</c:v>
                </c:pt>
                <c:pt idx="1255">
                  <c:v>7.5862067751586513E-4</c:v>
                </c:pt>
                <c:pt idx="1256">
                  <c:v>7.5862067751586513E-4</c:v>
                </c:pt>
                <c:pt idx="1257">
                  <c:v>7.5862067751586513E-4</c:v>
                </c:pt>
                <c:pt idx="1258">
                  <c:v>7.5862067751586513E-4</c:v>
                </c:pt>
                <c:pt idx="1259">
                  <c:v>7.7227724250406114E-4</c:v>
                </c:pt>
                <c:pt idx="1260">
                  <c:v>7.7861151657998703E-4</c:v>
                </c:pt>
                <c:pt idx="1261">
                  <c:v>7.8181823482736923E-4</c:v>
                </c:pt>
                <c:pt idx="1262">
                  <c:v>7.8529061283916257E-4</c:v>
                </c:pt>
                <c:pt idx="1263">
                  <c:v>7.8529061283916257E-4</c:v>
                </c:pt>
                <c:pt idx="1264">
                  <c:v>7.8529061283916257E-4</c:v>
                </c:pt>
                <c:pt idx="1265">
                  <c:v>7.8529061283916257E-4</c:v>
                </c:pt>
                <c:pt idx="1266">
                  <c:v>7.8529061283916257E-4</c:v>
                </c:pt>
                <c:pt idx="1267">
                  <c:v>7.8529061283916257E-4</c:v>
                </c:pt>
                <c:pt idx="1268">
                  <c:v>7.8717205906286912E-4</c:v>
                </c:pt>
                <c:pt idx="1269">
                  <c:v>7.8717205906286912E-4</c:v>
                </c:pt>
                <c:pt idx="1270">
                  <c:v>7.8717205906286912E-4</c:v>
                </c:pt>
                <c:pt idx="1271">
                  <c:v>7.8717205906286912E-4</c:v>
                </c:pt>
                <c:pt idx="1272">
                  <c:v>7.8717205906286912E-4</c:v>
                </c:pt>
                <c:pt idx="1273">
                  <c:v>7.9173047561198538E-4</c:v>
                </c:pt>
                <c:pt idx="1274">
                  <c:v>7.9173047561198538E-4</c:v>
                </c:pt>
                <c:pt idx="1275">
                  <c:v>7.9173047561198538E-4</c:v>
                </c:pt>
                <c:pt idx="1276">
                  <c:v>7.9173047561198538E-4</c:v>
                </c:pt>
                <c:pt idx="1277">
                  <c:v>7.9173047561198538E-4</c:v>
                </c:pt>
                <c:pt idx="1278">
                  <c:v>7.9173047561198538E-4</c:v>
                </c:pt>
                <c:pt idx="1279">
                  <c:v>7.9173047561198538E-4</c:v>
                </c:pt>
                <c:pt idx="1280">
                  <c:v>7.9173047561198538E-4</c:v>
                </c:pt>
                <c:pt idx="1281">
                  <c:v>7.9173047561198538E-4</c:v>
                </c:pt>
                <c:pt idx="1282">
                  <c:v>7.9173047561198538E-4</c:v>
                </c:pt>
                <c:pt idx="1283">
                  <c:v>7.9173047561198538E-4</c:v>
                </c:pt>
                <c:pt idx="1284">
                  <c:v>7.9173047561198538E-4</c:v>
                </c:pt>
                <c:pt idx="1285">
                  <c:v>7.9173047561198538E-4</c:v>
                </c:pt>
                <c:pt idx="1286">
                  <c:v>7.9173047561198538E-4</c:v>
                </c:pt>
                <c:pt idx="1287">
                  <c:v>7.9173047561198538E-4</c:v>
                </c:pt>
                <c:pt idx="1288">
                  <c:v>7.9173047561198538E-4</c:v>
                </c:pt>
                <c:pt idx="1289">
                  <c:v>7.9173047561198538E-4</c:v>
                </c:pt>
                <c:pt idx="1290">
                  <c:v>7.9173047561198538E-4</c:v>
                </c:pt>
                <c:pt idx="1291">
                  <c:v>7.9173047561198538E-4</c:v>
                </c:pt>
                <c:pt idx="1292">
                  <c:v>7.9173047561198538E-4</c:v>
                </c:pt>
                <c:pt idx="1293">
                  <c:v>7.9173047561198538E-4</c:v>
                </c:pt>
                <c:pt idx="1294">
                  <c:v>7.9173047561198538E-4</c:v>
                </c:pt>
                <c:pt idx="1295">
                  <c:v>7.9173047561198538E-4</c:v>
                </c:pt>
                <c:pt idx="1296">
                  <c:v>7.9173047561198538E-4</c:v>
                </c:pt>
                <c:pt idx="1297">
                  <c:v>7.9173047561198538E-4</c:v>
                </c:pt>
                <c:pt idx="1298">
                  <c:v>7.9173047561198538E-4</c:v>
                </c:pt>
                <c:pt idx="1299">
                  <c:v>7.9338840441778378E-4</c:v>
                </c:pt>
                <c:pt idx="1300">
                  <c:v>7.9338840441778378E-4</c:v>
                </c:pt>
                <c:pt idx="1301">
                  <c:v>7.9547788482159398E-4</c:v>
                </c:pt>
                <c:pt idx="1302">
                  <c:v>7.9547788482159398E-4</c:v>
                </c:pt>
                <c:pt idx="1303">
                  <c:v>7.9547788482159398E-4</c:v>
                </c:pt>
                <c:pt idx="1304">
                  <c:v>7.9547788482159398E-4</c:v>
                </c:pt>
                <c:pt idx="1305">
                  <c:v>7.9547788482159398E-4</c:v>
                </c:pt>
                <c:pt idx="1306">
                  <c:v>8.0000003799796245E-4</c:v>
                </c:pt>
                <c:pt idx="1307">
                  <c:v>8.0000003799796245E-4</c:v>
                </c:pt>
                <c:pt idx="1308">
                  <c:v>8.0757099203765479E-4</c:v>
                </c:pt>
                <c:pt idx="1309">
                  <c:v>8.0757099203765479E-4</c:v>
                </c:pt>
                <c:pt idx="1310">
                  <c:v>8.0757099203765479E-4</c:v>
                </c:pt>
                <c:pt idx="1311">
                  <c:v>8.0888887168839682E-4</c:v>
                </c:pt>
                <c:pt idx="1312">
                  <c:v>8.1250001676380667E-4</c:v>
                </c:pt>
                <c:pt idx="1313">
                  <c:v>8.2253519212827086E-4</c:v>
                </c:pt>
                <c:pt idx="1314">
                  <c:v>8.2253519212827086E-4</c:v>
                </c:pt>
                <c:pt idx="1315">
                  <c:v>8.2558143185451768E-4</c:v>
                </c:pt>
                <c:pt idx="1316">
                  <c:v>8.333333535119902E-4</c:v>
                </c:pt>
                <c:pt idx="1317">
                  <c:v>8.3544303197413932E-4</c:v>
                </c:pt>
                <c:pt idx="1318">
                  <c:v>8.3667621947825118E-4</c:v>
                </c:pt>
                <c:pt idx="1319">
                  <c:v>8.3667621947825118E-4</c:v>
                </c:pt>
                <c:pt idx="1320">
                  <c:v>8.4662577137351069E-4</c:v>
                </c:pt>
                <c:pt idx="1321">
                  <c:v>8.5920578567311276E-4</c:v>
                </c:pt>
                <c:pt idx="1322">
                  <c:v>8.7041564984247175E-4</c:v>
                </c:pt>
                <c:pt idx="1323">
                  <c:v>8.7591237388551203E-4</c:v>
                </c:pt>
                <c:pt idx="1324">
                  <c:v>8.7591237388551203E-4</c:v>
                </c:pt>
                <c:pt idx="1325">
                  <c:v>8.7591237388551203E-4</c:v>
                </c:pt>
                <c:pt idx="1326">
                  <c:v>8.7591237388551203E-4</c:v>
                </c:pt>
                <c:pt idx="1327">
                  <c:v>8.8000000687316223E-4</c:v>
                </c:pt>
                <c:pt idx="1328">
                  <c:v>8.8104372844100183E-4</c:v>
                </c:pt>
                <c:pt idx="1329">
                  <c:v>8.8104372844100183E-4</c:v>
                </c:pt>
                <c:pt idx="1330">
                  <c:v>8.8104372844100183E-4</c:v>
                </c:pt>
                <c:pt idx="1331">
                  <c:v>8.8104372844100183E-4</c:v>
                </c:pt>
                <c:pt idx="1332">
                  <c:v>8.8104372844100183E-4</c:v>
                </c:pt>
                <c:pt idx="1333">
                  <c:v>8.8104372844100183E-4</c:v>
                </c:pt>
                <c:pt idx="1334">
                  <c:v>8.8104372844100183E-4</c:v>
                </c:pt>
                <c:pt idx="1335">
                  <c:v>8.8135595433414167E-4</c:v>
                </c:pt>
                <c:pt idx="1336">
                  <c:v>8.8427303126081987E-4</c:v>
                </c:pt>
                <c:pt idx="1337">
                  <c:v>8.9655176270753254E-4</c:v>
                </c:pt>
                <c:pt idx="1338">
                  <c:v>8.9655176270753254E-4</c:v>
                </c:pt>
                <c:pt idx="1339">
                  <c:v>8.9655176270753254E-4</c:v>
                </c:pt>
                <c:pt idx="1340">
                  <c:v>8.9655176270753254E-4</c:v>
                </c:pt>
                <c:pt idx="1341">
                  <c:v>8.9655176270753254E-4</c:v>
                </c:pt>
                <c:pt idx="1342">
                  <c:v>8.9655176270753254E-4</c:v>
                </c:pt>
                <c:pt idx="1343">
                  <c:v>8.9655176270753254E-4</c:v>
                </c:pt>
                <c:pt idx="1344">
                  <c:v>8.9655176270753254E-4</c:v>
                </c:pt>
                <c:pt idx="1345">
                  <c:v>8.9655176270753254E-4</c:v>
                </c:pt>
                <c:pt idx="1346">
                  <c:v>8.9655176270753254E-4</c:v>
                </c:pt>
                <c:pt idx="1347">
                  <c:v>8.9655176270753254E-4</c:v>
                </c:pt>
                <c:pt idx="1348">
                  <c:v>8.9655176270753254E-4</c:v>
                </c:pt>
                <c:pt idx="1349">
                  <c:v>9.0265483595431068E-4</c:v>
                </c:pt>
                <c:pt idx="1350">
                  <c:v>9.2857144773006526E-4</c:v>
                </c:pt>
                <c:pt idx="1351">
                  <c:v>9.321721736341717E-4</c:v>
                </c:pt>
                <c:pt idx="1352">
                  <c:v>9.3251530779525692E-4</c:v>
                </c:pt>
                <c:pt idx="1353">
                  <c:v>9.3312107492238305E-4</c:v>
                </c:pt>
                <c:pt idx="1354">
                  <c:v>9.3749997904524207E-4</c:v>
                </c:pt>
                <c:pt idx="1355">
                  <c:v>9.4444450223818476E-4</c:v>
                </c:pt>
                <c:pt idx="1356">
                  <c:v>9.5154187874868566E-4</c:v>
                </c:pt>
                <c:pt idx="1357">
                  <c:v>9.5238100038841475E-4</c:v>
                </c:pt>
                <c:pt idx="1358">
                  <c:v>9.5238100038841475E-4</c:v>
                </c:pt>
                <c:pt idx="1359">
                  <c:v>9.5238100038841475E-4</c:v>
                </c:pt>
                <c:pt idx="1360">
                  <c:v>9.5238100038841475E-4</c:v>
                </c:pt>
                <c:pt idx="1361">
                  <c:v>9.5999997574836157E-4</c:v>
                </c:pt>
                <c:pt idx="1362">
                  <c:v>9.6341466996818878E-4</c:v>
                </c:pt>
                <c:pt idx="1363">
                  <c:v>9.6551724709570484E-4</c:v>
                </c:pt>
                <c:pt idx="1364">
                  <c:v>9.7126438049599626E-4</c:v>
                </c:pt>
                <c:pt idx="1365">
                  <c:v>9.7979803103953665E-4</c:v>
                </c:pt>
                <c:pt idx="1366">
                  <c:v>9.7979803103953665E-4</c:v>
                </c:pt>
                <c:pt idx="1367">
                  <c:v>9.7979803103953665E-4</c:v>
                </c:pt>
                <c:pt idx="1368">
                  <c:v>9.7979803103953665E-4</c:v>
                </c:pt>
                <c:pt idx="1369">
                  <c:v>9.7979803103953665E-4</c:v>
                </c:pt>
                <c:pt idx="1370">
                  <c:v>9.827585890889183E-4</c:v>
                </c:pt>
                <c:pt idx="1371">
                  <c:v>9.827585890889183E-4</c:v>
                </c:pt>
                <c:pt idx="1372">
                  <c:v>9.8695652559399822E-4</c:v>
                </c:pt>
                <c:pt idx="1373">
                  <c:v>9.9350651726126736E-4</c:v>
                </c:pt>
                <c:pt idx="1374">
                  <c:v>9.9999993108213078E-4</c:v>
                </c:pt>
                <c:pt idx="1375">
                  <c:v>9.9999993108213078E-4</c:v>
                </c:pt>
                <c:pt idx="1376">
                  <c:v>1.00000004749745E-3</c:v>
                </c:pt>
                <c:pt idx="1377">
                  <c:v>1.00000004749745E-3</c:v>
                </c:pt>
                <c:pt idx="1378">
                  <c:v>1.00000004749745E-3</c:v>
                </c:pt>
                <c:pt idx="1379">
                  <c:v>1.00000004749745E-3</c:v>
                </c:pt>
                <c:pt idx="1380">
                  <c:v>1.00000004749745E-3</c:v>
                </c:pt>
                <c:pt idx="1381">
                  <c:v>1.00000004749745E-3</c:v>
                </c:pt>
                <c:pt idx="1382">
                  <c:v>1.0013593127950998E-3</c:v>
                </c:pt>
                <c:pt idx="1383">
                  <c:v>1.0013593127950998E-3</c:v>
                </c:pt>
                <c:pt idx="1384">
                  <c:v>1.0013593127950998E-3</c:v>
                </c:pt>
                <c:pt idx="1385">
                  <c:v>1.0013593127950998E-3</c:v>
                </c:pt>
                <c:pt idx="1386">
                  <c:v>1.0013593127950998E-3</c:v>
                </c:pt>
                <c:pt idx="1387">
                  <c:v>1.0013593127950998E-3</c:v>
                </c:pt>
                <c:pt idx="1388">
                  <c:v>1.0013593127950998E-3</c:v>
                </c:pt>
                <c:pt idx="1389">
                  <c:v>1.0013593127950998E-3</c:v>
                </c:pt>
                <c:pt idx="1390">
                  <c:v>1.0013593127950998E-3</c:v>
                </c:pt>
                <c:pt idx="1391">
                  <c:v>1.0013593127950998E-3</c:v>
                </c:pt>
                <c:pt idx="1392">
                  <c:v>1.0105273686349401E-3</c:v>
                </c:pt>
                <c:pt idx="1393">
                  <c:v>1.01999996695668E-3</c:v>
                </c:pt>
                <c:pt idx="1394">
                  <c:v>1.0212765773758301E-3</c:v>
                </c:pt>
                <c:pt idx="1395">
                  <c:v>1.0212765773758301E-3</c:v>
                </c:pt>
                <c:pt idx="1396">
                  <c:v>1.0292887454852501E-3</c:v>
                </c:pt>
                <c:pt idx="1397">
                  <c:v>1.0322581510990901E-3</c:v>
                </c:pt>
                <c:pt idx="1398">
                  <c:v>1.0322581510990901E-3</c:v>
                </c:pt>
                <c:pt idx="1399">
                  <c:v>1.0344827314838817E-3</c:v>
                </c:pt>
                <c:pt idx="1400">
                  <c:v>1.04294484481215E-3</c:v>
                </c:pt>
                <c:pt idx="1401">
                  <c:v>1.0526315309107317E-3</c:v>
                </c:pt>
                <c:pt idx="1402">
                  <c:v>1.0526315309107317E-3</c:v>
                </c:pt>
                <c:pt idx="1403">
                  <c:v>1.055555534549061E-3</c:v>
                </c:pt>
                <c:pt idx="1404">
                  <c:v>1.055555534549061E-3</c:v>
                </c:pt>
                <c:pt idx="1405">
                  <c:v>1.055555534549061E-3</c:v>
                </c:pt>
                <c:pt idx="1406">
                  <c:v>1.0588235454633799E-3</c:v>
                </c:pt>
                <c:pt idx="1407">
                  <c:v>1.0588235454633799E-3</c:v>
                </c:pt>
                <c:pt idx="1408">
                  <c:v>1.0588235454633799E-3</c:v>
                </c:pt>
                <c:pt idx="1409">
                  <c:v>1.0588235454633799E-3</c:v>
                </c:pt>
                <c:pt idx="1410">
                  <c:v>1.0729325003922009E-3</c:v>
                </c:pt>
                <c:pt idx="1411">
                  <c:v>1.07293669134378E-3</c:v>
                </c:pt>
                <c:pt idx="1412">
                  <c:v>1.07293669134378E-3</c:v>
                </c:pt>
                <c:pt idx="1413">
                  <c:v>1.07293669134378E-3</c:v>
                </c:pt>
                <c:pt idx="1414">
                  <c:v>1.07293669134378E-3</c:v>
                </c:pt>
                <c:pt idx="1415">
                  <c:v>1.0740740690380313E-3</c:v>
                </c:pt>
                <c:pt idx="1416">
                  <c:v>1.0742358863353712E-3</c:v>
                </c:pt>
                <c:pt idx="1417">
                  <c:v>1.0769231012090999E-3</c:v>
                </c:pt>
                <c:pt idx="1418">
                  <c:v>1.0769231012090999E-3</c:v>
                </c:pt>
                <c:pt idx="1419">
                  <c:v>1.0773333488032209E-3</c:v>
                </c:pt>
                <c:pt idx="1420">
                  <c:v>1.0773333488032209E-3</c:v>
                </c:pt>
                <c:pt idx="1421">
                  <c:v>1.0773333488032209E-3</c:v>
                </c:pt>
                <c:pt idx="1422">
                  <c:v>1.0773333488032209E-3</c:v>
                </c:pt>
                <c:pt idx="1423">
                  <c:v>1.0773333488032209E-3</c:v>
                </c:pt>
                <c:pt idx="1424">
                  <c:v>1.0773333488032209E-3</c:v>
                </c:pt>
                <c:pt idx="1425">
                  <c:v>1.0773333488032209E-3</c:v>
                </c:pt>
                <c:pt idx="1426">
                  <c:v>1.0773333488032209E-3</c:v>
                </c:pt>
                <c:pt idx="1427">
                  <c:v>1.0773333488032209E-3</c:v>
                </c:pt>
                <c:pt idx="1428">
                  <c:v>1.0773333488032209E-3</c:v>
                </c:pt>
                <c:pt idx="1429">
                  <c:v>1.0773333488032209E-3</c:v>
                </c:pt>
                <c:pt idx="1430">
                  <c:v>1.0773333488032209E-3</c:v>
                </c:pt>
                <c:pt idx="1431">
                  <c:v>1.0797721333801701E-3</c:v>
                </c:pt>
                <c:pt idx="1432">
                  <c:v>1.0797721333801701E-3</c:v>
                </c:pt>
                <c:pt idx="1433">
                  <c:v>1.0797721333801701E-3</c:v>
                </c:pt>
                <c:pt idx="1434">
                  <c:v>1.0797721333801701E-3</c:v>
                </c:pt>
                <c:pt idx="1435">
                  <c:v>1.0797721333801701E-3</c:v>
                </c:pt>
                <c:pt idx="1436">
                  <c:v>1.0808823863044401E-3</c:v>
                </c:pt>
                <c:pt idx="1437">
                  <c:v>1.0808823863044401E-3</c:v>
                </c:pt>
                <c:pt idx="1438">
                  <c:v>1.0824742494151001E-3</c:v>
                </c:pt>
                <c:pt idx="1439">
                  <c:v>1.0824742494151001E-3</c:v>
                </c:pt>
                <c:pt idx="1440">
                  <c:v>1.0824742494151001E-3</c:v>
                </c:pt>
                <c:pt idx="1441">
                  <c:v>1.0824742494151001E-3</c:v>
                </c:pt>
                <c:pt idx="1442">
                  <c:v>1.0889678960666108E-3</c:v>
                </c:pt>
                <c:pt idx="1443">
                  <c:v>1.0909090051427501E-3</c:v>
                </c:pt>
                <c:pt idx="1444">
                  <c:v>1.0909091215580717E-3</c:v>
                </c:pt>
                <c:pt idx="1445">
                  <c:v>1.0909091215580717E-3</c:v>
                </c:pt>
                <c:pt idx="1446">
                  <c:v>1.1030711466446508E-3</c:v>
                </c:pt>
                <c:pt idx="1447">
                  <c:v>1.1030711466446508E-3</c:v>
                </c:pt>
                <c:pt idx="1448">
                  <c:v>1.1030711466446508E-3</c:v>
                </c:pt>
                <c:pt idx="1449">
                  <c:v>1.1030711466446508E-3</c:v>
                </c:pt>
                <c:pt idx="1450">
                  <c:v>1.1030711466446508E-3</c:v>
                </c:pt>
                <c:pt idx="1451">
                  <c:v>1.1030711466446508E-3</c:v>
                </c:pt>
                <c:pt idx="1452">
                  <c:v>1.1030711466446508E-3</c:v>
                </c:pt>
                <c:pt idx="1453">
                  <c:v>1.1030711466446508E-3</c:v>
                </c:pt>
                <c:pt idx="1454">
                  <c:v>1.1030711466446508E-3</c:v>
                </c:pt>
                <c:pt idx="1455">
                  <c:v>1.1030711466446508E-3</c:v>
                </c:pt>
                <c:pt idx="1456">
                  <c:v>1.1030711466446508E-3</c:v>
                </c:pt>
                <c:pt idx="1457">
                  <c:v>1.1030711466446508E-3</c:v>
                </c:pt>
                <c:pt idx="1458">
                  <c:v>1.1030711466446508E-3</c:v>
                </c:pt>
                <c:pt idx="1459">
                  <c:v>1.1030711466446508E-3</c:v>
                </c:pt>
                <c:pt idx="1460">
                  <c:v>1.1030711466446508E-3</c:v>
                </c:pt>
                <c:pt idx="1461">
                  <c:v>1.1030711466446508E-3</c:v>
                </c:pt>
                <c:pt idx="1462">
                  <c:v>1.1030711466446508E-3</c:v>
                </c:pt>
                <c:pt idx="1463">
                  <c:v>1.1030711466446508E-3</c:v>
                </c:pt>
                <c:pt idx="1464">
                  <c:v>1.1140939313918422E-3</c:v>
                </c:pt>
                <c:pt idx="1465">
                  <c:v>1.126005314290522E-3</c:v>
                </c:pt>
                <c:pt idx="1466">
                  <c:v>1.1387388221919515E-3</c:v>
                </c:pt>
                <c:pt idx="1467">
                  <c:v>1.1387388221919515E-3</c:v>
                </c:pt>
                <c:pt idx="1468">
                  <c:v>1.1387388221919515E-3</c:v>
                </c:pt>
                <c:pt idx="1469">
                  <c:v>1.1428572470322301E-3</c:v>
                </c:pt>
                <c:pt idx="1470">
                  <c:v>1.150000025518242E-3</c:v>
                </c:pt>
                <c:pt idx="1471">
                  <c:v>1.150000025518242E-3</c:v>
                </c:pt>
                <c:pt idx="1472">
                  <c:v>1.1699999449774601E-3</c:v>
                </c:pt>
                <c:pt idx="1473">
                  <c:v>1.1824817629531017E-3</c:v>
                </c:pt>
                <c:pt idx="1474">
                  <c:v>1.1972788488492409E-3</c:v>
                </c:pt>
                <c:pt idx="1475">
                  <c:v>1.2000000569969409E-3</c:v>
                </c:pt>
                <c:pt idx="1476">
                  <c:v>1.2000000569969409E-3</c:v>
                </c:pt>
                <c:pt idx="1477">
                  <c:v>1.2068965006619701E-3</c:v>
                </c:pt>
                <c:pt idx="1478">
                  <c:v>1.2233009329065709E-3</c:v>
                </c:pt>
                <c:pt idx="1479">
                  <c:v>1.2233009329065709E-3</c:v>
                </c:pt>
                <c:pt idx="1480">
                  <c:v>1.2233009329065709E-3</c:v>
                </c:pt>
                <c:pt idx="1481">
                  <c:v>1.2233009329065709E-3</c:v>
                </c:pt>
                <c:pt idx="1482">
                  <c:v>1.2233009329065709E-3</c:v>
                </c:pt>
                <c:pt idx="1483">
                  <c:v>1.2499999720603199E-3</c:v>
                </c:pt>
                <c:pt idx="1484">
                  <c:v>1.2499999720603199E-3</c:v>
                </c:pt>
                <c:pt idx="1485">
                  <c:v>1.2499999720603199E-3</c:v>
                </c:pt>
                <c:pt idx="1486">
                  <c:v>1.2499999720603199E-3</c:v>
                </c:pt>
                <c:pt idx="1487">
                  <c:v>1.2558139860630009E-3</c:v>
                </c:pt>
                <c:pt idx="1488">
                  <c:v>1.2558139860630009E-3</c:v>
                </c:pt>
                <c:pt idx="1489">
                  <c:v>1.2558139860630009E-3</c:v>
                </c:pt>
                <c:pt idx="1490">
                  <c:v>1.2640000786632317E-3</c:v>
                </c:pt>
                <c:pt idx="1491">
                  <c:v>1.2652438599616309E-3</c:v>
                </c:pt>
                <c:pt idx="1492">
                  <c:v>1.2652438599616309E-3</c:v>
                </c:pt>
                <c:pt idx="1493">
                  <c:v>1.2652438599616309E-3</c:v>
                </c:pt>
                <c:pt idx="1494">
                  <c:v>1.26956519670784E-3</c:v>
                </c:pt>
                <c:pt idx="1495">
                  <c:v>1.2927631614729801E-3</c:v>
                </c:pt>
                <c:pt idx="1496">
                  <c:v>1.2927631614729801E-3</c:v>
                </c:pt>
                <c:pt idx="1497">
                  <c:v>1.3076922623440599E-3</c:v>
                </c:pt>
                <c:pt idx="1498">
                  <c:v>1.3076922623440599E-3</c:v>
                </c:pt>
                <c:pt idx="1499">
                  <c:v>1.3076922623440599E-3</c:v>
                </c:pt>
                <c:pt idx="1500">
                  <c:v>1.3225807342678317E-3</c:v>
                </c:pt>
                <c:pt idx="1501">
                  <c:v>1.3225807342678317E-3</c:v>
                </c:pt>
                <c:pt idx="1502">
                  <c:v>1.3225807342678317E-3</c:v>
                </c:pt>
                <c:pt idx="1503">
                  <c:v>1.3333333190530508E-3</c:v>
                </c:pt>
                <c:pt idx="1504">
                  <c:v>1.3333333190530508E-3</c:v>
                </c:pt>
                <c:pt idx="1505">
                  <c:v>1.3333333190530508E-3</c:v>
                </c:pt>
                <c:pt idx="1506">
                  <c:v>1.3333333190530508E-3</c:v>
                </c:pt>
                <c:pt idx="1507">
                  <c:v>1.3333333190530508E-3</c:v>
                </c:pt>
                <c:pt idx="1508">
                  <c:v>1.3333333190530508E-3</c:v>
                </c:pt>
                <c:pt idx="1509">
                  <c:v>1.3333333190530508E-3</c:v>
                </c:pt>
                <c:pt idx="1510">
                  <c:v>1.3333333190530508E-3</c:v>
                </c:pt>
                <c:pt idx="1511">
                  <c:v>1.3333333190530508E-3</c:v>
                </c:pt>
                <c:pt idx="1512">
                  <c:v>1.3333333190530508E-3</c:v>
                </c:pt>
                <c:pt idx="1513">
                  <c:v>1.3333333190530508E-3</c:v>
                </c:pt>
                <c:pt idx="1514">
                  <c:v>1.3333333190530508E-3</c:v>
                </c:pt>
                <c:pt idx="1515">
                  <c:v>1.3333333190530508E-3</c:v>
                </c:pt>
                <c:pt idx="1516">
                  <c:v>1.3333333190530508E-3</c:v>
                </c:pt>
                <c:pt idx="1517">
                  <c:v>1.33333343546838E-3</c:v>
                </c:pt>
                <c:pt idx="1518">
                  <c:v>1.3378839939832709E-3</c:v>
                </c:pt>
                <c:pt idx="1519">
                  <c:v>1.3378839939832709E-3</c:v>
                </c:pt>
                <c:pt idx="1520">
                  <c:v>1.3378839939832709E-3</c:v>
                </c:pt>
                <c:pt idx="1521">
                  <c:v>1.3378839939832709E-3</c:v>
                </c:pt>
                <c:pt idx="1522">
                  <c:v>1.3666667509824001E-3</c:v>
                </c:pt>
                <c:pt idx="1523">
                  <c:v>1.36936933267862E-3</c:v>
                </c:pt>
                <c:pt idx="1524">
                  <c:v>1.3749999925494198E-3</c:v>
                </c:pt>
                <c:pt idx="1525">
                  <c:v>1.3793103862553809E-3</c:v>
                </c:pt>
                <c:pt idx="1526">
                  <c:v>1.4130434719845709E-3</c:v>
                </c:pt>
                <c:pt idx="1527">
                  <c:v>1.42148765735328E-3</c:v>
                </c:pt>
                <c:pt idx="1528">
                  <c:v>1.4271173859015109E-3</c:v>
                </c:pt>
                <c:pt idx="1529">
                  <c:v>1.42857141327113E-3</c:v>
                </c:pt>
                <c:pt idx="1530">
                  <c:v>1.4337350148707609E-3</c:v>
                </c:pt>
                <c:pt idx="1531">
                  <c:v>1.4428572030738009E-3</c:v>
                </c:pt>
                <c:pt idx="1532">
                  <c:v>1.4428572030738009E-3</c:v>
                </c:pt>
                <c:pt idx="1533">
                  <c:v>1.4428572030738009E-3</c:v>
                </c:pt>
                <c:pt idx="1534">
                  <c:v>1.4428572030738009E-3</c:v>
                </c:pt>
                <c:pt idx="1535">
                  <c:v>1.4428572030738009E-3</c:v>
                </c:pt>
                <c:pt idx="1536">
                  <c:v>1.4666666975244882E-3</c:v>
                </c:pt>
                <c:pt idx="1537">
                  <c:v>1.5000000130385217E-3</c:v>
                </c:pt>
                <c:pt idx="1538">
                  <c:v>1.5135135035961912E-3</c:v>
                </c:pt>
                <c:pt idx="1539">
                  <c:v>1.5263156965374901E-3</c:v>
                </c:pt>
                <c:pt idx="1540">
                  <c:v>1.5263156965374901E-3</c:v>
                </c:pt>
                <c:pt idx="1541">
                  <c:v>1.52941176202148E-3</c:v>
                </c:pt>
                <c:pt idx="1542">
                  <c:v>1.5302704414352814E-3</c:v>
                </c:pt>
                <c:pt idx="1543">
                  <c:v>1.5302704414352814E-3</c:v>
                </c:pt>
                <c:pt idx="1544">
                  <c:v>1.5302704414352814E-3</c:v>
                </c:pt>
                <c:pt idx="1545">
                  <c:v>1.5302704414352814E-3</c:v>
                </c:pt>
                <c:pt idx="1546">
                  <c:v>1.5302704414352814E-3</c:v>
                </c:pt>
                <c:pt idx="1547">
                  <c:v>1.5302704414352814E-3</c:v>
                </c:pt>
                <c:pt idx="1548">
                  <c:v>1.5302704414352814E-3</c:v>
                </c:pt>
                <c:pt idx="1549">
                  <c:v>1.5302704414352814E-3</c:v>
                </c:pt>
                <c:pt idx="1550">
                  <c:v>1.5302704414352814E-3</c:v>
                </c:pt>
                <c:pt idx="1551">
                  <c:v>1.5302704414352814E-3</c:v>
                </c:pt>
                <c:pt idx="1552">
                  <c:v>1.5441860305145409E-3</c:v>
                </c:pt>
                <c:pt idx="1553">
                  <c:v>1.5555556165054401E-3</c:v>
                </c:pt>
                <c:pt idx="1554">
                  <c:v>1.5555556165054401E-3</c:v>
                </c:pt>
                <c:pt idx="1555">
                  <c:v>1.5572916017845299E-3</c:v>
                </c:pt>
                <c:pt idx="1556">
                  <c:v>1.5572916017845299E-3</c:v>
                </c:pt>
                <c:pt idx="1557">
                  <c:v>1.5572916017845299E-3</c:v>
                </c:pt>
                <c:pt idx="1558">
                  <c:v>1.5572916017845299E-3</c:v>
                </c:pt>
                <c:pt idx="1559">
                  <c:v>1.5702479286119329E-3</c:v>
                </c:pt>
                <c:pt idx="1560">
                  <c:v>1.5702479286119329E-3</c:v>
                </c:pt>
                <c:pt idx="1561">
                  <c:v>1.5714286128058999E-3</c:v>
                </c:pt>
                <c:pt idx="1562">
                  <c:v>1.5714286128058999E-3</c:v>
                </c:pt>
                <c:pt idx="1563">
                  <c:v>1.5720187220722417E-3</c:v>
                </c:pt>
                <c:pt idx="1564">
                  <c:v>1.5720187220722417E-3</c:v>
                </c:pt>
                <c:pt idx="1565">
                  <c:v>1.5720187220722417E-3</c:v>
                </c:pt>
                <c:pt idx="1566">
                  <c:v>1.5720187220722417E-3</c:v>
                </c:pt>
                <c:pt idx="1567">
                  <c:v>1.5720187220722417E-3</c:v>
                </c:pt>
                <c:pt idx="1568">
                  <c:v>1.5720187220722417E-3</c:v>
                </c:pt>
                <c:pt idx="1569">
                  <c:v>1.5720187220722417E-3</c:v>
                </c:pt>
                <c:pt idx="1570">
                  <c:v>1.5720187220722417E-3</c:v>
                </c:pt>
                <c:pt idx="1571">
                  <c:v>1.5720187220722417E-3</c:v>
                </c:pt>
                <c:pt idx="1572">
                  <c:v>1.5720187220722417E-3</c:v>
                </c:pt>
                <c:pt idx="1573">
                  <c:v>1.5720187220722417E-3</c:v>
                </c:pt>
                <c:pt idx="1574">
                  <c:v>1.5720187220722417E-3</c:v>
                </c:pt>
                <c:pt idx="1575">
                  <c:v>1.5720187220722417E-3</c:v>
                </c:pt>
                <c:pt idx="1576">
                  <c:v>1.5720187220722417E-3</c:v>
                </c:pt>
                <c:pt idx="1577">
                  <c:v>1.5720187220722417E-3</c:v>
                </c:pt>
                <c:pt idx="1578">
                  <c:v>1.5754189807921609E-3</c:v>
                </c:pt>
                <c:pt idx="1579">
                  <c:v>1.5754189807921609E-3</c:v>
                </c:pt>
                <c:pt idx="1580">
                  <c:v>1.5754189807921609E-3</c:v>
                </c:pt>
                <c:pt idx="1581">
                  <c:v>1.578947296366101E-3</c:v>
                </c:pt>
                <c:pt idx="1582">
                  <c:v>1.578947296366101E-3</c:v>
                </c:pt>
                <c:pt idx="1583">
                  <c:v>1.5827338211238421E-3</c:v>
                </c:pt>
                <c:pt idx="1584">
                  <c:v>1.5833333600312517E-3</c:v>
                </c:pt>
                <c:pt idx="1585">
                  <c:v>1.5862069558352217E-3</c:v>
                </c:pt>
                <c:pt idx="1586">
                  <c:v>1.5892856754362609E-3</c:v>
                </c:pt>
                <c:pt idx="1587">
                  <c:v>1.5892856754362609E-3</c:v>
                </c:pt>
                <c:pt idx="1588">
                  <c:v>1.6086957184597809E-3</c:v>
                </c:pt>
                <c:pt idx="1589">
                  <c:v>1.6153845936060015E-3</c:v>
                </c:pt>
                <c:pt idx="1590">
                  <c:v>1.620408263988792E-3</c:v>
                </c:pt>
                <c:pt idx="1591">
                  <c:v>1.643312047235671E-3</c:v>
                </c:pt>
                <c:pt idx="1592">
                  <c:v>1.643312047235671E-3</c:v>
                </c:pt>
                <c:pt idx="1593">
                  <c:v>1.6481664497405319E-3</c:v>
                </c:pt>
                <c:pt idx="1594">
                  <c:v>1.6481664497405319E-3</c:v>
                </c:pt>
                <c:pt idx="1595">
                  <c:v>1.6481664497405319E-3</c:v>
                </c:pt>
                <c:pt idx="1596">
                  <c:v>1.6481664497405319E-3</c:v>
                </c:pt>
                <c:pt idx="1597">
                  <c:v>1.6481664497405319E-3</c:v>
                </c:pt>
                <c:pt idx="1598">
                  <c:v>1.6481664497405319E-3</c:v>
                </c:pt>
                <c:pt idx="1599">
                  <c:v>1.6481664497405319E-3</c:v>
                </c:pt>
                <c:pt idx="1600">
                  <c:v>1.6481664497405319E-3</c:v>
                </c:pt>
                <c:pt idx="1601">
                  <c:v>1.6481664497405319E-3</c:v>
                </c:pt>
                <c:pt idx="1602">
                  <c:v>1.6481664497405319E-3</c:v>
                </c:pt>
                <c:pt idx="1603">
                  <c:v>1.6521739307791012E-3</c:v>
                </c:pt>
                <c:pt idx="1604">
                  <c:v>1.677130116149781E-3</c:v>
                </c:pt>
                <c:pt idx="1605">
                  <c:v>1.677130116149781E-3</c:v>
                </c:pt>
                <c:pt idx="1606">
                  <c:v>1.677130116149781E-3</c:v>
                </c:pt>
                <c:pt idx="1607">
                  <c:v>1.677130116149781E-3</c:v>
                </c:pt>
                <c:pt idx="1608">
                  <c:v>1.677130116149781E-3</c:v>
                </c:pt>
                <c:pt idx="1609">
                  <c:v>1.6792792594060308E-3</c:v>
                </c:pt>
                <c:pt idx="1610">
                  <c:v>1.6792792594060308E-3</c:v>
                </c:pt>
                <c:pt idx="1611">
                  <c:v>1.6792792594060308E-3</c:v>
                </c:pt>
                <c:pt idx="1612">
                  <c:v>1.6792792594060308E-3</c:v>
                </c:pt>
                <c:pt idx="1613">
                  <c:v>1.6792792594060308E-3</c:v>
                </c:pt>
                <c:pt idx="1614">
                  <c:v>1.6792792594060308E-3</c:v>
                </c:pt>
                <c:pt idx="1615">
                  <c:v>1.6792792594060308E-3</c:v>
                </c:pt>
                <c:pt idx="1616">
                  <c:v>1.6792792594060308E-3</c:v>
                </c:pt>
                <c:pt idx="1617">
                  <c:v>1.6792792594060308E-3</c:v>
                </c:pt>
                <c:pt idx="1618">
                  <c:v>1.6956522595137423E-3</c:v>
                </c:pt>
                <c:pt idx="1619">
                  <c:v>1.71122991014272E-3</c:v>
                </c:pt>
                <c:pt idx="1620">
                  <c:v>1.7791410209611117E-3</c:v>
                </c:pt>
                <c:pt idx="1621">
                  <c:v>1.7951434710994408E-3</c:v>
                </c:pt>
                <c:pt idx="1622">
                  <c:v>1.7999999690800901E-3</c:v>
                </c:pt>
                <c:pt idx="1623">
                  <c:v>1.7999999690800901E-3</c:v>
                </c:pt>
                <c:pt idx="1624">
                  <c:v>1.8333332845941201E-3</c:v>
                </c:pt>
                <c:pt idx="1625">
                  <c:v>1.8504273612052222E-3</c:v>
                </c:pt>
                <c:pt idx="1626">
                  <c:v>1.8504273612052222E-3</c:v>
                </c:pt>
                <c:pt idx="1627">
                  <c:v>1.8504273612052222E-3</c:v>
                </c:pt>
                <c:pt idx="1628">
                  <c:v>1.87499995809048E-3</c:v>
                </c:pt>
                <c:pt idx="1629">
                  <c:v>1.87499995809048E-3</c:v>
                </c:pt>
                <c:pt idx="1630">
                  <c:v>1.87499995809048E-3</c:v>
                </c:pt>
                <c:pt idx="1631">
                  <c:v>1.87499995809048E-3</c:v>
                </c:pt>
                <c:pt idx="1632">
                  <c:v>1.87499995809048E-3</c:v>
                </c:pt>
                <c:pt idx="1633">
                  <c:v>1.87499995809048E-3</c:v>
                </c:pt>
                <c:pt idx="1634">
                  <c:v>1.87499995809048E-3</c:v>
                </c:pt>
                <c:pt idx="1635">
                  <c:v>1.87499995809048E-3</c:v>
                </c:pt>
                <c:pt idx="1636">
                  <c:v>1.87499995809048E-3</c:v>
                </c:pt>
                <c:pt idx="1637">
                  <c:v>1.87499995809048E-3</c:v>
                </c:pt>
                <c:pt idx="1638">
                  <c:v>1.87499995809048E-3</c:v>
                </c:pt>
                <c:pt idx="1639">
                  <c:v>1.87499995809048E-3</c:v>
                </c:pt>
                <c:pt idx="1640">
                  <c:v>1.87499995809048E-3</c:v>
                </c:pt>
                <c:pt idx="1641">
                  <c:v>1.8844766309484809E-3</c:v>
                </c:pt>
                <c:pt idx="1642">
                  <c:v>1.8844766309484809E-3</c:v>
                </c:pt>
                <c:pt idx="1643">
                  <c:v>1.8867924809455917E-3</c:v>
                </c:pt>
                <c:pt idx="1644">
                  <c:v>1.8867924809455917E-3</c:v>
                </c:pt>
                <c:pt idx="1645">
                  <c:v>1.905511831864712E-3</c:v>
                </c:pt>
                <c:pt idx="1646">
                  <c:v>1.906489720568062E-3</c:v>
                </c:pt>
                <c:pt idx="1647">
                  <c:v>1.9200000679120417E-3</c:v>
                </c:pt>
                <c:pt idx="1648">
                  <c:v>1.9200000679120417E-3</c:v>
                </c:pt>
                <c:pt idx="1649">
                  <c:v>1.9359999569132909E-3</c:v>
                </c:pt>
                <c:pt idx="1650">
                  <c:v>1.9374999683350309E-3</c:v>
                </c:pt>
                <c:pt idx="1651">
                  <c:v>1.9407009240239926E-3</c:v>
                </c:pt>
                <c:pt idx="1652">
                  <c:v>1.9518071785569226E-3</c:v>
                </c:pt>
                <c:pt idx="1653">
                  <c:v>1.9518071785569226E-3</c:v>
                </c:pt>
                <c:pt idx="1654">
                  <c:v>1.96341471746564E-3</c:v>
                </c:pt>
                <c:pt idx="1655">
                  <c:v>1.9710145425051516E-3</c:v>
                </c:pt>
                <c:pt idx="1656">
                  <c:v>2.0000000949949017E-3</c:v>
                </c:pt>
                <c:pt idx="1657">
                  <c:v>2.0000000949949017E-3</c:v>
                </c:pt>
                <c:pt idx="1658">
                  <c:v>2.0000000949949017E-3</c:v>
                </c:pt>
                <c:pt idx="1659">
                  <c:v>2.0000000949949017E-3</c:v>
                </c:pt>
                <c:pt idx="1660">
                  <c:v>2.0000000949949017E-3</c:v>
                </c:pt>
                <c:pt idx="1661">
                  <c:v>2.0000000949949017E-3</c:v>
                </c:pt>
                <c:pt idx="1662">
                  <c:v>2.0000000949949017E-3</c:v>
                </c:pt>
                <c:pt idx="1663">
                  <c:v>2.0000000949949017E-3</c:v>
                </c:pt>
                <c:pt idx="1664">
                  <c:v>2.0000000949949017E-3</c:v>
                </c:pt>
                <c:pt idx="1665">
                  <c:v>2.0000000949949017E-3</c:v>
                </c:pt>
                <c:pt idx="1666">
                  <c:v>2.0000000949949017E-3</c:v>
                </c:pt>
                <c:pt idx="1667">
                  <c:v>2.0000000949949017E-3</c:v>
                </c:pt>
                <c:pt idx="1668">
                  <c:v>2.0000000949949017E-3</c:v>
                </c:pt>
                <c:pt idx="1669">
                  <c:v>2.0000000949949017E-3</c:v>
                </c:pt>
                <c:pt idx="1670">
                  <c:v>2.0000000949949017E-3</c:v>
                </c:pt>
                <c:pt idx="1671">
                  <c:v>2.0000000949949017E-3</c:v>
                </c:pt>
                <c:pt idx="1672">
                  <c:v>2.0000000949949017E-3</c:v>
                </c:pt>
                <c:pt idx="1673">
                  <c:v>2.0000000949949017E-3</c:v>
                </c:pt>
                <c:pt idx="1674">
                  <c:v>2.0138889085501402E-3</c:v>
                </c:pt>
                <c:pt idx="1675">
                  <c:v>2.0216216798871812E-3</c:v>
                </c:pt>
                <c:pt idx="1676">
                  <c:v>2.0228573121130501E-3</c:v>
                </c:pt>
                <c:pt idx="1677">
                  <c:v>2.0228573121130501E-3</c:v>
                </c:pt>
                <c:pt idx="1678">
                  <c:v>2.0228573121130501E-3</c:v>
                </c:pt>
                <c:pt idx="1679">
                  <c:v>2.0463766995817401E-3</c:v>
                </c:pt>
                <c:pt idx="1680">
                  <c:v>2.0657896529883146E-3</c:v>
                </c:pt>
                <c:pt idx="1681">
                  <c:v>2.0663901232183001E-3</c:v>
                </c:pt>
                <c:pt idx="1682">
                  <c:v>2.0786025561392299E-3</c:v>
                </c:pt>
                <c:pt idx="1683">
                  <c:v>2.0909090526402018E-3</c:v>
                </c:pt>
                <c:pt idx="1684">
                  <c:v>2.0909090526402018E-3</c:v>
                </c:pt>
                <c:pt idx="1685">
                  <c:v>2.0909090526402018E-3</c:v>
                </c:pt>
                <c:pt idx="1686">
                  <c:v>2.0999999251216702E-3</c:v>
                </c:pt>
                <c:pt idx="1687">
                  <c:v>2.0999999251216702E-3</c:v>
                </c:pt>
                <c:pt idx="1688">
                  <c:v>2.1081080194562717E-3</c:v>
                </c:pt>
                <c:pt idx="1689">
                  <c:v>2.109292428940532E-3</c:v>
                </c:pt>
                <c:pt idx="1690">
                  <c:v>2.109292428940532E-3</c:v>
                </c:pt>
                <c:pt idx="1691">
                  <c:v>2.109292428940532E-3</c:v>
                </c:pt>
                <c:pt idx="1692">
                  <c:v>2.109292428940532E-3</c:v>
                </c:pt>
                <c:pt idx="1693">
                  <c:v>2.109292428940532E-3</c:v>
                </c:pt>
                <c:pt idx="1694">
                  <c:v>2.109292428940532E-3</c:v>
                </c:pt>
                <c:pt idx="1695">
                  <c:v>2.109292428940532E-3</c:v>
                </c:pt>
                <c:pt idx="1696">
                  <c:v>2.109292428940532E-3</c:v>
                </c:pt>
                <c:pt idx="1697">
                  <c:v>2.109292428940532E-3</c:v>
                </c:pt>
                <c:pt idx="1698">
                  <c:v>2.109292428940532E-3</c:v>
                </c:pt>
                <c:pt idx="1699">
                  <c:v>2.109292428940532E-3</c:v>
                </c:pt>
                <c:pt idx="1700">
                  <c:v>2.109292428940532E-3</c:v>
                </c:pt>
                <c:pt idx="1701">
                  <c:v>2.109292428940532E-3</c:v>
                </c:pt>
                <c:pt idx="1702">
                  <c:v>2.109292428940532E-3</c:v>
                </c:pt>
                <c:pt idx="1703">
                  <c:v>2.109292428940532E-3</c:v>
                </c:pt>
                <c:pt idx="1704">
                  <c:v>2.109292428940532E-3</c:v>
                </c:pt>
                <c:pt idx="1705">
                  <c:v>2.109292428940532E-3</c:v>
                </c:pt>
                <c:pt idx="1706">
                  <c:v>2.109292428940532E-3</c:v>
                </c:pt>
                <c:pt idx="1707">
                  <c:v>2.109292428940532E-3</c:v>
                </c:pt>
                <c:pt idx="1708">
                  <c:v>2.109292428940532E-3</c:v>
                </c:pt>
                <c:pt idx="1709">
                  <c:v>2.109292428940532E-3</c:v>
                </c:pt>
                <c:pt idx="1710">
                  <c:v>2.109292428940532E-3</c:v>
                </c:pt>
                <c:pt idx="1711">
                  <c:v>2.109292428940532E-3</c:v>
                </c:pt>
                <c:pt idx="1712">
                  <c:v>2.109292428940532E-3</c:v>
                </c:pt>
                <c:pt idx="1713">
                  <c:v>2.109292428940532E-3</c:v>
                </c:pt>
                <c:pt idx="1714">
                  <c:v>2.109292428940532E-3</c:v>
                </c:pt>
                <c:pt idx="1715">
                  <c:v>2.1176468580961219E-3</c:v>
                </c:pt>
                <c:pt idx="1716">
                  <c:v>2.1470587234944118E-3</c:v>
                </c:pt>
                <c:pt idx="1717">
                  <c:v>2.1470587234944118E-3</c:v>
                </c:pt>
                <c:pt idx="1718">
                  <c:v>2.1702127996832102E-3</c:v>
                </c:pt>
                <c:pt idx="1719">
                  <c:v>2.2110142745077619E-3</c:v>
                </c:pt>
                <c:pt idx="1720">
                  <c:v>2.2142857778817428E-3</c:v>
                </c:pt>
                <c:pt idx="1721">
                  <c:v>2.2142857778817428E-3</c:v>
                </c:pt>
                <c:pt idx="1722">
                  <c:v>2.2285715676844155E-3</c:v>
                </c:pt>
                <c:pt idx="1723">
                  <c:v>2.2300318814814147E-3</c:v>
                </c:pt>
                <c:pt idx="1724">
                  <c:v>2.2300318814814147E-3</c:v>
                </c:pt>
                <c:pt idx="1725">
                  <c:v>2.2300318814814147E-3</c:v>
                </c:pt>
                <c:pt idx="1726">
                  <c:v>2.2300318814814147E-3</c:v>
                </c:pt>
                <c:pt idx="1727">
                  <c:v>2.2300318814814147E-3</c:v>
                </c:pt>
                <c:pt idx="1728">
                  <c:v>2.2300318814814147E-3</c:v>
                </c:pt>
                <c:pt idx="1729">
                  <c:v>2.235537162050604E-3</c:v>
                </c:pt>
                <c:pt idx="1730">
                  <c:v>2.235537162050604E-3</c:v>
                </c:pt>
                <c:pt idx="1731">
                  <c:v>2.235537162050604E-3</c:v>
                </c:pt>
                <c:pt idx="1732">
                  <c:v>2.235537162050604E-3</c:v>
                </c:pt>
                <c:pt idx="1733">
                  <c:v>2.235537162050604E-3</c:v>
                </c:pt>
                <c:pt idx="1734">
                  <c:v>2.235537162050604E-3</c:v>
                </c:pt>
                <c:pt idx="1735">
                  <c:v>2.235537162050604E-3</c:v>
                </c:pt>
                <c:pt idx="1736">
                  <c:v>2.235537162050604E-3</c:v>
                </c:pt>
                <c:pt idx="1737">
                  <c:v>2.235537162050604E-3</c:v>
                </c:pt>
                <c:pt idx="1738">
                  <c:v>2.235537162050604E-3</c:v>
                </c:pt>
                <c:pt idx="1739">
                  <c:v>2.235537162050604E-3</c:v>
                </c:pt>
                <c:pt idx="1740">
                  <c:v>2.235537162050604E-3</c:v>
                </c:pt>
                <c:pt idx="1741">
                  <c:v>2.235537162050604E-3</c:v>
                </c:pt>
                <c:pt idx="1742">
                  <c:v>2.235537162050604E-3</c:v>
                </c:pt>
                <c:pt idx="1743">
                  <c:v>2.235537162050604E-3</c:v>
                </c:pt>
                <c:pt idx="1744">
                  <c:v>2.235537162050604E-3</c:v>
                </c:pt>
                <c:pt idx="1745">
                  <c:v>2.235537162050604E-3</c:v>
                </c:pt>
                <c:pt idx="1746">
                  <c:v>2.235537162050604E-3</c:v>
                </c:pt>
                <c:pt idx="1747">
                  <c:v>2.2479887120425758E-3</c:v>
                </c:pt>
                <c:pt idx="1748">
                  <c:v>2.2479887120425758E-3</c:v>
                </c:pt>
                <c:pt idx="1749">
                  <c:v>2.2479887120425758E-3</c:v>
                </c:pt>
                <c:pt idx="1750">
                  <c:v>2.2479887120425758E-3</c:v>
                </c:pt>
                <c:pt idx="1751">
                  <c:v>2.2479887120425758E-3</c:v>
                </c:pt>
                <c:pt idx="1752">
                  <c:v>2.2479887120425758E-3</c:v>
                </c:pt>
                <c:pt idx="1753">
                  <c:v>2.2479887120425758E-3</c:v>
                </c:pt>
                <c:pt idx="1754">
                  <c:v>2.2479887120425758E-3</c:v>
                </c:pt>
                <c:pt idx="1755">
                  <c:v>2.2479887120425758E-3</c:v>
                </c:pt>
                <c:pt idx="1756">
                  <c:v>2.2479887120425758E-3</c:v>
                </c:pt>
                <c:pt idx="1757">
                  <c:v>2.2479887120425758E-3</c:v>
                </c:pt>
                <c:pt idx="1758">
                  <c:v>2.2479887120425758E-3</c:v>
                </c:pt>
                <c:pt idx="1759">
                  <c:v>2.2479887120425758E-3</c:v>
                </c:pt>
                <c:pt idx="1760">
                  <c:v>2.2479887120425758E-3</c:v>
                </c:pt>
                <c:pt idx="1761">
                  <c:v>2.2479887120425758E-3</c:v>
                </c:pt>
                <c:pt idx="1762">
                  <c:v>2.2500001359730998E-3</c:v>
                </c:pt>
                <c:pt idx="1763">
                  <c:v>2.260869601741434E-3</c:v>
                </c:pt>
                <c:pt idx="1764">
                  <c:v>2.2629310842603441E-3</c:v>
                </c:pt>
                <c:pt idx="1765">
                  <c:v>2.2771083749830718E-3</c:v>
                </c:pt>
                <c:pt idx="1766">
                  <c:v>2.2771083749830718E-3</c:v>
                </c:pt>
                <c:pt idx="1767">
                  <c:v>2.2943720687180818E-3</c:v>
                </c:pt>
                <c:pt idx="1768">
                  <c:v>2.3000000510364819E-3</c:v>
                </c:pt>
                <c:pt idx="1769">
                  <c:v>2.31137732043862E-3</c:v>
                </c:pt>
                <c:pt idx="1770">
                  <c:v>2.3394257295876698E-3</c:v>
                </c:pt>
                <c:pt idx="1771">
                  <c:v>2.3396227043122101E-3</c:v>
                </c:pt>
                <c:pt idx="1772">
                  <c:v>2.3396227043122101E-3</c:v>
                </c:pt>
                <c:pt idx="1773">
                  <c:v>2.3440860677510535E-3</c:v>
                </c:pt>
                <c:pt idx="1774">
                  <c:v>2.3440860677510535E-3</c:v>
                </c:pt>
                <c:pt idx="1775">
                  <c:v>2.3466667626053125E-3</c:v>
                </c:pt>
                <c:pt idx="1776">
                  <c:v>2.3589744232594997E-3</c:v>
                </c:pt>
                <c:pt idx="1777">
                  <c:v>2.3604650050401701E-3</c:v>
                </c:pt>
                <c:pt idx="1778">
                  <c:v>2.3604650050401701E-3</c:v>
                </c:pt>
                <c:pt idx="1779">
                  <c:v>2.3604650050401701E-3</c:v>
                </c:pt>
                <c:pt idx="1780">
                  <c:v>2.3604650050401701E-3</c:v>
                </c:pt>
                <c:pt idx="1781">
                  <c:v>2.3604650050401701E-3</c:v>
                </c:pt>
                <c:pt idx="1782">
                  <c:v>2.3604650050401701E-3</c:v>
                </c:pt>
                <c:pt idx="1783">
                  <c:v>2.3714285343885387E-3</c:v>
                </c:pt>
                <c:pt idx="1784">
                  <c:v>2.3733333218842719E-3</c:v>
                </c:pt>
                <c:pt idx="1785">
                  <c:v>2.383098704740412E-3</c:v>
                </c:pt>
                <c:pt idx="1786">
                  <c:v>2.4000001139938797E-3</c:v>
                </c:pt>
                <c:pt idx="1787">
                  <c:v>2.4054052773863121E-3</c:v>
                </c:pt>
                <c:pt idx="1788">
                  <c:v>2.4054052773863121E-3</c:v>
                </c:pt>
                <c:pt idx="1789">
                  <c:v>2.4054052773863121E-3</c:v>
                </c:pt>
                <c:pt idx="1790">
                  <c:v>2.4143124464899319E-3</c:v>
                </c:pt>
                <c:pt idx="1791">
                  <c:v>2.4143124464899319E-3</c:v>
                </c:pt>
                <c:pt idx="1792">
                  <c:v>2.4143124464899319E-3</c:v>
                </c:pt>
                <c:pt idx="1793">
                  <c:v>2.4143124464899319E-3</c:v>
                </c:pt>
                <c:pt idx="1794">
                  <c:v>2.4490642827004229E-3</c:v>
                </c:pt>
                <c:pt idx="1795">
                  <c:v>2.4490642827004229E-3</c:v>
                </c:pt>
                <c:pt idx="1796">
                  <c:v>2.4490642827004229E-3</c:v>
                </c:pt>
                <c:pt idx="1797">
                  <c:v>2.4490642827004229E-3</c:v>
                </c:pt>
                <c:pt idx="1798">
                  <c:v>2.4490642827004229E-3</c:v>
                </c:pt>
                <c:pt idx="1799">
                  <c:v>2.4615386500954619E-3</c:v>
                </c:pt>
                <c:pt idx="1800">
                  <c:v>2.4705883115530001E-3</c:v>
                </c:pt>
                <c:pt idx="1801">
                  <c:v>2.4999999441206499E-3</c:v>
                </c:pt>
                <c:pt idx="1802">
                  <c:v>2.5024155620485518E-3</c:v>
                </c:pt>
                <c:pt idx="1803">
                  <c:v>2.51687993295491E-3</c:v>
                </c:pt>
                <c:pt idx="1804">
                  <c:v>2.5252525229007001E-3</c:v>
                </c:pt>
                <c:pt idx="1805">
                  <c:v>2.5306122843176118E-3</c:v>
                </c:pt>
                <c:pt idx="1806">
                  <c:v>2.5306122843176118E-3</c:v>
                </c:pt>
                <c:pt idx="1807">
                  <c:v>2.5333331432193535E-3</c:v>
                </c:pt>
                <c:pt idx="1808">
                  <c:v>2.5701755657792117E-3</c:v>
                </c:pt>
                <c:pt idx="1809">
                  <c:v>2.5714284274727102E-3</c:v>
                </c:pt>
                <c:pt idx="1810">
                  <c:v>2.5714284274727102E-3</c:v>
                </c:pt>
                <c:pt idx="1811">
                  <c:v>2.5714284274727102E-3</c:v>
                </c:pt>
                <c:pt idx="1812">
                  <c:v>2.5714284274727102E-3</c:v>
                </c:pt>
                <c:pt idx="1813">
                  <c:v>2.5714284274727102E-3</c:v>
                </c:pt>
                <c:pt idx="1814">
                  <c:v>2.5714284274727102E-3</c:v>
                </c:pt>
                <c:pt idx="1815">
                  <c:v>2.5714284274727102E-3</c:v>
                </c:pt>
                <c:pt idx="1816">
                  <c:v>2.5714284274727102E-3</c:v>
                </c:pt>
                <c:pt idx="1817">
                  <c:v>2.5714286603033499E-3</c:v>
                </c:pt>
                <c:pt idx="1818">
                  <c:v>2.5714286603033499E-3</c:v>
                </c:pt>
                <c:pt idx="1819">
                  <c:v>2.5714286603033499E-3</c:v>
                </c:pt>
                <c:pt idx="1820">
                  <c:v>2.5714286603033499E-3</c:v>
                </c:pt>
                <c:pt idx="1821">
                  <c:v>2.5765432510525019E-3</c:v>
                </c:pt>
                <c:pt idx="1822">
                  <c:v>2.5922744534909699E-3</c:v>
                </c:pt>
                <c:pt idx="1823">
                  <c:v>2.6052631437778499E-3</c:v>
                </c:pt>
                <c:pt idx="1824">
                  <c:v>2.6127167511731412E-3</c:v>
                </c:pt>
                <c:pt idx="1825">
                  <c:v>2.6127167511731412E-3</c:v>
                </c:pt>
                <c:pt idx="1826">
                  <c:v>2.6127167511731412E-3</c:v>
                </c:pt>
                <c:pt idx="1827">
                  <c:v>2.6127167511731412E-3</c:v>
                </c:pt>
                <c:pt idx="1828">
                  <c:v>2.6127167511731412E-3</c:v>
                </c:pt>
                <c:pt idx="1829">
                  <c:v>2.6134969666600219E-3</c:v>
                </c:pt>
                <c:pt idx="1830">
                  <c:v>2.6259543374180802E-3</c:v>
                </c:pt>
                <c:pt idx="1831">
                  <c:v>2.633165800943972E-3</c:v>
                </c:pt>
                <c:pt idx="1832">
                  <c:v>2.633165800943972E-3</c:v>
                </c:pt>
                <c:pt idx="1833">
                  <c:v>2.633165800943972E-3</c:v>
                </c:pt>
                <c:pt idx="1834">
                  <c:v>2.6428571436554202E-3</c:v>
                </c:pt>
                <c:pt idx="1835">
                  <c:v>2.6462168898433412E-3</c:v>
                </c:pt>
                <c:pt idx="1836">
                  <c:v>2.6499999221414341E-3</c:v>
                </c:pt>
                <c:pt idx="1837">
                  <c:v>2.6499999221414341E-3</c:v>
                </c:pt>
                <c:pt idx="1838">
                  <c:v>2.6610170025378535E-3</c:v>
                </c:pt>
                <c:pt idx="1839">
                  <c:v>2.6610170025378535E-3</c:v>
                </c:pt>
                <c:pt idx="1840">
                  <c:v>2.6610170025378535E-3</c:v>
                </c:pt>
                <c:pt idx="1841">
                  <c:v>2.6610170025378535E-3</c:v>
                </c:pt>
                <c:pt idx="1842">
                  <c:v>2.6610170025378535E-3</c:v>
                </c:pt>
                <c:pt idx="1843">
                  <c:v>2.6666666381061099E-3</c:v>
                </c:pt>
                <c:pt idx="1844">
                  <c:v>2.6743183843791498E-3</c:v>
                </c:pt>
                <c:pt idx="1845">
                  <c:v>2.6760564651340198E-3</c:v>
                </c:pt>
                <c:pt idx="1846">
                  <c:v>2.7142856270074818E-3</c:v>
                </c:pt>
                <c:pt idx="1847">
                  <c:v>2.7142856270074818E-3</c:v>
                </c:pt>
                <c:pt idx="1848">
                  <c:v>2.7142856270074818E-3</c:v>
                </c:pt>
                <c:pt idx="1849">
                  <c:v>2.7272726874798519E-3</c:v>
                </c:pt>
                <c:pt idx="1850">
                  <c:v>2.7291665319353346E-3</c:v>
                </c:pt>
                <c:pt idx="1851">
                  <c:v>2.7291665319353346E-3</c:v>
                </c:pt>
                <c:pt idx="1852">
                  <c:v>2.7291665319353346E-3</c:v>
                </c:pt>
                <c:pt idx="1853">
                  <c:v>2.7291665319353346E-3</c:v>
                </c:pt>
                <c:pt idx="1854">
                  <c:v>2.7291665319353346E-3</c:v>
                </c:pt>
                <c:pt idx="1855">
                  <c:v>2.7291665319353346E-3</c:v>
                </c:pt>
                <c:pt idx="1856">
                  <c:v>2.7291665319353346E-3</c:v>
                </c:pt>
                <c:pt idx="1857">
                  <c:v>2.7291665319353346E-3</c:v>
                </c:pt>
                <c:pt idx="1858">
                  <c:v>2.7291665319353346E-3</c:v>
                </c:pt>
                <c:pt idx="1859">
                  <c:v>2.7291665319353346E-3</c:v>
                </c:pt>
                <c:pt idx="1860">
                  <c:v>2.7291665319353346E-3</c:v>
                </c:pt>
                <c:pt idx="1861">
                  <c:v>2.7291665319353346E-3</c:v>
                </c:pt>
                <c:pt idx="1862">
                  <c:v>2.7291665319353346E-3</c:v>
                </c:pt>
                <c:pt idx="1863">
                  <c:v>2.7291665319353346E-3</c:v>
                </c:pt>
                <c:pt idx="1864">
                  <c:v>2.7291665319353346E-3</c:v>
                </c:pt>
                <c:pt idx="1865">
                  <c:v>2.7291665319353346E-3</c:v>
                </c:pt>
                <c:pt idx="1866">
                  <c:v>2.7291665319353346E-3</c:v>
                </c:pt>
                <c:pt idx="1867">
                  <c:v>2.7291665319353346E-3</c:v>
                </c:pt>
                <c:pt idx="1868">
                  <c:v>2.7291665319353346E-3</c:v>
                </c:pt>
                <c:pt idx="1869">
                  <c:v>2.7291665319353346E-3</c:v>
                </c:pt>
                <c:pt idx="1870">
                  <c:v>2.7291665319353346E-3</c:v>
                </c:pt>
                <c:pt idx="1871">
                  <c:v>2.7368420269340281E-3</c:v>
                </c:pt>
                <c:pt idx="1872">
                  <c:v>2.7605632785707747E-3</c:v>
                </c:pt>
                <c:pt idx="1873">
                  <c:v>2.7605632785707747E-3</c:v>
                </c:pt>
                <c:pt idx="1874">
                  <c:v>2.7605632785707747E-3</c:v>
                </c:pt>
                <c:pt idx="1875">
                  <c:v>2.7789473533630401E-3</c:v>
                </c:pt>
                <c:pt idx="1876">
                  <c:v>2.7808218728750957E-3</c:v>
                </c:pt>
                <c:pt idx="1877">
                  <c:v>2.7808218728750957E-3</c:v>
                </c:pt>
                <c:pt idx="1878">
                  <c:v>2.7808218728750957E-3</c:v>
                </c:pt>
                <c:pt idx="1879">
                  <c:v>2.7808218728750957E-3</c:v>
                </c:pt>
                <c:pt idx="1880">
                  <c:v>2.782051218673592E-3</c:v>
                </c:pt>
                <c:pt idx="1881">
                  <c:v>2.785714343190194E-3</c:v>
                </c:pt>
                <c:pt idx="1882">
                  <c:v>2.7931034564971941E-3</c:v>
                </c:pt>
                <c:pt idx="1883">
                  <c:v>2.7931034564971941E-3</c:v>
                </c:pt>
                <c:pt idx="1884">
                  <c:v>2.8000001329928602E-3</c:v>
                </c:pt>
                <c:pt idx="1885">
                  <c:v>2.8214287012815519E-3</c:v>
                </c:pt>
                <c:pt idx="1886">
                  <c:v>2.8421052265912299E-3</c:v>
                </c:pt>
                <c:pt idx="1887">
                  <c:v>2.85714282654226E-3</c:v>
                </c:pt>
                <c:pt idx="1888">
                  <c:v>2.85714282654226E-3</c:v>
                </c:pt>
                <c:pt idx="1889">
                  <c:v>2.8629442676901817E-3</c:v>
                </c:pt>
                <c:pt idx="1890">
                  <c:v>2.8695652727037699E-3</c:v>
                </c:pt>
                <c:pt idx="1891">
                  <c:v>2.8695652727037699E-3</c:v>
                </c:pt>
                <c:pt idx="1892">
                  <c:v>2.8783071320504002E-3</c:v>
                </c:pt>
                <c:pt idx="1893">
                  <c:v>2.8783071320504002E-3</c:v>
                </c:pt>
                <c:pt idx="1894">
                  <c:v>2.9371427372097999E-3</c:v>
                </c:pt>
                <c:pt idx="1895">
                  <c:v>2.9655173420906145E-3</c:v>
                </c:pt>
                <c:pt idx="1896">
                  <c:v>2.990990877151494E-3</c:v>
                </c:pt>
                <c:pt idx="1897">
                  <c:v>2.990990877151494E-3</c:v>
                </c:pt>
                <c:pt idx="1898">
                  <c:v>2.9999997932463919E-3</c:v>
                </c:pt>
                <c:pt idx="1899">
                  <c:v>3.0000000260770325E-3</c:v>
                </c:pt>
                <c:pt idx="1900">
                  <c:v>3.0000000260770325E-3</c:v>
                </c:pt>
                <c:pt idx="1901">
                  <c:v>3.0244328081607819E-3</c:v>
                </c:pt>
                <c:pt idx="1902">
                  <c:v>3.0322580132633387E-3</c:v>
                </c:pt>
                <c:pt idx="1903">
                  <c:v>3.0335569754242901E-3</c:v>
                </c:pt>
                <c:pt idx="1904">
                  <c:v>3.0476192478090546E-3</c:v>
                </c:pt>
                <c:pt idx="1905">
                  <c:v>3.05687612853944E-3</c:v>
                </c:pt>
                <c:pt idx="1906">
                  <c:v>3.0806451104581382E-3</c:v>
                </c:pt>
                <c:pt idx="1907">
                  <c:v>3.0806451104581382E-3</c:v>
                </c:pt>
                <c:pt idx="1908">
                  <c:v>3.0873634386807719E-3</c:v>
                </c:pt>
                <c:pt idx="1909">
                  <c:v>3.0873634386807719E-3</c:v>
                </c:pt>
                <c:pt idx="1910">
                  <c:v>3.0873634386807719E-3</c:v>
                </c:pt>
                <c:pt idx="1911">
                  <c:v>3.1326531898230284E-3</c:v>
                </c:pt>
                <c:pt idx="1912">
                  <c:v>3.141162451356652E-3</c:v>
                </c:pt>
                <c:pt idx="1913">
                  <c:v>3.1428572256118098E-3</c:v>
                </c:pt>
                <c:pt idx="1914">
                  <c:v>3.1973684672266219E-3</c:v>
                </c:pt>
                <c:pt idx="1915">
                  <c:v>3.1973684672266219E-3</c:v>
                </c:pt>
                <c:pt idx="1916">
                  <c:v>3.1973684672266219E-3</c:v>
                </c:pt>
                <c:pt idx="1917">
                  <c:v>3.2000001519918429E-3</c:v>
                </c:pt>
                <c:pt idx="1918">
                  <c:v>3.2067038118839325E-3</c:v>
                </c:pt>
                <c:pt idx="1919">
                  <c:v>3.2067038118839325E-3</c:v>
                </c:pt>
                <c:pt idx="1920">
                  <c:v>3.2190082129091011E-3</c:v>
                </c:pt>
                <c:pt idx="1921">
                  <c:v>3.2190082129091011E-3</c:v>
                </c:pt>
                <c:pt idx="1922">
                  <c:v>3.2203388400375852E-3</c:v>
                </c:pt>
                <c:pt idx="1923">
                  <c:v>3.2203388400375852E-3</c:v>
                </c:pt>
                <c:pt idx="1924">
                  <c:v>3.2603773288428844E-3</c:v>
                </c:pt>
                <c:pt idx="1925">
                  <c:v>3.2603773288428844E-3</c:v>
                </c:pt>
                <c:pt idx="1926">
                  <c:v>3.2603773288428844E-3</c:v>
                </c:pt>
                <c:pt idx="1927">
                  <c:v>3.2603773288428844E-3</c:v>
                </c:pt>
                <c:pt idx="1928">
                  <c:v>3.2603773288428844E-3</c:v>
                </c:pt>
                <c:pt idx="1929">
                  <c:v>3.288389649242164E-3</c:v>
                </c:pt>
                <c:pt idx="1930">
                  <c:v>3.2999999821186126E-3</c:v>
                </c:pt>
                <c:pt idx="1931">
                  <c:v>3.3333331812173141E-3</c:v>
                </c:pt>
                <c:pt idx="1932">
                  <c:v>3.3399998210370519E-3</c:v>
                </c:pt>
                <c:pt idx="1933">
                  <c:v>3.3636363223195124E-3</c:v>
                </c:pt>
                <c:pt idx="1934">
                  <c:v>3.3636363223195124E-3</c:v>
                </c:pt>
                <c:pt idx="1935">
                  <c:v>3.3636363223195124E-3</c:v>
                </c:pt>
                <c:pt idx="1936">
                  <c:v>3.3636363223195124E-3</c:v>
                </c:pt>
                <c:pt idx="1937">
                  <c:v>3.3636363223195124E-3</c:v>
                </c:pt>
                <c:pt idx="1938">
                  <c:v>3.3694582525640717E-3</c:v>
                </c:pt>
                <c:pt idx="1939">
                  <c:v>3.3694582525640717E-3</c:v>
                </c:pt>
                <c:pt idx="1940">
                  <c:v>3.3694582525640717E-3</c:v>
                </c:pt>
                <c:pt idx="1941">
                  <c:v>3.3694582525640717E-3</c:v>
                </c:pt>
                <c:pt idx="1942">
                  <c:v>3.4212453756481387E-3</c:v>
                </c:pt>
                <c:pt idx="1943">
                  <c:v>3.4641860984265835E-3</c:v>
                </c:pt>
                <c:pt idx="1944">
                  <c:v>3.4641860984265835E-3</c:v>
                </c:pt>
                <c:pt idx="1945">
                  <c:v>3.4641860984265835E-3</c:v>
                </c:pt>
                <c:pt idx="1946">
                  <c:v>3.4641860984265835E-3</c:v>
                </c:pt>
                <c:pt idx="1947">
                  <c:v>3.4641860984265835E-3</c:v>
                </c:pt>
                <c:pt idx="1948">
                  <c:v>3.4641860984265835E-3</c:v>
                </c:pt>
                <c:pt idx="1949">
                  <c:v>3.4641860984265835E-3</c:v>
                </c:pt>
                <c:pt idx="1950">
                  <c:v>3.4641860984265835E-3</c:v>
                </c:pt>
                <c:pt idx="1951">
                  <c:v>3.4641860984265835E-3</c:v>
                </c:pt>
                <c:pt idx="1952">
                  <c:v>3.4641860984265835E-3</c:v>
                </c:pt>
                <c:pt idx="1953">
                  <c:v>3.4641860984265835E-3</c:v>
                </c:pt>
                <c:pt idx="1954">
                  <c:v>3.4666666761040701E-3</c:v>
                </c:pt>
                <c:pt idx="1955">
                  <c:v>3.4782607108354629E-3</c:v>
                </c:pt>
                <c:pt idx="1956">
                  <c:v>3.4943819046020521E-3</c:v>
                </c:pt>
                <c:pt idx="1957">
                  <c:v>3.5000001080334217E-3</c:v>
                </c:pt>
                <c:pt idx="1958">
                  <c:v>3.512195078656083E-3</c:v>
                </c:pt>
                <c:pt idx="1959">
                  <c:v>3.5151513293385501E-3</c:v>
                </c:pt>
                <c:pt idx="1960">
                  <c:v>3.5151513293385501E-3</c:v>
                </c:pt>
                <c:pt idx="1961">
                  <c:v>3.5151513293385501E-3</c:v>
                </c:pt>
                <c:pt idx="1962">
                  <c:v>3.5353535786271143E-3</c:v>
                </c:pt>
                <c:pt idx="1963">
                  <c:v>3.5374998115003135E-3</c:v>
                </c:pt>
                <c:pt idx="1964">
                  <c:v>3.5505620762705812E-3</c:v>
                </c:pt>
                <c:pt idx="1965">
                  <c:v>3.5505620762705812E-3</c:v>
                </c:pt>
                <c:pt idx="1966">
                  <c:v>3.5505620762705812E-3</c:v>
                </c:pt>
                <c:pt idx="1967">
                  <c:v>3.5505620762705812E-3</c:v>
                </c:pt>
                <c:pt idx="1968">
                  <c:v>3.5505620762705812E-3</c:v>
                </c:pt>
                <c:pt idx="1969">
                  <c:v>3.5505620762705812E-3</c:v>
                </c:pt>
                <c:pt idx="1970">
                  <c:v>3.5505620762705812E-3</c:v>
                </c:pt>
                <c:pt idx="1971">
                  <c:v>3.5505620762705812E-3</c:v>
                </c:pt>
                <c:pt idx="1972">
                  <c:v>3.5505620762705812E-3</c:v>
                </c:pt>
                <c:pt idx="1973">
                  <c:v>3.5505620762705812E-3</c:v>
                </c:pt>
                <c:pt idx="1974">
                  <c:v>3.5714285913854811E-3</c:v>
                </c:pt>
                <c:pt idx="1975">
                  <c:v>3.5714285913854811E-3</c:v>
                </c:pt>
                <c:pt idx="1976">
                  <c:v>3.5714285913854811E-3</c:v>
                </c:pt>
                <c:pt idx="1977">
                  <c:v>3.5714285913854811E-3</c:v>
                </c:pt>
                <c:pt idx="1978">
                  <c:v>3.5714285913854811E-3</c:v>
                </c:pt>
                <c:pt idx="1979">
                  <c:v>3.5757576115429419E-3</c:v>
                </c:pt>
                <c:pt idx="1980">
                  <c:v>3.5779816098511219E-3</c:v>
                </c:pt>
                <c:pt idx="1981">
                  <c:v>3.5882352385669947E-3</c:v>
                </c:pt>
                <c:pt idx="1982">
                  <c:v>3.6000001709908212E-3</c:v>
                </c:pt>
                <c:pt idx="1983">
                  <c:v>3.6140352021902817E-3</c:v>
                </c:pt>
                <c:pt idx="1984">
                  <c:v>3.6305731628090135E-3</c:v>
                </c:pt>
                <c:pt idx="1985">
                  <c:v>3.6363636609166934E-3</c:v>
                </c:pt>
                <c:pt idx="1986">
                  <c:v>3.6363636609166934E-3</c:v>
                </c:pt>
                <c:pt idx="1987">
                  <c:v>3.6606059875339335E-3</c:v>
                </c:pt>
                <c:pt idx="1988">
                  <c:v>3.7142855580896135E-3</c:v>
                </c:pt>
                <c:pt idx="1989">
                  <c:v>3.7142857909202619E-3</c:v>
                </c:pt>
                <c:pt idx="1990">
                  <c:v>3.7499999161809752E-3</c:v>
                </c:pt>
                <c:pt idx="1991">
                  <c:v>3.7499999161809752E-3</c:v>
                </c:pt>
                <c:pt idx="1992">
                  <c:v>3.7499999161809752E-3</c:v>
                </c:pt>
                <c:pt idx="1993">
                  <c:v>3.7499999161809752E-3</c:v>
                </c:pt>
                <c:pt idx="1994">
                  <c:v>3.7677725777030052E-3</c:v>
                </c:pt>
                <c:pt idx="1995">
                  <c:v>3.7677725777030052E-3</c:v>
                </c:pt>
                <c:pt idx="1996">
                  <c:v>3.7916665896773325E-3</c:v>
                </c:pt>
                <c:pt idx="1997">
                  <c:v>3.8078294601291401E-3</c:v>
                </c:pt>
                <c:pt idx="1998">
                  <c:v>3.8078294601291401E-3</c:v>
                </c:pt>
                <c:pt idx="1999">
                  <c:v>3.8078294601291401E-3</c:v>
                </c:pt>
                <c:pt idx="2000">
                  <c:v>3.8148146122694002E-3</c:v>
                </c:pt>
                <c:pt idx="2001">
                  <c:v>3.8521401584148398E-3</c:v>
                </c:pt>
                <c:pt idx="2002">
                  <c:v>3.8526912685483746E-3</c:v>
                </c:pt>
                <c:pt idx="2003">
                  <c:v>3.8526912685483746E-3</c:v>
                </c:pt>
                <c:pt idx="2004">
                  <c:v>3.8526912685483746E-3</c:v>
                </c:pt>
                <c:pt idx="2005">
                  <c:v>3.8888889830559518E-3</c:v>
                </c:pt>
                <c:pt idx="2006">
                  <c:v>3.8888889830559518E-3</c:v>
                </c:pt>
                <c:pt idx="2007">
                  <c:v>3.9396551437675996E-3</c:v>
                </c:pt>
                <c:pt idx="2008">
                  <c:v>3.9473683573305633E-3</c:v>
                </c:pt>
                <c:pt idx="2009">
                  <c:v>3.9812647737562734E-3</c:v>
                </c:pt>
                <c:pt idx="2010">
                  <c:v>3.9812647737562734E-3</c:v>
                </c:pt>
                <c:pt idx="2011">
                  <c:v>3.9900988340377799E-3</c:v>
                </c:pt>
                <c:pt idx="2012">
                  <c:v>3.9900988340377799E-3</c:v>
                </c:pt>
                <c:pt idx="2013">
                  <c:v>3.9900988340377799E-3</c:v>
                </c:pt>
                <c:pt idx="2014">
                  <c:v>3.9900988340377799E-3</c:v>
                </c:pt>
                <c:pt idx="2015">
                  <c:v>3.9900988340377799E-3</c:v>
                </c:pt>
                <c:pt idx="2016">
                  <c:v>3.9999997243285196E-3</c:v>
                </c:pt>
                <c:pt idx="2017">
                  <c:v>4.0000001899898139E-3</c:v>
                </c:pt>
                <c:pt idx="2018">
                  <c:v>4.0000001899898139E-3</c:v>
                </c:pt>
                <c:pt idx="2019">
                  <c:v>4.0000001899898139E-3</c:v>
                </c:pt>
                <c:pt idx="2020">
                  <c:v>4.0000001899898139E-3</c:v>
                </c:pt>
                <c:pt idx="2021">
                  <c:v>4.0000001899898139E-3</c:v>
                </c:pt>
                <c:pt idx="2022">
                  <c:v>4.0000001899898139E-3</c:v>
                </c:pt>
                <c:pt idx="2023">
                  <c:v>4.0000001899898139E-3</c:v>
                </c:pt>
                <c:pt idx="2024">
                  <c:v>4.0000001899898139E-3</c:v>
                </c:pt>
                <c:pt idx="2025">
                  <c:v>4.0000001899898139E-3</c:v>
                </c:pt>
                <c:pt idx="2026">
                  <c:v>4.0000001899898139E-3</c:v>
                </c:pt>
                <c:pt idx="2027">
                  <c:v>4.0000001899898139E-3</c:v>
                </c:pt>
                <c:pt idx="2028">
                  <c:v>4.0000001899898139E-3</c:v>
                </c:pt>
                <c:pt idx="2029">
                  <c:v>4.0000001899898139E-3</c:v>
                </c:pt>
                <c:pt idx="2030">
                  <c:v>4.0000001899898139E-3</c:v>
                </c:pt>
                <c:pt idx="2031">
                  <c:v>4.0000001899898139E-3</c:v>
                </c:pt>
                <c:pt idx="2032">
                  <c:v>4.0000001899898139E-3</c:v>
                </c:pt>
                <c:pt idx="2033">
                  <c:v>4.0000001899898139E-3</c:v>
                </c:pt>
                <c:pt idx="2034">
                  <c:v>4.0312497876584582E-3</c:v>
                </c:pt>
                <c:pt idx="2035">
                  <c:v>4.0685716085135902E-3</c:v>
                </c:pt>
                <c:pt idx="2036">
                  <c:v>4.0685716085135902E-3</c:v>
                </c:pt>
                <c:pt idx="2037">
                  <c:v>4.0981592610478401E-3</c:v>
                </c:pt>
                <c:pt idx="2038">
                  <c:v>4.1117644868791138E-3</c:v>
                </c:pt>
                <c:pt idx="2039">
                  <c:v>4.1117644868791138E-3</c:v>
                </c:pt>
                <c:pt idx="2040">
                  <c:v>4.1117644868791138E-3</c:v>
                </c:pt>
                <c:pt idx="2041">
                  <c:v>4.1117644868791138E-3</c:v>
                </c:pt>
                <c:pt idx="2042">
                  <c:v>4.1117644868791138E-3</c:v>
                </c:pt>
                <c:pt idx="2043">
                  <c:v>4.1150157339870895E-3</c:v>
                </c:pt>
                <c:pt idx="2044">
                  <c:v>4.1196173988282724E-3</c:v>
                </c:pt>
                <c:pt idx="2045">
                  <c:v>4.1196173988282724E-3</c:v>
                </c:pt>
                <c:pt idx="2046">
                  <c:v>4.1196173988282724E-3</c:v>
                </c:pt>
                <c:pt idx="2047">
                  <c:v>4.1196173988282724E-3</c:v>
                </c:pt>
                <c:pt idx="2048">
                  <c:v>4.1196173988282724E-3</c:v>
                </c:pt>
                <c:pt idx="2049">
                  <c:v>4.1387956589460399E-3</c:v>
                </c:pt>
                <c:pt idx="2050">
                  <c:v>4.1387956589460399E-3</c:v>
                </c:pt>
                <c:pt idx="2051">
                  <c:v>4.1387956589460399E-3</c:v>
                </c:pt>
                <c:pt idx="2052">
                  <c:v>4.1387956589460399E-3</c:v>
                </c:pt>
                <c:pt idx="2053">
                  <c:v>4.1387956589460399E-3</c:v>
                </c:pt>
                <c:pt idx="2054">
                  <c:v>4.1387956589460399E-3</c:v>
                </c:pt>
                <c:pt idx="2055">
                  <c:v>4.1387956589460399E-3</c:v>
                </c:pt>
                <c:pt idx="2056">
                  <c:v>4.1463412344455736E-3</c:v>
                </c:pt>
                <c:pt idx="2057">
                  <c:v>4.1463412344455736E-3</c:v>
                </c:pt>
                <c:pt idx="2058">
                  <c:v>4.1463412344455736E-3</c:v>
                </c:pt>
                <c:pt idx="2059">
                  <c:v>4.1463412344455736E-3</c:v>
                </c:pt>
                <c:pt idx="2060">
                  <c:v>4.1463412344455736E-3</c:v>
                </c:pt>
                <c:pt idx="2061">
                  <c:v>4.1463412344455736E-3</c:v>
                </c:pt>
                <c:pt idx="2062">
                  <c:v>4.1463412344455736E-3</c:v>
                </c:pt>
                <c:pt idx="2063">
                  <c:v>4.1463412344455736E-3</c:v>
                </c:pt>
                <c:pt idx="2064">
                  <c:v>4.1463412344455736E-3</c:v>
                </c:pt>
                <c:pt idx="2065">
                  <c:v>4.1463412344455736E-3</c:v>
                </c:pt>
                <c:pt idx="2066">
                  <c:v>4.1463412344455736E-3</c:v>
                </c:pt>
                <c:pt idx="2067">
                  <c:v>4.1463412344455736E-3</c:v>
                </c:pt>
                <c:pt idx="2068">
                  <c:v>4.1463412344455736E-3</c:v>
                </c:pt>
                <c:pt idx="2069">
                  <c:v>4.1463412344455736E-3</c:v>
                </c:pt>
                <c:pt idx="2070">
                  <c:v>4.1463412344455736E-3</c:v>
                </c:pt>
                <c:pt idx="2071">
                  <c:v>4.1463412344455736E-3</c:v>
                </c:pt>
                <c:pt idx="2072">
                  <c:v>4.1463412344455736E-3</c:v>
                </c:pt>
                <c:pt idx="2073">
                  <c:v>4.1463412344455736E-3</c:v>
                </c:pt>
                <c:pt idx="2074">
                  <c:v>4.1463412344455736E-3</c:v>
                </c:pt>
                <c:pt idx="2075">
                  <c:v>4.1463412344455736E-3</c:v>
                </c:pt>
                <c:pt idx="2076">
                  <c:v>4.1463412344455736E-3</c:v>
                </c:pt>
                <c:pt idx="2077">
                  <c:v>4.1463412344455736E-3</c:v>
                </c:pt>
                <c:pt idx="2078">
                  <c:v>4.1463412344455736E-3</c:v>
                </c:pt>
                <c:pt idx="2079">
                  <c:v>4.1463412344455736E-3</c:v>
                </c:pt>
                <c:pt idx="2080">
                  <c:v>4.1578947566449564E-3</c:v>
                </c:pt>
                <c:pt idx="2081">
                  <c:v>4.1785715147852898E-3</c:v>
                </c:pt>
                <c:pt idx="2082">
                  <c:v>4.1971830651164064E-3</c:v>
                </c:pt>
                <c:pt idx="2083">
                  <c:v>4.1971830651164064E-3</c:v>
                </c:pt>
                <c:pt idx="2084">
                  <c:v>4.1971830651164064E-3</c:v>
                </c:pt>
                <c:pt idx="2085">
                  <c:v>4.2207790538668641E-3</c:v>
                </c:pt>
                <c:pt idx="2086">
                  <c:v>4.2285714298486736E-3</c:v>
                </c:pt>
                <c:pt idx="2087">
                  <c:v>4.2658229358494334E-3</c:v>
                </c:pt>
                <c:pt idx="2088">
                  <c:v>4.2658229358494334E-3</c:v>
                </c:pt>
                <c:pt idx="2089">
                  <c:v>4.2658229358494334E-3</c:v>
                </c:pt>
                <c:pt idx="2090">
                  <c:v>4.3333335779607313E-3</c:v>
                </c:pt>
                <c:pt idx="2091">
                  <c:v>4.3357452377676999E-3</c:v>
                </c:pt>
                <c:pt idx="2092">
                  <c:v>4.3357452377676999E-3</c:v>
                </c:pt>
                <c:pt idx="2093">
                  <c:v>4.3357452377676999E-3</c:v>
                </c:pt>
                <c:pt idx="2094">
                  <c:v>4.3759401887655336E-3</c:v>
                </c:pt>
                <c:pt idx="2095">
                  <c:v>4.3759401887655336E-3</c:v>
                </c:pt>
                <c:pt idx="2096">
                  <c:v>4.3999999761581404E-3</c:v>
                </c:pt>
                <c:pt idx="2097">
                  <c:v>4.3999999761581404E-3</c:v>
                </c:pt>
                <c:pt idx="2098">
                  <c:v>4.3999999761581404E-3</c:v>
                </c:pt>
                <c:pt idx="2099">
                  <c:v>4.3999999761581404E-3</c:v>
                </c:pt>
                <c:pt idx="2100">
                  <c:v>4.4075069017708336E-3</c:v>
                </c:pt>
                <c:pt idx="2101">
                  <c:v>4.4075069017708336E-3</c:v>
                </c:pt>
                <c:pt idx="2102">
                  <c:v>4.4090910814702572E-3</c:v>
                </c:pt>
                <c:pt idx="2103">
                  <c:v>4.4090910814702572E-3</c:v>
                </c:pt>
                <c:pt idx="2104">
                  <c:v>4.4090910814702572E-3</c:v>
                </c:pt>
                <c:pt idx="2105">
                  <c:v>4.4126985594630241E-3</c:v>
                </c:pt>
                <c:pt idx="2106">
                  <c:v>4.4232807122170934E-3</c:v>
                </c:pt>
                <c:pt idx="2107">
                  <c:v>4.4232807122170934E-3</c:v>
                </c:pt>
                <c:pt idx="2108">
                  <c:v>4.4232807122170934E-3</c:v>
                </c:pt>
                <c:pt idx="2109">
                  <c:v>4.4232807122170934E-3</c:v>
                </c:pt>
                <c:pt idx="2110">
                  <c:v>4.4232807122170934E-3</c:v>
                </c:pt>
                <c:pt idx="2111">
                  <c:v>4.4232807122170934E-3</c:v>
                </c:pt>
                <c:pt idx="2112">
                  <c:v>4.4232807122170934E-3</c:v>
                </c:pt>
                <c:pt idx="2113">
                  <c:v>4.4600940309464897E-3</c:v>
                </c:pt>
                <c:pt idx="2114">
                  <c:v>4.4675325043499496E-3</c:v>
                </c:pt>
                <c:pt idx="2115">
                  <c:v>4.5142858289182169E-3</c:v>
                </c:pt>
                <c:pt idx="2116">
                  <c:v>4.5283688232302735E-3</c:v>
                </c:pt>
                <c:pt idx="2117">
                  <c:v>4.5283688232302735E-3</c:v>
                </c:pt>
                <c:pt idx="2118">
                  <c:v>4.5283688232302735E-3</c:v>
                </c:pt>
                <c:pt idx="2119">
                  <c:v>4.5283688232302735E-3</c:v>
                </c:pt>
                <c:pt idx="2120">
                  <c:v>4.5283688232302735E-3</c:v>
                </c:pt>
                <c:pt idx="2121">
                  <c:v>4.5652170665562162E-3</c:v>
                </c:pt>
                <c:pt idx="2122">
                  <c:v>4.5840092934668134E-3</c:v>
                </c:pt>
                <c:pt idx="2123">
                  <c:v>4.5840092934668134E-3</c:v>
                </c:pt>
                <c:pt idx="2124">
                  <c:v>4.5840092934668134E-3</c:v>
                </c:pt>
                <c:pt idx="2125">
                  <c:v>4.6250000596046404E-3</c:v>
                </c:pt>
                <c:pt idx="2126">
                  <c:v>4.633833188563594E-3</c:v>
                </c:pt>
                <c:pt idx="2127">
                  <c:v>4.633833188563594E-3</c:v>
                </c:pt>
                <c:pt idx="2128">
                  <c:v>4.633833188563594E-3</c:v>
                </c:pt>
                <c:pt idx="2129">
                  <c:v>4.633833188563594E-3</c:v>
                </c:pt>
                <c:pt idx="2130">
                  <c:v>4.6466165222227599E-3</c:v>
                </c:pt>
                <c:pt idx="2131">
                  <c:v>4.6466165222227599E-3</c:v>
                </c:pt>
                <c:pt idx="2132">
                  <c:v>4.666666965931654E-3</c:v>
                </c:pt>
                <c:pt idx="2133">
                  <c:v>4.666666965931654E-3</c:v>
                </c:pt>
                <c:pt idx="2134">
                  <c:v>4.7218934632837859E-3</c:v>
                </c:pt>
                <c:pt idx="2135">
                  <c:v>4.7323941253125772E-3</c:v>
                </c:pt>
                <c:pt idx="2136">
                  <c:v>4.776315763592727E-3</c:v>
                </c:pt>
                <c:pt idx="2137">
                  <c:v>4.7857142053544504E-3</c:v>
                </c:pt>
                <c:pt idx="2138">
                  <c:v>4.7857142053544504E-3</c:v>
                </c:pt>
                <c:pt idx="2139">
                  <c:v>4.8053693026304271E-3</c:v>
                </c:pt>
                <c:pt idx="2140">
                  <c:v>4.8053693026304271E-3</c:v>
                </c:pt>
                <c:pt idx="2141">
                  <c:v>4.8217051662504699E-3</c:v>
                </c:pt>
                <c:pt idx="2142">
                  <c:v>4.8333331942558393E-3</c:v>
                </c:pt>
                <c:pt idx="2143">
                  <c:v>4.8421053215861303E-3</c:v>
                </c:pt>
                <c:pt idx="2144">
                  <c:v>4.8421053215861303E-3</c:v>
                </c:pt>
                <c:pt idx="2145">
                  <c:v>4.8421053215861303E-3</c:v>
                </c:pt>
                <c:pt idx="2146">
                  <c:v>4.8604654148221059E-3</c:v>
                </c:pt>
                <c:pt idx="2147">
                  <c:v>4.8739495687186735E-3</c:v>
                </c:pt>
                <c:pt idx="2148">
                  <c:v>4.8739495687186735E-3</c:v>
                </c:pt>
                <c:pt idx="2149">
                  <c:v>4.8739495687186735E-3</c:v>
                </c:pt>
                <c:pt idx="2150">
                  <c:v>4.8739495687186735E-3</c:v>
                </c:pt>
                <c:pt idx="2151">
                  <c:v>4.8739495687186735E-3</c:v>
                </c:pt>
                <c:pt idx="2152">
                  <c:v>4.8852460458874737E-3</c:v>
                </c:pt>
                <c:pt idx="2153">
                  <c:v>4.9192546866834242E-3</c:v>
                </c:pt>
                <c:pt idx="2154">
                  <c:v>4.919597879052163E-3</c:v>
                </c:pt>
                <c:pt idx="2155">
                  <c:v>4.919597879052163E-3</c:v>
                </c:pt>
                <c:pt idx="2156">
                  <c:v>4.919597879052163E-3</c:v>
                </c:pt>
                <c:pt idx="2157">
                  <c:v>4.919597879052163E-3</c:v>
                </c:pt>
                <c:pt idx="2158">
                  <c:v>4.919597879052163E-3</c:v>
                </c:pt>
                <c:pt idx="2159">
                  <c:v>4.9200002104044004E-3</c:v>
                </c:pt>
                <c:pt idx="2160">
                  <c:v>4.9367086030542981E-3</c:v>
                </c:pt>
                <c:pt idx="2161">
                  <c:v>4.9487180076539534E-3</c:v>
                </c:pt>
                <c:pt idx="2162">
                  <c:v>4.9640289507806336E-3</c:v>
                </c:pt>
                <c:pt idx="2163">
                  <c:v>4.9640289507806336E-3</c:v>
                </c:pt>
                <c:pt idx="2164">
                  <c:v>4.991452675312767E-3</c:v>
                </c:pt>
                <c:pt idx="2165">
                  <c:v>4.9999998882412936E-3</c:v>
                </c:pt>
                <c:pt idx="2166">
                  <c:v>4.9999998882412936E-3</c:v>
                </c:pt>
                <c:pt idx="2167">
                  <c:v>4.9999998882412936E-3</c:v>
                </c:pt>
                <c:pt idx="2168">
                  <c:v>5.0086956471204801E-3</c:v>
                </c:pt>
                <c:pt idx="2169">
                  <c:v>5.0086956471204801E-3</c:v>
                </c:pt>
                <c:pt idx="2170">
                  <c:v>5.0424244254827534E-3</c:v>
                </c:pt>
                <c:pt idx="2171">
                  <c:v>5.085962358862166E-3</c:v>
                </c:pt>
                <c:pt idx="2172">
                  <c:v>5.085962358862166E-3</c:v>
                </c:pt>
                <c:pt idx="2173">
                  <c:v>5.085962358862166E-3</c:v>
                </c:pt>
                <c:pt idx="2174">
                  <c:v>5.085962358862166E-3</c:v>
                </c:pt>
                <c:pt idx="2175">
                  <c:v>5.085962358862166E-3</c:v>
                </c:pt>
                <c:pt idx="2176">
                  <c:v>5.085962358862166E-3</c:v>
                </c:pt>
                <c:pt idx="2177">
                  <c:v>5.085962358862166E-3</c:v>
                </c:pt>
                <c:pt idx="2178">
                  <c:v>5.085962358862166E-3</c:v>
                </c:pt>
                <c:pt idx="2179">
                  <c:v>5.085962358862166E-3</c:v>
                </c:pt>
                <c:pt idx="2180">
                  <c:v>5.085962358862166E-3</c:v>
                </c:pt>
                <c:pt idx="2181">
                  <c:v>5.085962358862166E-3</c:v>
                </c:pt>
                <c:pt idx="2182">
                  <c:v>5.085962358862166E-3</c:v>
                </c:pt>
                <c:pt idx="2183">
                  <c:v>5.085962358862166E-3</c:v>
                </c:pt>
                <c:pt idx="2184">
                  <c:v>5.085962358862166E-3</c:v>
                </c:pt>
                <c:pt idx="2185">
                  <c:v>5.085962358862166E-3</c:v>
                </c:pt>
                <c:pt idx="2186">
                  <c:v>5.085962358862166E-3</c:v>
                </c:pt>
                <c:pt idx="2187">
                  <c:v>5.085962358862166E-3</c:v>
                </c:pt>
                <c:pt idx="2188">
                  <c:v>5.1111113280057864E-3</c:v>
                </c:pt>
                <c:pt idx="2189">
                  <c:v>5.1250001415610313E-3</c:v>
                </c:pt>
                <c:pt idx="2190">
                  <c:v>5.1558441482484297E-3</c:v>
                </c:pt>
                <c:pt idx="2191">
                  <c:v>5.1603051833808439E-3</c:v>
                </c:pt>
                <c:pt idx="2192">
                  <c:v>5.1666665822267524E-3</c:v>
                </c:pt>
                <c:pt idx="2193">
                  <c:v>5.171052645891904E-3</c:v>
                </c:pt>
                <c:pt idx="2194">
                  <c:v>5.1848739385604876E-3</c:v>
                </c:pt>
                <c:pt idx="2195">
                  <c:v>5.1848739385604876E-3</c:v>
                </c:pt>
                <c:pt idx="2196">
                  <c:v>5.200000014156104E-3</c:v>
                </c:pt>
                <c:pt idx="2197">
                  <c:v>5.2742385305464302E-3</c:v>
                </c:pt>
                <c:pt idx="2198">
                  <c:v>5.2742385305464302E-3</c:v>
                </c:pt>
                <c:pt idx="2199">
                  <c:v>5.2742385305464302E-3</c:v>
                </c:pt>
                <c:pt idx="2200">
                  <c:v>5.2742385305464302E-3</c:v>
                </c:pt>
                <c:pt idx="2201">
                  <c:v>5.2742385305464302E-3</c:v>
                </c:pt>
                <c:pt idx="2202">
                  <c:v>5.2742385305464302E-3</c:v>
                </c:pt>
                <c:pt idx="2203">
                  <c:v>5.3129945881664762E-3</c:v>
                </c:pt>
                <c:pt idx="2204">
                  <c:v>5.3129945881664762E-3</c:v>
                </c:pt>
                <c:pt idx="2205">
                  <c:v>5.3129945881664762E-3</c:v>
                </c:pt>
                <c:pt idx="2206">
                  <c:v>5.3129945881664762E-3</c:v>
                </c:pt>
                <c:pt idx="2207">
                  <c:v>5.3129945881664762E-3</c:v>
                </c:pt>
                <c:pt idx="2208">
                  <c:v>5.3333337418735071E-3</c:v>
                </c:pt>
                <c:pt idx="2209">
                  <c:v>5.3333337418735071E-3</c:v>
                </c:pt>
                <c:pt idx="2210">
                  <c:v>5.3333337418735071E-3</c:v>
                </c:pt>
                <c:pt idx="2211">
                  <c:v>5.3333337418735071E-3</c:v>
                </c:pt>
                <c:pt idx="2212">
                  <c:v>5.3333337418735071E-3</c:v>
                </c:pt>
                <c:pt idx="2213">
                  <c:v>5.3333337418735071E-3</c:v>
                </c:pt>
                <c:pt idx="2214">
                  <c:v>5.3435112349688998E-3</c:v>
                </c:pt>
                <c:pt idx="2215">
                  <c:v>5.3684208542108501E-3</c:v>
                </c:pt>
                <c:pt idx="2216">
                  <c:v>5.3750001825392281E-3</c:v>
                </c:pt>
                <c:pt idx="2217">
                  <c:v>5.4278215393423999E-3</c:v>
                </c:pt>
                <c:pt idx="2218">
                  <c:v>5.4278215393423999E-3</c:v>
                </c:pt>
                <c:pt idx="2219">
                  <c:v>5.4326923564076458E-3</c:v>
                </c:pt>
                <c:pt idx="2220">
                  <c:v>5.4385964758694241E-3</c:v>
                </c:pt>
                <c:pt idx="2221">
                  <c:v>5.4388488642871458E-3</c:v>
                </c:pt>
                <c:pt idx="2222">
                  <c:v>5.4556960240006482E-3</c:v>
                </c:pt>
                <c:pt idx="2223">
                  <c:v>5.4789916612207924E-3</c:v>
                </c:pt>
                <c:pt idx="2224">
                  <c:v>5.4999999701976837E-3</c:v>
                </c:pt>
                <c:pt idx="2225">
                  <c:v>5.4999999701976837E-3</c:v>
                </c:pt>
                <c:pt idx="2226">
                  <c:v>5.5229356512427295E-3</c:v>
                </c:pt>
                <c:pt idx="2227">
                  <c:v>5.5229356512427295E-3</c:v>
                </c:pt>
                <c:pt idx="2228">
                  <c:v>5.531250033527617E-3</c:v>
                </c:pt>
                <c:pt idx="2229">
                  <c:v>5.5392580106854439E-3</c:v>
                </c:pt>
                <c:pt idx="2230">
                  <c:v>5.5392580106854439E-3</c:v>
                </c:pt>
                <c:pt idx="2231">
                  <c:v>5.5392580106854439E-3</c:v>
                </c:pt>
                <c:pt idx="2232">
                  <c:v>5.5392580106854439E-3</c:v>
                </c:pt>
                <c:pt idx="2233">
                  <c:v>5.5434782989323139E-3</c:v>
                </c:pt>
                <c:pt idx="2234">
                  <c:v>5.5961539037525758E-3</c:v>
                </c:pt>
                <c:pt idx="2235">
                  <c:v>5.6250002235174162E-3</c:v>
                </c:pt>
                <c:pt idx="2236">
                  <c:v>5.666667129844434E-3</c:v>
                </c:pt>
                <c:pt idx="2237">
                  <c:v>5.66935492679477E-3</c:v>
                </c:pt>
                <c:pt idx="2238">
                  <c:v>5.66935492679477E-3</c:v>
                </c:pt>
                <c:pt idx="2239">
                  <c:v>5.6836633011698792E-3</c:v>
                </c:pt>
                <c:pt idx="2240">
                  <c:v>5.6874998845159999E-3</c:v>
                </c:pt>
                <c:pt idx="2241">
                  <c:v>5.6874998845159999E-3</c:v>
                </c:pt>
                <c:pt idx="2242">
                  <c:v>5.7142856530845235E-3</c:v>
                </c:pt>
                <c:pt idx="2243">
                  <c:v>5.7142856530845235E-3</c:v>
                </c:pt>
                <c:pt idx="2244">
                  <c:v>5.740259774029254E-3</c:v>
                </c:pt>
                <c:pt idx="2245">
                  <c:v>5.7500000111758735E-3</c:v>
                </c:pt>
                <c:pt idx="2246">
                  <c:v>5.768292583525186E-3</c:v>
                </c:pt>
                <c:pt idx="2247">
                  <c:v>5.8223498053848769E-3</c:v>
                </c:pt>
                <c:pt idx="2248">
                  <c:v>5.8244238607585395E-3</c:v>
                </c:pt>
                <c:pt idx="2249">
                  <c:v>5.8275861665606464E-3</c:v>
                </c:pt>
                <c:pt idx="2250">
                  <c:v>5.8285715058445904E-3</c:v>
                </c:pt>
                <c:pt idx="2251">
                  <c:v>5.8804778382182095E-3</c:v>
                </c:pt>
                <c:pt idx="2252">
                  <c:v>5.8804778382182095E-3</c:v>
                </c:pt>
                <c:pt idx="2253">
                  <c:v>5.8804778382182095E-3</c:v>
                </c:pt>
                <c:pt idx="2254">
                  <c:v>5.8804778382182095E-3</c:v>
                </c:pt>
                <c:pt idx="2255">
                  <c:v>5.8804778382182095E-3</c:v>
                </c:pt>
                <c:pt idx="2256">
                  <c:v>5.8883721940219472E-3</c:v>
                </c:pt>
                <c:pt idx="2257">
                  <c:v>5.8883721940219472E-3</c:v>
                </c:pt>
                <c:pt idx="2258">
                  <c:v>5.9285713359713641E-3</c:v>
                </c:pt>
                <c:pt idx="2259">
                  <c:v>5.9285713359713641E-3</c:v>
                </c:pt>
                <c:pt idx="2260">
                  <c:v>5.9285713359713641E-3</c:v>
                </c:pt>
                <c:pt idx="2261">
                  <c:v>5.9285713359713641E-3</c:v>
                </c:pt>
                <c:pt idx="2262">
                  <c:v>5.9285713359713641E-3</c:v>
                </c:pt>
                <c:pt idx="2263">
                  <c:v>5.9302127920091326E-3</c:v>
                </c:pt>
                <c:pt idx="2264">
                  <c:v>5.9302127920091326E-3</c:v>
                </c:pt>
                <c:pt idx="2265">
                  <c:v>5.9302127920091326E-3</c:v>
                </c:pt>
                <c:pt idx="2266">
                  <c:v>5.9302127920091326E-3</c:v>
                </c:pt>
                <c:pt idx="2267">
                  <c:v>5.9302127920091326E-3</c:v>
                </c:pt>
                <c:pt idx="2268">
                  <c:v>5.9999995864927838E-3</c:v>
                </c:pt>
                <c:pt idx="2269">
                  <c:v>6.0000000521540642E-3</c:v>
                </c:pt>
                <c:pt idx="2270">
                  <c:v>6.0000000521540642E-3</c:v>
                </c:pt>
                <c:pt idx="2271">
                  <c:v>6.0000000521540642E-3</c:v>
                </c:pt>
                <c:pt idx="2272">
                  <c:v>6.0000000521540642E-3</c:v>
                </c:pt>
                <c:pt idx="2273">
                  <c:v>6.0000000521540642E-3</c:v>
                </c:pt>
                <c:pt idx="2274">
                  <c:v>6.0000000521540642E-3</c:v>
                </c:pt>
                <c:pt idx="2275">
                  <c:v>6.0000000521540642E-3</c:v>
                </c:pt>
                <c:pt idx="2276">
                  <c:v>6.0000000521540642E-3</c:v>
                </c:pt>
                <c:pt idx="2277">
                  <c:v>6.0000000521540642E-3</c:v>
                </c:pt>
                <c:pt idx="2278">
                  <c:v>6.0000000521540642E-3</c:v>
                </c:pt>
                <c:pt idx="2279">
                  <c:v>6.0089686885476138E-3</c:v>
                </c:pt>
                <c:pt idx="2280">
                  <c:v>6.0089686885476138E-3</c:v>
                </c:pt>
                <c:pt idx="2281">
                  <c:v>6.0274600982665998E-3</c:v>
                </c:pt>
                <c:pt idx="2282">
                  <c:v>6.0327867977321139E-3</c:v>
                </c:pt>
                <c:pt idx="2283">
                  <c:v>6.0327867977321139E-3</c:v>
                </c:pt>
                <c:pt idx="2284">
                  <c:v>6.079999729990967E-3</c:v>
                </c:pt>
                <c:pt idx="2285">
                  <c:v>6.0944883152842504E-3</c:v>
                </c:pt>
                <c:pt idx="2286">
                  <c:v>6.0944883152842504E-3</c:v>
                </c:pt>
                <c:pt idx="2287">
                  <c:v>6.0944883152842504E-3</c:v>
                </c:pt>
                <c:pt idx="2288">
                  <c:v>6.0944883152842504E-3</c:v>
                </c:pt>
                <c:pt idx="2289">
                  <c:v>6.0952380299568237E-3</c:v>
                </c:pt>
                <c:pt idx="2290">
                  <c:v>6.099173333495864E-3</c:v>
                </c:pt>
                <c:pt idx="2291">
                  <c:v>6.1034481041133482E-3</c:v>
                </c:pt>
                <c:pt idx="2292">
                  <c:v>6.1057084240019339E-3</c:v>
                </c:pt>
                <c:pt idx="2293">
                  <c:v>6.1057084240019339E-3</c:v>
                </c:pt>
                <c:pt idx="2294">
                  <c:v>6.1057084240019339E-3</c:v>
                </c:pt>
                <c:pt idx="2295">
                  <c:v>6.1057084240019339E-3</c:v>
                </c:pt>
                <c:pt idx="2296">
                  <c:v>6.1057084240019339E-3</c:v>
                </c:pt>
                <c:pt idx="2297">
                  <c:v>6.1081079766154263E-3</c:v>
                </c:pt>
                <c:pt idx="2298">
                  <c:v>6.1176470480859297E-3</c:v>
                </c:pt>
                <c:pt idx="2299">
                  <c:v>6.1176470480859297E-3</c:v>
                </c:pt>
                <c:pt idx="2300">
                  <c:v>6.1176470480859297E-3</c:v>
                </c:pt>
                <c:pt idx="2301">
                  <c:v>6.12688856199384E-3</c:v>
                </c:pt>
                <c:pt idx="2302">
                  <c:v>6.12688856199384E-3</c:v>
                </c:pt>
                <c:pt idx="2303">
                  <c:v>6.12688856199384E-3</c:v>
                </c:pt>
                <c:pt idx="2304">
                  <c:v>6.12688856199384E-3</c:v>
                </c:pt>
                <c:pt idx="2305">
                  <c:v>6.12688856199384E-3</c:v>
                </c:pt>
                <c:pt idx="2306">
                  <c:v>6.12688856199384E-3</c:v>
                </c:pt>
                <c:pt idx="2307">
                  <c:v>6.12688856199384E-3</c:v>
                </c:pt>
                <c:pt idx="2308">
                  <c:v>6.12688856199384E-3</c:v>
                </c:pt>
                <c:pt idx="2309">
                  <c:v>6.12688856199384E-3</c:v>
                </c:pt>
                <c:pt idx="2310">
                  <c:v>6.12688856199384E-3</c:v>
                </c:pt>
                <c:pt idx="2311">
                  <c:v>6.12688856199384E-3</c:v>
                </c:pt>
                <c:pt idx="2312">
                  <c:v>6.12688856199384E-3</c:v>
                </c:pt>
                <c:pt idx="2313">
                  <c:v>6.1886794865131482E-3</c:v>
                </c:pt>
                <c:pt idx="2314">
                  <c:v>6.1909309588372664E-3</c:v>
                </c:pt>
                <c:pt idx="2315">
                  <c:v>6.1909309588372664E-3</c:v>
                </c:pt>
                <c:pt idx="2316">
                  <c:v>6.2105264514684703E-3</c:v>
                </c:pt>
                <c:pt idx="2317">
                  <c:v>6.2105264514684703E-3</c:v>
                </c:pt>
                <c:pt idx="2318">
                  <c:v>6.2105264514684703E-3</c:v>
                </c:pt>
                <c:pt idx="2319">
                  <c:v>6.2272725626826338E-3</c:v>
                </c:pt>
                <c:pt idx="2320">
                  <c:v>6.2465118244290404E-3</c:v>
                </c:pt>
                <c:pt idx="2321">
                  <c:v>6.298367865383638E-3</c:v>
                </c:pt>
                <c:pt idx="2322">
                  <c:v>6.298367865383638E-3</c:v>
                </c:pt>
                <c:pt idx="2323">
                  <c:v>6.3421051017940036E-3</c:v>
                </c:pt>
                <c:pt idx="2324">
                  <c:v>6.3466043211519736E-3</c:v>
                </c:pt>
                <c:pt idx="2325">
                  <c:v>6.3466043211519736E-3</c:v>
                </c:pt>
                <c:pt idx="2326">
                  <c:v>6.3684210181236336E-3</c:v>
                </c:pt>
                <c:pt idx="2327">
                  <c:v>6.3684210181236336E-3</c:v>
                </c:pt>
                <c:pt idx="2328">
                  <c:v>6.400000303983697E-3</c:v>
                </c:pt>
                <c:pt idx="2329">
                  <c:v>6.400000303983697E-3</c:v>
                </c:pt>
                <c:pt idx="2330">
                  <c:v>6.400000303983697E-3</c:v>
                </c:pt>
                <c:pt idx="2331">
                  <c:v>6.400000303983697E-3</c:v>
                </c:pt>
                <c:pt idx="2332">
                  <c:v>6.400000303983697E-3</c:v>
                </c:pt>
                <c:pt idx="2333">
                  <c:v>6.400000303983697E-3</c:v>
                </c:pt>
                <c:pt idx="2334">
                  <c:v>6.400000303983697E-3</c:v>
                </c:pt>
                <c:pt idx="2335">
                  <c:v>6.4181420020759114E-3</c:v>
                </c:pt>
                <c:pt idx="2336">
                  <c:v>6.4181420020759114E-3</c:v>
                </c:pt>
                <c:pt idx="2337">
                  <c:v>6.4181420020759114E-3</c:v>
                </c:pt>
                <c:pt idx="2338">
                  <c:v>6.4181420020759114E-3</c:v>
                </c:pt>
                <c:pt idx="2339">
                  <c:v>6.4181420020759114E-3</c:v>
                </c:pt>
                <c:pt idx="2340">
                  <c:v>6.4181420020759114E-3</c:v>
                </c:pt>
                <c:pt idx="2341">
                  <c:v>6.4181420020759114E-3</c:v>
                </c:pt>
                <c:pt idx="2342">
                  <c:v>6.4181420020759114E-3</c:v>
                </c:pt>
                <c:pt idx="2343">
                  <c:v>6.4181420020759114E-3</c:v>
                </c:pt>
                <c:pt idx="2344">
                  <c:v>6.4391894266009339E-3</c:v>
                </c:pt>
                <c:pt idx="2345">
                  <c:v>6.4391894266009339E-3</c:v>
                </c:pt>
                <c:pt idx="2346">
                  <c:v>6.4391894266009339E-3</c:v>
                </c:pt>
                <c:pt idx="2347">
                  <c:v>6.4391894266009339E-3</c:v>
                </c:pt>
                <c:pt idx="2348">
                  <c:v>6.4391894266009339E-3</c:v>
                </c:pt>
                <c:pt idx="2349">
                  <c:v>6.4408355392515703E-3</c:v>
                </c:pt>
                <c:pt idx="2350">
                  <c:v>6.4408355392515703E-3</c:v>
                </c:pt>
                <c:pt idx="2351">
                  <c:v>6.4615383744239824E-3</c:v>
                </c:pt>
                <c:pt idx="2352">
                  <c:v>6.4615383744239824E-3</c:v>
                </c:pt>
                <c:pt idx="2353">
                  <c:v>6.4736842177808337E-3</c:v>
                </c:pt>
                <c:pt idx="2354">
                  <c:v>6.4736842177808337E-3</c:v>
                </c:pt>
                <c:pt idx="2355">
                  <c:v>6.4736842177808337E-3</c:v>
                </c:pt>
                <c:pt idx="2356">
                  <c:v>6.4736842177808337E-3</c:v>
                </c:pt>
                <c:pt idx="2357">
                  <c:v>6.5000001341104533E-3</c:v>
                </c:pt>
                <c:pt idx="2358">
                  <c:v>6.5185185521840997E-3</c:v>
                </c:pt>
                <c:pt idx="2359">
                  <c:v>6.5384614281356369E-3</c:v>
                </c:pt>
                <c:pt idx="2360">
                  <c:v>6.5611512400209895E-3</c:v>
                </c:pt>
                <c:pt idx="2361">
                  <c:v>6.5675675868988002E-3</c:v>
                </c:pt>
                <c:pt idx="2362">
                  <c:v>6.5675675868988002E-3</c:v>
                </c:pt>
                <c:pt idx="2363">
                  <c:v>6.6258991137146958E-3</c:v>
                </c:pt>
                <c:pt idx="2364">
                  <c:v>6.6258991137146958E-3</c:v>
                </c:pt>
                <c:pt idx="2365">
                  <c:v>6.6605503670871275E-3</c:v>
                </c:pt>
                <c:pt idx="2366">
                  <c:v>6.6923075355589398E-3</c:v>
                </c:pt>
                <c:pt idx="2367">
                  <c:v>6.6993865184485895E-3</c:v>
                </c:pt>
                <c:pt idx="2368">
                  <c:v>6.7272726446390247E-3</c:v>
                </c:pt>
                <c:pt idx="2369">
                  <c:v>6.7287674173712739E-3</c:v>
                </c:pt>
                <c:pt idx="2370">
                  <c:v>6.7287674173712739E-3</c:v>
                </c:pt>
                <c:pt idx="2371">
                  <c:v>6.7287674173712739E-3</c:v>
                </c:pt>
                <c:pt idx="2372">
                  <c:v>6.750000175088644E-3</c:v>
                </c:pt>
                <c:pt idx="2373">
                  <c:v>6.7878784611821279E-3</c:v>
                </c:pt>
                <c:pt idx="2374">
                  <c:v>6.7956992425024535E-3</c:v>
                </c:pt>
                <c:pt idx="2375">
                  <c:v>6.7956992425024535E-3</c:v>
                </c:pt>
                <c:pt idx="2376">
                  <c:v>6.8081552162766465E-3</c:v>
                </c:pt>
                <c:pt idx="2377">
                  <c:v>6.8171019665896875E-3</c:v>
                </c:pt>
                <c:pt idx="2378">
                  <c:v>6.8171019665896875E-3</c:v>
                </c:pt>
                <c:pt idx="2379">
                  <c:v>6.830289494246247E-3</c:v>
                </c:pt>
                <c:pt idx="2380">
                  <c:v>6.8342247977852804E-3</c:v>
                </c:pt>
                <c:pt idx="2381">
                  <c:v>6.8749999627470996E-3</c:v>
                </c:pt>
                <c:pt idx="2382">
                  <c:v>6.9142854772508101E-3</c:v>
                </c:pt>
                <c:pt idx="2383">
                  <c:v>6.9306120276451137E-3</c:v>
                </c:pt>
                <c:pt idx="2384">
                  <c:v>6.9306120276451137E-3</c:v>
                </c:pt>
                <c:pt idx="2385">
                  <c:v>6.9306120276451137E-3</c:v>
                </c:pt>
                <c:pt idx="2386">
                  <c:v>6.9306120276451137E-3</c:v>
                </c:pt>
                <c:pt idx="2387">
                  <c:v>6.9411764852702713E-3</c:v>
                </c:pt>
                <c:pt idx="2388">
                  <c:v>6.9473683834075971E-3</c:v>
                </c:pt>
                <c:pt idx="2389">
                  <c:v>6.9537814706563924E-3</c:v>
                </c:pt>
                <c:pt idx="2390">
                  <c:v>6.9795921444892987E-3</c:v>
                </c:pt>
                <c:pt idx="2391">
                  <c:v>6.9795921444892987E-3</c:v>
                </c:pt>
                <c:pt idx="2392">
                  <c:v>7.0000002160668399E-3</c:v>
                </c:pt>
                <c:pt idx="2393">
                  <c:v>7.0000002160668399E-3</c:v>
                </c:pt>
                <c:pt idx="2394">
                  <c:v>7.0000002160668399E-3</c:v>
                </c:pt>
                <c:pt idx="2395">
                  <c:v>7.0000002160668399E-3</c:v>
                </c:pt>
                <c:pt idx="2396">
                  <c:v>7.0000002160668399E-3</c:v>
                </c:pt>
                <c:pt idx="2397">
                  <c:v>7.0135742425918596E-3</c:v>
                </c:pt>
                <c:pt idx="2398">
                  <c:v>7.0135742425918596E-3</c:v>
                </c:pt>
                <c:pt idx="2399">
                  <c:v>7.0135742425918596E-3</c:v>
                </c:pt>
                <c:pt idx="2400">
                  <c:v>7.0360363461077196E-3</c:v>
                </c:pt>
                <c:pt idx="2401">
                  <c:v>7.0400000549852813E-3</c:v>
                </c:pt>
                <c:pt idx="2402">
                  <c:v>7.0793651975691423E-3</c:v>
                </c:pt>
                <c:pt idx="2403">
                  <c:v>7.08256894722581E-3</c:v>
                </c:pt>
                <c:pt idx="2404">
                  <c:v>7.1282051503658303E-3</c:v>
                </c:pt>
                <c:pt idx="2405">
                  <c:v>7.1303015574812898E-3</c:v>
                </c:pt>
                <c:pt idx="2406">
                  <c:v>7.1428571827709744E-3</c:v>
                </c:pt>
                <c:pt idx="2407">
                  <c:v>7.1428571827709744E-3</c:v>
                </c:pt>
                <c:pt idx="2408">
                  <c:v>7.1428571827709744E-3</c:v>
                </c:pt>
                <c:pt idx="2409">
                  <c:v>7.1555553004145596E-3</c:v>
                </c:pt>
                <c:pt idx="2410">
                  <c:v>7.1555553004145596E-3</c:v>
                </c:pt>
                <c:pt idx="2411">
                  <c:v>7.1555553004145596E-3</c:v>
                </c:pt>
                <c:pt idx="2412">
                  <c:v>7.1555553004145596E-3</c:v>
                </c:pt>
                <c:pt idx="2413">
                  <c:v>7.1555553004145596E-3</c:v>
                </c:pt>
                <c:pt idx="2414">
                  <c:v>7.1636363863944999E-3</c:v>
                </c:pt>
                <c:pt idx="2415">
                  <c:v>7.1794870309531767E-3</c:v>
                </c:pt>
                <c:pt idx="2416">
                  <c:v>7.1999998763203604E-3</c:v>
                </c:pt>
                <c:pt idx="2417">
                  <c:v>7.1999998763203604E-3</c:v>
                </c:pt>
                <c:pt idx="2418">
                  <c:v>7.1999998763203604E-3</c:v>
                </c:pt>
                <c:pt idx="2419">
                  <c:v>7.1999998763203604E-3</c:v>
                </c:pt>
                <c:pt idx="2420">
                  <c:v>7.2028986178338536E-3</c:v>
                </c:pt>
                <c:pt idx="2421">
                  <c:v>7.2093023918569149E-3</c:v>
                </c:pt>
                <c:pt idx="2422">
                  <c:v>7.2380951605737279E-3</c:v>
                </c:pt>
                <c:pt idx="2423">
                  <c:v>7.2671757079660875E-3</c:v>
                </c:pt>
                <c:pt idx="2424">
                  <c:v>7.2800000198185435E-3</c:v>
                </c:pt>
                <c:pt idx="2425">
                  <c:v>7.2816903702914758E-3</c:v>
                </c:pt>
                <c:pt idx="2426">
                  <c:v>7.3333336040377669E-3</c:v>
                </c:pt>
                <c:pt idx="2427">
                  <c:v>7.3333336040377669E-3</c:v>
                </c:pt>
                <c:pt idx="2428">
                  <c:v>7.3333336040377669E-3</c:v>
                </c:pt>
                <c:pt idx="2429">
                  <c:v>7.4000000022351759E-3</c:v>
                </c:pt>
                <c:pt idx="2430">
                  <c:v>7.4000000022351759E-3</c:v>
                </c:pt>
                <c:pt idx="2431">
                  <c:v>7.4000000022351759E-3</c:v>
                </c:pt>
                <c:pt idx="2432">
                  <c:v>7.4155842885374962E-3</c:v>
                </c:pt>
                <c:pt idx="2433">
                  <c:v>7.4166669510304936E-3</c:v>
                </c:pt>
                <c:pt idx="2434">
                  <c:v>7.4197533540427806E-3</c:v>
                </c:pt>
                <c:pt idx="2435">
                  <c:v>7.4478527531027855E-3</c:v>
                </c:pt>
                <c:pt idx="2436">
                  <c:v>7.4545457027852501E-3</c:v>
                </c:pt>
                <c:pt idx="2437">
                  <c:v>7.4545457027852501E-3</c:v>
                </c:pt>
                <c:pt idx="2438">
                  <c:v>7.4545457027852501E-3</c:v>
                </c:pt>
                <c:pt idx="2439">
                  <c:v>7.499999832361947E-3</c:v>
                </c:pt>
                <c:pt idx="2440">
                  <c:v>7.5999996624887042E-3</c:v>
                </c:pt>
                <c:pt idx="2441">
                  <c:v>7.6049380004406036E-3</c:v>
                </c:pt>
                <c:pt idx="2442">
                  <c:v>7.6849311590194685E-3</c:v>
                </c:pt>
                <c:pt idx="2443">
                  <c:v>7.7290320768952404E-3</c:v>
                </c:pt>
                <c:pt idx="2444">
                  <c:v>7.7499998733401403E-3</c:v>
                </c:pt>
                <c:pt idx="2445">
                  <c:v>7.7511109411716539E-3</c:v>
                </c:pt>
                <c:pt idx="2446">
                  <c:v>7.7723576687276459E-3</c:v>
                </c:pt>
                <c:pt idx="2447">
                  <c:v>7.7727274037897717E-3</c:v>
                </c:pt>
                <c:pt idx="2448">
                  <c:v>7.8011364676058301E-3</c:v>
                </c:pt>
                <c:pt idx="2449">
                  <c:v>7.8095239587128275E-3</c:v>
                </c:pt>
                <c:pt idx="2450">
                  <c:v>7.8544057905673998E-3</c:v>
                </c:pt>
                <c:pt idx="2451">
                  <c:v>7.8544057905673998E-3</c:v>
                </c:pt>
                <c:pt idx="2452">
                  <c:v>7.9354839399457013E-3</c:v>
                </c:pt>
                <c:pt idx="2453">
                  <c:v>7.9411771148443343E-3</c:v>
                </c:pt>
                <c:pt idx="2454">
                  <c:v>7.9411771148443343E-3</c:v>
                </c:pt>
                <c:pt idx="2455">
                  <c:v>7.9411771148443343E-3</c:v>
                </c:pt>
                <c:pt idx="2456">
                  <c:v>7.9743582755327277E-3</c:v>
                </c:pt>
                <c:pt idx="2457">
                  <c:v>7.9743582755327277E-3</c:v>
                </c:pt>
                <c:pt idx="2458">
                  <c:v>7.9952385276555998E-3</c:v>
                </c:pt>
                <c:pt idx="2459">
                  <c:v>7.9952385276555998E-3</c:v>
                </c:pt>
                <c:pt idx="2460">
                  <c:v>7.9952385276555998E-3</c:v>
                </c:pt>
                <c:pt idx="2461">
                  <c:v>7.9952385276555998E-3</c:v>
                </c:pt>
                <c:pt idx="2462">
                  <c:v>7.9999994486570462E-3</c:v>
                </c:pt>
                <c:pt idx="2463">
                  <c:v>8.0000003799796243E-3</c:v>
                </c:pt>
                <c:pt idx="2464">
                  <c:v>8.0000003799796243E-3</c:v>
                </c:pt>
                <c:pt idx="2465">
                  <c:v>8.0000003799796243E-3</c:v>
                </c:pt>
                <c:pt idx="2466">
                  <c:v>8.0000003799796243E-3</c:v>
                </c:pt>
                <c:pt idx="2467">
                  <c:v>8.0000003799796243E-3</c:v>
                </c:pt>
                <c:pt idx="2468">
                  <c:v>8.0000003799796243E-3</c:v>
                </c:pt>
                <c:pt idx="2469">
                  <c:v>8.0000003799796243E-3</c:v>
                </c:pt>
                <c:pt idx="2470">
                  <c:v>8.0503141507506475E-3</c:v>
                </c:pt>
                <c:pt idx="2471">
                  <c:v>8.078430779278294E-3</c:v>
                </c:pt>
                <c:pt idx="2472">
                  <c:v>8.0935666337609465E-3</c:v>
                </c:pt>
                <c:pt idx="2473">
                  <c:v>8.1025641411542979E-3</c:v>
                </c:pt>
                <c:pt idx="2474">
                  <c:v>8.1395348533988155E-3</c:v>
                </c:pt>
                <c:pt idx="2475">
                  <c:v>8.2621015608310717E-3</c:v>
                </c:pt>
                <c:pt idx="2476">
                  <c:v>8.2621015608310717E-3</c:v>
                </c:pt>
                <c:pt idx="2477">
                  <c:v>8.2621015608310717E-3</c:v>
                </c:pt>
                <c:pt idx="2478">
                  <c:v>8.2621015608310717E-3</c:v>
                </c:pt>
                <c:pt idx="2479">
                  <c:v>8.2666669040918472E-3</c:v>
                </c:pt>
                <c:pt idx="2480">
                  <c:v>8.3018867298960772E-3</c:v>
                </c:pt>
                <c:pt idx="2481">
                  <c:v>8.3333337679505279E-3</c:v>
                </c:pt>
                <c:pt idx="2482">
                  <c:v>8.3458209410309792E-3</c:v>
                </c:pt>
                <c:pt idx="2483">
                  <c:v>8.3893807604908908E-3</c:v>
                </c:pt>
                <c:pt idx="2484">
                  <c:v>8.4082391113042918E-3</c:v>
                </c:pt>
                <c:pt idx="2485">
                  <c:v>8.4082391113042918E-3</c:v>
                </c:pt>
                <c:pt idx="2486">
                  <c:v>8.4082391113042918E-3</c:v>
                </c:pt>
                <c:pt idx="2487">
                  <c:v>8.420289494097238E-3</c:v>
                </c:pt>
                <c:pt idx="2488">
                  <c:v>8.4776123985648294E-3</c:v>
                </c:pt>
                <c:pt idx="2489">
                  <c:v>8.4859812632203224E-3</c:v>
                </c:pt>
                <c:pt idx="2490">
                  <c:v>8.4859812632203224E-3</c:v>
                </c:pt>
                <c:pt idx="2491">
                  <c:v>8.518987335264688E-3</c:v>
                </c:pt>
                <c:pt idx="2492">
                  <c:v>8.5500003769993938E-3</c:v>
                </c:pt>
                <c:pt idx="2493">
                  <c:v>8.59459396451712E-3</c:v>
                </c:pt>
                <c:pt idx="2494">
                  <c:v>8.6315795779228228E-3</c:v>
                </c:pt>
                <c:pt idx="2495">
                  <c:v>8.6315795779228228E-3</c:v>
                </c:pt>
                <c:pt idx="2496">
                  <c:v>8.6486488580703701E-3</c:v>
                </c:pt>
                <c:pt idx="2497">
                  <c:v>8.6486488580703701E-3</c:v>
                </c:pt>
                <c:pt idx="2498">
                  <c:v>8.6486488580703701E-3</c:v>
                </c:pt>
                <c:pt idx="2499">
                  <c:v>8.6486488580703701E-3</c:v>
                </c:pt>
                <c:pt idx="2500">
                  <c:v>8.6486488580703701E-3</c:v>
                </c:pt>
                <c:pt idx="2501">
                  <c:v>8.6486488580703701E-3</c:v>
                </c:pt>
                <c:pt idx="2502">
                  <c:v>8.6499992758035747E-3</c:v>
                </c:pt>
                <c:pt idx="2503">
                  <c:v>8.6666671559214679E-3</c:v>
                </c:pt>
                <c:pt idx="2504">
                  <c:v>8.6666671559214679E-3</c:v>
                </c:pt>
                <c:pt idx="2505">
                  <c:v>8.6848735809326207E-3</c:v>
                </c:pt>
                <c:pt idx="2506">
                  <c:v>8.6848735809326207E-3</c:v>
                </c:pt>
                <c:pt idx="2507">
                  <c:v>8.6848735809326207E-3</c:v>
                </c:pt>
                <c:pt idx="2508">
                  <c:v>8.6848735809326207E-3</c:v>
                </c:pt>
                <c:pt idx="2509">
                  <c:v>8.6848735809326207E-3</c:v>
                </c:pt>
                <c:pt idx="2510">
                  <c:v>8.7999999523162894E-3</c:v>
                </c:pt>
                <c:pt idx="2511">
                  <c:v>8.8888891041278891E-3</c:v>
                </c:pt>
                <c:pt idx="2512">
                  <c:v>8.9113926514983247E-3</c:v>
                </c:pt>
                <c:pt idx="2513">
                  <c:v>8.9174313470721227E-3</c:v>
                </c:pt>
                <c:pt idx="2514">
                  <c:v>8.9440001174807566E-3</c:v>
                </c:pt>
                <c:pt idx="2515">
                  <c:v>8.9468089863658003E-3</c:v>
                </c:pt>
                <c:pt idx="2516">
                  <c:v>8.9811319485306705E-3</c:v>
                </c:pt>
                <c:pt idx="2517">
                  <c:v>8.9999996125698246E-3</c:v>
                </c:pt>
                <c:pt idx="2518">
                  <c:v>9.000000543892387E-3</c:v>
                </c:pt>
                <c:pt idx="2519">
                  <c:v>9.0612247586250375E-3</c:v>
                </c:pt>
                <c:pt idx="2520">
                  <c:v>9.0759498998522932E-3</c:v>
                </c:pt>
                <c:pt idx="2521">
                  <c:v>9.1118207201361639E-3</c:v>
                </c:pt>
                <c:pt idx="2522">
                  <c:v>9.1596636921167478E-3</c:v>
                </c:pt>
                <c:pt idx="2523">
                  <c:v>9.1764703392982639E-3</c:v>
                </c:pt>
                <c:pt idx="2524">
                  <c:v>9.2000002041459222E-3</c:v>
                </c:pt>
                <c:pt idx="2525">
                  <c:v>9.2248069122433766E-3</c:v>
                </c:pt>
                <c:pt idx="2526">
                  <c:v>9.2500001192093069E-3</c:v>
                </c:pt>
                <c:pt idx="2527">
                  <c:v>9.2500001192093069E-3</c:v>
                </c:pt>
                <c:pt idx="2528">
                  <c:v>9.3559324741363664E-3</c:v>
                </c:pt>
                <c:pt idx="2529">
                  <c:v>9.4157299026847024E-3</c:v>
                </c:pt>
                <c:pt idx="2530">
                  <c:v>9.4444444403052382E-3</c:v>
                </c:pt>
                <c:pt idx="2531">
                  <c:v>9.4782607629895193E-3</c:v>
                </c:pt>
                <c:pt idx="2532">
                  <c:v>9.4846626743674382E-3</c:v>
                </c:pt>
                <c:pt idx="2533">
                  <c:v>9.4857141375541791E-3</c:v>
                </c:pt>
                <c:pt idx="2534">
                  <c:v>9.4857141375541791E-3</c:v>
                </c:pt>
                <c:pt idx="2535">
                  <c:v>9.4857141375541791E-3</c:v>
                </c:pt>
                <c:pt idx="2536">
                  <c:v>9.4857141375541791E-3</c:v>
                </c:pt>
                <c:pt idx="2537">
                  <c:v>9.4857141375541791E-3</c:v>
                </c:pt>
                <c:pt idx="2538">
                  <c:v>9.5130838453769788E-3</c:v>
                </c:pt>
                <c:pt idx="2539">
                  <c:v>9.5130838453769788E-3</c:v>
                </c:pt>
                <c:pt idx="2540">
                  <c:v>9.5130838453769788E-3</c:v>
                </c:pt>
                <c:pt idx="2541">
                  <c:v>9.5130838453769788E-3</c:v>
                </c:pt>
                <c:pt idx="2542">
                  <c:v>9.6178343519568495E-3</c:v>
                </c:pt>
                <c:pt idx="2543">
                  <c:v>9.6399998292326979E-3</c:v>
                </c:pt>
                <c:pt idx="2544">
                  <c:v>9.6399998292326979E-3</c:v>
                </c:pt>
                <c:pt idx="2545">
                  <c:v>9.6399998292326979E-3</c:v>
                </c:pt>
                <c:pt idx="2546">
                  <c:v>9.6399998292326979E-3</c:v>
                </c:pt>
                <c:pt idx="2547">
                  <c:v>9.6399998292326979E-3</c:v>
                </c:pt>
                <c:pt idx="2548">
                  <c:v>9.807691909372817E-3</c:v>
                </c:pt>
                <c:pt idx="2549">
                  <c:v>9.8214289173483918E-3</c:v>
                </c:pt>
                <c:pt idx="2550">
                  <c:v>9.8633542656898655E-3</c:v>
                </c:pt>
                <c:pt idx="2551">
                  <c:v>9.8791206255555205E-3</c:v>
                </c:pt>
                <c:pt idx="2552">
                  <c:v>9.8791206255555205E-3</c:v>
                </c:pt>
                <c:pt idx="2553">
                  <c:v>9.8791206255555205E-3</c:v>
                </c:pt>
                <c:pt idx="2554">
                  <c:v>9.8818568512797546E-3</c:v>
                </c:pt>
                <c:pt idx="2555">
                  <c:v>9.9063832312822463E-3</c:v>
                </c:pt>
                <c:pt idx="2556">
                  <c:v>9.9837398156523861E-3</c:v>
                </c:pt>
                <c:pt idx="2557">
                  <c:v>9.9999997764825873E-3</c:v>
                </c:pt>
                <c:pt idx="2558">
                  <c:v>9.9999997764825873E-3</c:v>
                </c:pt>
                <c:pt idx="2559">
                  <c:v>9.9999997764825873E-3</c:v>
                </c:pt>
                <c:pt idx="2560">
                  <c:v>9.9999997764825873E-3</c:v>
                </c:pt>
                <c:pt idx="2561">
                  <c:v>9.9999997764825873E-3</c:v>
                </c:pt>
                <c:pt idx="2562">
                  <c:v>9.9999997764825873E-3</c:v>
                </c:pt>
                <c:pt idx="2563">
                  <c:v>9.9999997764825873E-3</c:v>
                </c:pt>
                <c:pt idx="2564">
                  <c:v>9.9999997764825873E-3</c:v>
                </c:pt>
                <c:pt idx="2565">
                  <c:v>9.9999997764825873E-3</c:v>
                </c:pt>
                <c:pt idx="2566">
                  <c:v>9.9999997764825873E-3</c:v>
                </c:pt>
                <c:pt idx="2567">
                  <c:v>9.9999997764825873E-3</c:v>
                </c:pt>
                <c:pt idx="2568">
                  <c:v>9.9999997764825873E-3</c:v>
                </c:pt>
                <c:pt idx="2569">
                  <c:v>9.9999997764825873E-3</c:v>
                </c:pt>
                <c:pt idx="2570">
                  <c:v>1.0013333521783394E-2</c:v>
                </c:pt>
                <c:pt idx="2571">
                  <c:v>1.0076923295855501E-2</c:v>
                </c:pt>
                <c:pt idx="2572">
                  <c:v>1.0111111216247111E-2</c:v>
                </c:pt>
                <c:pt idx="2573">
                  <c:v>1.0111111216247111E-2</c:v>
                </c:pt>
                <c:pt idx="2574">
                  <c:v>1.0111111216247111E-2</c:v>
                </c:pt>
                <c:pt idx="2575">
                  <c:v>1.0111111216247111E-2</c:v>
                </c:pt>
                <c:pt idx="2576">
                  <c:v>1.0111111216247111E-2</c:v>
                </c:pt>
                <c:pt idx="2577">
                  <c:v>1.0151259601116201E-2</c:v>
                </c:pt>
                <c:pt idx="2578">
                  <c:v>1.0151259601116201E-2</c:v>
                </c:pt>
                <c:pt idx="2579">
                  <c:v>1.0151259601116201E-2</c:v>
                </c:pt>
                <c:pt idx="2580">
                  <c:v>1.0151259601116201E-2</c:v>
                </c:pt>
                <c:pt idx="2581">
                  <c:v>1.0151259601116201E-2</c:v>
                </c:pt>
                <c:pt idx="2582">
                  <c:v>1.01538458839059E-2</c:v>
                </c:pt>
                <c:pt idx="2583">
                  <c:v>1.0166666470467999E-2</c:v>
                </c:pt>
                <c:pt idx="2584">
                  <c:v>1.0178053751587901E-2</c:v>
                </c:pt>
                <c:pt idx="2585">
                  <c:v>1.0219858027994598E-2</c:v>
                </c:pt>
                <c:pt idx="2586">
                  <c:v>1.0251655243337217E-2</c:v>
                </c:pt>
                <c:pt idx="2587">
                  <c:v>1.030337065458301E-2</c:v>
                </c:pt>
                <c:pt idx="2588">
                  <c:v>1.03484848514199E-2</c:v>
                </c:pt>
                <c:pt idx="2589">
                  <c:v>1.03484848514199E-2</c:v>
                </c:pt>
                <c:pt idx="2590">
                  <c:v>1.03636365383863E-2</c:v>
                </c:pt>
                <c:pt idx="2591">
                  <c:v>1.03636365383863E-2</c:v>
                </c:pt>
                <c:pt idx="2592">
                  <c:v>1.0400000028312211E-2</c:v>
                </c:pt>
                <c:pt idx="2593">
                  <c:v>1.0454545728862308E-2</c:v>
                </c:pt>
                <c:pt idx="2594">
                  <c:v>1.0499999858438998E-2</c:v>
                </c:pt>
                <c:pt idx="2595">
                  <c:v>1.0526316240429899E-2</c:v>
                </c:pt>
                <c:pt idx="2596">
                  <c:v>1.0571428574621698E-2</c:v>
                </c:pt>
                <c:pt idx="2597">
                  <c:v>1.0606059804558808E-2</c:v>
                </c:pt>
                <c:pt idx="2598">
                  <c:v>1.06391748413444E-2</c:v>
                </c:pt>
                <c:pt idx="2599">
                  <c:v>1.0646706447005301E-2</c:v>
                </c:pt>
                <c:pt idx="2600">
                  <c:v>1.0666666552424389E-2</c:v>
                </c:pt>
                <c:pt idx="2601">
                  <c:v>1.0666666552424389E-2</c:v>
                </c:pt>
                <c:pt idx="2602">
                  <c:v>1.0666666552424389E-2</c:v>
                </c:pt>
                <c:pt idx="2603">
                  <c:v>1.0666666552424389E-2</c:v>
                </c:pt>
                <c:pt idx="2604">
                  <c:v>1.0666666552424389E-2</c:v>
                </c:pt>
                <c:pt idx="2605">
                  <c:v>1.0666666552424389E-2</c:v>
                </c:pt>
                <c:pt idx="2606">
                  <c:v>1.0670103132724798E-2</c:v>
                </c:pt>
                <c:pt idx="2607">
                  <c:v>1.0670103132724798E-2</c:v>
                </c:pt>
                <c:pt idx="2608">
                  <c:v>1.0670103132724798E-2</c:v>
                </c:pt>
                <c:pt idx="2609">
                  <c:v>1.0670103132724798E-2</c:v>
                </c:pt>
                <c:pt idx="2610">
                  <c:v>1.0670103132724798E-2</c:v>
                </c:pt>
                <c:pt idx="2611">
                  <c:v>1.0670103132724798E-2</c:v>
                </c:pt>
                <c:pt idx="2612">
                  <c:v>1.07425469905138E-2</c:v>
                </c:pt>
                <c:pt idx="2613">
                  <c:v>1.07425469905138E-2</c:v>
                </c:pt>
                <c:pt idx="2614">
                  <c:v>1.0761904530227203E-2</c:v>
                </c:pt>
                <c:pt idx="2615">
                  <c:v>1.0761904530227203E-2</c:v>
                </c:pt>
                <c:pt idx="2616">
                  <c:v>1.0761904530227203E-2</c:v>
                </c:pt>
                <c:pt idx="2617">
                  <c:v>1.0761904530227203E-2</c:v>
                </c:pt>
                <c:pt idx="2618">
                  <c:v>1.0770731605589409E-2</c:v>
                </c:pt>
                <c:pt idx="2619">
                  <c:v>1.0778442956507199E-2</c:v>
                </c:pt>
                <c:pt idx="2620">
                  <c:v>1.0800000280141801E-2</c:v>
                </c:pt>
                <c:pt idx="2621">
                  <c:v>1.0805032216012514E-2</c:v>
                </c:pt>
                <c:pt idx="2622">
                  <c:v>1.0821429081261215E-2</c:v>
                </c:pt>
                <c:pt idx="2623">
                  <c:v>1.0821429081261215E-2</c:v>
                </c:pt>
                <c:pt idx="2624">
                  <c:v>1.0821429081261215E-2</c:v>
                </c:pt>
                <c:pt idx="2625">
                  <c:v>1.0821429081261215E-2</c:v>
                </c:pt>
                <c:pt idx="2626">
                  <c:v>1.0821429081261215E-2</c:v>
                </c:pt>
                <c:pt idx="2627">
                  <c:v>1.0821429081261215E-2</c:v>
                </c:pt>
                <c:pt idx="2628">
                  <c:v>1.0821429081261215E-2</c:v>
                </c:pt>
                <c:pt idx="2629">
                  <c:v>1.0821429081261215E-2</c:v>
                </c:pt>
                <c:pt idx="2630">
                  <c:v>1.0821429081261215E-2</c:v>
                </c:pt>
                <c:pt idx="2631">
                  <c:v>1.08322976157069E-2</c:v>
                </c:pt>
                <c:pt idx="2632">
                  <c:v>1.0851350612938413E-2</c:v>
                </c:pt>
                <c:pt idx="2633">
                  <c:v>1.0968552902340899E-2</c:v>
                </c:pt>
                <c:pt idx="2634">
                  <c:v>1.1066665872931499E-2</c:v>
                </c:pt>
                <c:pt idx="2635">
                  <c:v>1.1079179123044E-2</c:v>
                </c:pt>
                <c:pt idx="2636">
                  <c:v>1.1079179123044E-2</c:v>
                </c:pt>
                <c:pt idx="2637">
                  <c:v>1.1079179123044E-2</c:v>
                </c:pt>
                <c:pt idx="2638">
                  <c:v>1.1149457655847111E-2</c:v>
                </c:pt>
                <c:pt idx="2639">
                  <c:v>1.1193277314305309E-2</c:v>
                </c:pt>
                <c:pt idx="2640">
                  <c:v>1.12000005319715E-2</c:v>
                </c:pt>
                <c:pt idx="2641">
                  <c:v>1.1222221888601801E-2</c:v>
                </c:pt>
                <c:pt idx="2642">
                  <c:v>1.1230768635869012E-2</c:v>
                </c:pt>
                <c:pt idx="2643">
                  <c:v>1.1235293932259091E-2</c:v>
                </c:pt>
                <c:pt idx="2644">
                  <c:v>1.1235293932259091E-2</c:v>
                </c:pt>
                <c:pt idx="2645">
                  <c:v>1.1235293932259091E-2</c:v>
                </c:pt>
                <c:pt idx="2646">
                  <c:v>1.1298012919723998E-2</c:v>
                </c:pt>
                <c:pt idx="2647">
                  <c:v>1.1333334259688908E-2</c:v>
                </c:pt>
                <c:pt idx="2648">
                  <c:v>1.1426087468862516E-2</c:v>
                </c:pt>
                <c:pt idx="2649">
                  <c:v>1.1435642838478099E-2</c:v>
                </c:pt>
                <c:pt idx="2650">
                  <c:v>1.1527637951076E-2</c:v>
                </c:pt>
                <c:pt idx="2651">
                  <c:v>1.1552000418305411E-2</c:v>
                </c:pt>
                <c:pt idx="2652">
                  <c:v>1.1607143096625801E-2</c:v>
                </c:pt>
                <c:pt idx="2653">
                  <c:v>1.1611650697886913E-2</c:v>
                </c:pt>
                <c:pt idx="2654">
                  <c:v>1.1611650697886913E-2</c:v>
                </c:pt>
                <c:pt idx="2655">
                  <c:v>1.1611650697886913E-2</c:v>
                </c:pt>
                <c:pt idx="2656">
                  <c:v>1.1611650697886913E-2</c:v>
                </c:pt>
                <c:pt idx="2657">
                  <c:v>1.1774834245443313E-2</c:v>
                </c:pt>
                <c:pt idx="2658">
                  <c:v>1.1782608926296199E-2</c:v>
                </c:pt>
                <c:pt idx="2659">
                  <c:v>1.1782608926296199E-2</c:v>
                </c:pt>
                <c:pt idx="2660">
                  <c:v>1.1818181723356205E-2</c:v>
                </c:pt>
                <c:pt idx="2661">
                  <c:v>1.1818181723356205E-2</c:v>
                </c:pt>
                <c:pt idx="2662">
                  <c:v>1.1818181723356205E-2</c:v>
                </c:pt>
                <c:pt idx="2663">
                  <c:v>1.1826087720692201E-2</c:v>
                </c:pt>
                <c:pt idx="2664">
                  <c:v>1.1833333410322701E-2</c:v>
                </c:pt>
                <c:pt idx="2665">
                  <c:v>1.1876543052494498E-2</c:v>
                </c:pt>
                <c:pt idx="2666">
                  <c:v>1.1934065259993109E-2</c:v>
                </c:pt>
                <c:pt idx="2667">
                  <c:v>1.19746830314398E-2</c:v>
                </c:pt>
                <c:pt idx="2668">
                  <c:v>1.2000000104308101E-2</c:v>
                </c:pt>
                <c:pt idx="2669">
                  <c:v>1.2000000104308101E-2</c:v>
                </c:pt>
                <c:pt idx="2670">
                  <c:v>1.2000000104308101E-2</c:v>
                </c:pt>
                <c:pt idx="2671">
                  <c:v>1.2000000104308101E-2</c:v>
                </c:pt>
                <c:pt idx="2672">
                  <c:v>1.2000000104308101E-2</c:v>
                </c:pt>
                <c:pt idx="2673">
                  <c:v>1.2000000104308101E-2</c:v>
                </c:pt>
                <c:pt idx="2674">
                  <c:v>1.2000000104308101E-2</c:v>
                </c:pt>
                <c:pt idx="2675">
                  <c:v>1.2000000104308101E-2</c:v>
                </c:pt>
                <c:pt idx="2676">
                  <c:v>1.2000000104308101E-2</c:v>
                </c:pt>
                <c:pt idx="2677">
                  <c:v>1.203124970197679E-2</c:v>
                </c:pt>
                <c:pt idx="2678">
                  <c:v>1.2101265601813805E-2</c:v>
                </c:pt>
                <c:pt idx="2679">
                  <c:v>1.2173913419246698E-2</c:v>
                </c:pt>
                <c:pt idx="2680">
                  <c:v>1.2285714037716401E-2</c:v>
                </c:pt>
                <c:pt idx="2681">
                  <c:v>1.23636368662119E-2</c:v>
                </c:pt>
                <c:pt idx="2682">
                  <c:v>1.24347833916545E-2</c:v>
                </c:pt>
                <c:pt idx="2683">
                  <c:v>1.2444444932043598E-2</c:v>
                </c:pt>
                <c:pt idx="2684">
                  <c:v>1.2444444932043598E-2</c:v>
                </c:pt>
                <c:pt idx="2685">
                  <c:v>1.2644737027585501E-2</c:v>
                </c:pt>
                <c:pt idx="2686">
                  <c:v>1.2659340165555498E-2</c:v>
                </c:pt>
                <c:pt idx="2687">
                  <c:v>1.2666665948927408E-2</c:v>
                </c:pt>
                <c:pt idx="2688">
                  <c:v>1.27499997615814E-2</c:v>
                </c:pt>
                <c:pt idx="2689">
                  <c:v>1.2800000607967422E-2</c:v>
                </c:pt>
                <c:pt idx="2690">
                  <c:v>1.28148142248392E-2</c:v>
                </c:pt>
                <c:pt idx="2691">
                  <c:v>1.2852713465690599E-2</c:v>
                </c:pt>
                <c:pt idx="2692">
                  <c:v>1.2852713465690599E-2</c:v>
                </c:pt>
                <c:pt idx="2693">
                  <c:v>1.2852713465690599E-2</c:v>
                </c:pt>
                <c:pt idx="2694">
                  <c:v>1.2905661016702709E-2</c:v>
                </c:pt>
                <c:pt idx="2695">
                  <c:v>1.2922719120979299E-2</c:v>
                </c:pt>
                <c:pt idx="2696">
                  <c:v>1.2956521473825007E-2</c:v>
                </c:pt>
                <c:pt idx="2697">
                  <c:v>1.2999999336898299E-2</c:v>
                </c:pt>
                <c:pt idx="2698">
                  <c:v>1.300000026822091E-2</c:v>
                </c:pt>
                <c:pt idx="2699">
                  <c:v>1.300000026822091E-2</c:v>
                </c:pt>
                <c:pt idx="2700">
                  <c:v>1.300000026822091E-2</c:v>
                </c:pt>
                <c:pt idx="2701">
                  <c:v>1.300000026822091E-2</c:v>
                </c:pt>
                <c:pt idx="2702">
                  <c:v>1.3024389743804909E-2</c:v>
                </c:pt>
                <c:pt idx="2703">
                  <c:v>1.3111110776662801E-2</c:v>
                </c:pt>
                <c:pt idx="2704">
                  <c:v>1.3189189136028309E-2</c:v>
                </c:pt>
                <c:pt idx="2705">
                  <c:v>1.3220000080764309E-2</c:v>
                </c:pt>
                <c:pt idx="2706">
                  <c:v>1.3248618692159701E-2</c:v>
                </c:pt>
                <c:pt idx="2707">
                  <c:v>1.3333333656191798E-2</c:v>
                </c:pt>
                <c:pt idx="2708">
                  <c:v>1.3387605547905008E-2</c:v>
                </c:pt>
                <c:pt idx="2709">
                  <c:v>1.3387605547905008E-2</c:v>
                </c:pt>
                <c:pt idx="2710">
                  <c:v>1.3387605547905008E-2</c:v>
                </c:pt>
                <c:pt idx="2711">
                  <c:v>1.346218492835761E-2</c:v>
                </c:pt>
                <c:pt idx="2712">
                  <c:v>1.346218492835761E-2</c:v>
                </c:pt>
                <c:pt idx="2713">
                  <c:v>1.346218492835761E-2</c:v>
                </c:pt>
                <c:pt idx="2714">
                  <c:v>1.3483146205544499E-2</c:v>
                </c:pt>
                <c:pt idx="2715">
                  <c:v>1.3483146205544499E-2</c:v>
                </c:pt>
                <c:pt idx="2716">
                  <c:v>1.3492228463292101E-2</c:v>
                </c:pt>
                <c:pt idx="2717">
                  <c:v>1.3492228463292101E-2</c:v>
                </c:pt>
                <c:pt idx="2718">
                  <c:v>1.3492228463292101E-2</c:v>
                </c:pt>
                <c:pt idx="2719">
                  <c:v>1.3500000350177312E-2</c:v>
                </c:pt>
                <c:pt idx="2720">
                  <c:v>1.3572018593549699E-2</c:v>
                </c:pt>
                <c:pt idx="2721">
                  <c:v>1.3608695007860709E-2</c:v>
                </c:pt>
                <c:pt idx="2722">
                  <c:v>1.37142864987254E-2</c:v>
                </c:pt>
                <c:pt idx="2723">
                  <c:v>1.37142864987254E-2</c:v>
                </c:pt>
                <c:pt idx="2724">
                  <c:v>1.3804878108203416E-2</c:v>
                </c:pt>
                <c:pt idx="2725">
                  <c:v>1.3808345422148699E-2</c:v>
                </c:pt>
                <c:pt idx="2726">
                  <c:v>1.3856744393706301E-2</c:v>
                </c:pt>
                <c:pt idx="2727">
                  <c:v>1.3949579559266618E-2</c:v>
                </c:pt>
                <c:pt idx="2728">
                  <c:v>1.39999995008111E-2</c:v>
                </c:pt>
                <c:pt idx="2729">
                  <c:v>1.39999995008111E-2</c:v>
                </c:pt>
                <c:pt idx="2730">
                  <c:v>1.4000000432133701E-2</c:v>
                </c:pt>
                <c:pt idx="2731">
                  <c:v>1.4000000432133701E-2</c:v>
                </c:pt>
                <c:pt idx="2732">
                  <c:v>1.4000000432133701E-2</c:v>
                </c:pt>
                <c:pt idx="2733">
                  <c:v>1.4052631333470299E-2</c:v>
                </c:pt>
                <c:pt idx="2734">
                  <c:v>1.4052631333470299E-2</c:v>
                </c:pt>
                <c:pt idx="2735">
                  <c:v>1.4173076488077601E-2</c:v>
                </c:pt>
                <c:pt idx="2736">
                  <c:v>1.4173076488077601E-2</c:v>
                </c:pt>
                <c:pt idx="2737">
                  <c:v>1.4173076488077601E-2</c:v>
                </c:pt>
                <c:pt idx="2738">
                  <c:v>1.4173076488077601E-2</c:v>
                </c:pt>
                <c:pt idx="2739">
                  <c:v>1.41827957704663E-2</c:v>
                </c:pt>
                <c:pt idx="2740">
                  <c:v>1.41827957704663E-2</c:v>
                </c:pt>
                <c:pt idx="2741">
                  <c:v>1.41827957704663E-2</c:v>
                </c:pt>
                <c:pt idx="2742">
                  <c:v>1.41827957704663E-2</c:v>
                </c:pt>
                <c:pt idx="2743">
                  <c:v>1.41827957704663E-2</c:v>
                </c:pt>
                <c:pt idx="2744">
                  <c:v>1.4235293492674784E-2</c:v>
                </c:pt>
                <c:pt idx="2745">
                  <c:v>1.4333332888782E-2</c:v>
                </c:pt>
                <c:pt idx="2746">
                  <c:v>1.4512499794364003E-2</c:v>
                </c:pt>
                <c:pt idx="2747">
                  <c:v>1.4576271176338199E-2</c:v>
                </c:pt>
                <c:pt idx="2748">
                  <c:v>1.4620689675211901E-2</c:v>
                </c:pt>
                <c:pt idx="2749">
                  <c:v>1.4620689675211901E-2</c:v>
                </c:pt>
                <c:pt idx="2750">
                  <c:v>1.4620689675211901E-2</c:v>
                </c:pt>
                <c:pt idx="2751">
                  <c:v>1.4620689675211901E-2</c:v>
                </c:pt>
                <c:pt idx="2752">
                  <c:v>1.4620689675211901E-2</c:v>
                </c:pt>
                <c:pt idx="2753">
                  <c:v>1.4620689675211901E-2</c:v>
                </c:pt>
                <c:pt idx="2754">
                  <c:v>1.4620689675211901E-2</c:v>
                </c:pt>
                <c:pt idx="2755">
                  <c:v>1.4620689675211901E-2</c:v>
                </c:pt>
                <c:pt idx="2756">
                  <c:v>1.4620689675211901E-2</c:v>
                </c:pt>
                <c:pt idx="2757">
                  <c:v>1.4620689675211901E-2</c:v>
                </c:pt>
                <c:pt idx="2758">
                  <c:v>1.4620689675211901E-2</c:v>
                </c:pt>
                <c:pt idx="2759">
                  <c:v>1.4692307449877305E-2</c:v>
                </c:pt>
                <c:pt idx="2760">
                  <c:v>1.4692307449877305E-2</c:v>
                </c:pt>
                <c:pt idx="2761">
                  <c:v>1.4692307449877305E-2</c:v>
                </c:pt>
                <c:pt idx="2762">
                  <c:v>1.4692307449877305E-2</c:v>
                </c:pt>
                <c:pt idx="2763">
                  <c:v>1.4714285731315601E-2</c:v>
                </c:pt>
                <c:pt idx="2764">
                  <c:v>1.4839779585599899E-2</c:v>
                </c:pt>
                <c:pt idx="2765">
                  <c:v>1.4839779585599899E-2</c:v>
                </c:pt>
                <c:pt idx="2766">
                  <c:v>1.4839779585599899E-2</c:v>
                </c:pt>
                <c:pt idx="2767">
                  <c:v>1.4999999664723899E-2</c:v>
                </c:pt>
                <c:pt idx="2768">
                  <c:v>1.5116563998162701E-2</c:v>
                </c:pt>
                <c:pt idx="2769">
                  <c:v>1.5173333697021001E-2</c:v>
                </c:pt>
                <c:pt idx="2770">
                  <c:v>1.5173333697021001E-2</c:v>
                </c:pt>
                <c:pt idx="2771">
                  <c:v>1.5295773744583111E-2</c:v>
                </c:pt>
                <c:pt idx="2772">
                  <c:v>1.5333333052694798E-2</c:v>
                </c:pt>
                <c:pt idx="2773">
                  <c:v>1.5359999611973799E-2</c:v>
                </c:pt>
                <c:pt idx="2774">
                  <c:v>1.5359999611973799E-2</c:v>
                </c:pt>
                <c:pt idx="2775">
                  <c:v>1.5359999611973799E-2</c:v>
                </c:pt>
                <c:pt idx="2776">
                  <c:v>1.5359999611973799E-2</c:v>
                </c:pt>
                <c:pt idx="2777">
                  <c:v>1.5359999611973799E-2</c:v>
                </c:pt>
                <c:pt idx="2778">
                  <c:v>1.53939398005605E-2</c:v>
                </c:pt>
                <c:pt idx="2779">
                  <c:v>1.5474820509553008E-2</c:v>
                </c:pt>
                <c:pt idx="2780">
                  <c:v>1.5499999746680301E-2</c:v>
                </c:pt>
                <c:pt idx="2781">
                  <c:v>1.5499999746680301E-2</c:v>
                </c:pt>
                <c:pt idx="2782">
                  <c:v>1.5499999746680301E-2</c:v>
                </c:pt>
                <c:pt idx="2783">
                  <c:v>1.5555555000901201E-2</c:v>
                </c:pt>
                <c:pt idx="2784">
                  <c:v>1.56338028609753E-2</c:v>
                </c:pt>
                <c:pt idx="2785">
                  <c:v>1.57671235501766E-2</c:v>
                </c:pt>
                <c:pt idx="2786">
                  <c:v>1.5777777880430201E-2</c:v>
                </c:pt>
                <c:pt idx="2787">
                  <c:v>1.5777777880430201E-2</c:v>
                </c:pt>
                <c:pt idx="2788">
                  <c:v>1.5777777880430201E-2</c:v>
                </c:pt>
                <c:pt idx="2789">
                  <c:v>1.5777777880430201E-2</c:v>
                </c:pt>
                <c:pt idx="2790">
                  <c:v>1.5777777880430201E-2</c:v>
                </c:pt>
                <c:pt idx="2791">
                  <c:v>1.5814432874321896E-2</c:v>
                </c:pt>
                <c:pt idx="2792">
                  <c:v>1.5831775963306403E-2</c:v>
                </c:pt>
                <c:pt idx="2793">
                  <c:v>1.5847867354750605E-2</c:v>
                </c:pt>
                <c:pt idx="2794">
                  <c:v>1.5913043171167401E-2</c:v>
                </c:pt>
                <c:pt idx="2795">
                  <c:v>1.5913043171167401E-2</c:v>
                </c:pt>
                <c:pt idx="2796">
                  <c:v>1.5913043171167401E-2</c:v>
                </c:pt>
                <c:pt idx="2797">
                  <c:v>1.5913043171167401E-2</c:v>
                </c:pt>
                <c:pt idx="2798">
                  <c:v>1.5913043171167401E-2</c:v>
                </c:pt>
                <c:pt idx="2799">
                  <c:v>1.5999998897314099E-2</c:v>
                </c:pt>
                <c:pt idx="2800">
                  <c:v>1.6000000759959214E-2</c:v>
                </c:pt>
                <c:pt idx="2801">
                  <c:v>1.6000000759959214E-2</c:v>
                </c:pt>
                <c:pt idx="2802">
                  <c:v>1.6000000759959214E-2</c:v>
                </c:pt>
                <c:pt idx="2803">
                  <c:v>1.6000000759959214E-2</c:v>
                </c:pt>
                <c:pt idx="2804">
                  <c:v>1.6000000759959214E-2</c:v>
                </c:pt>
                <c:pt idx="2805">
                  <c:v>1.6000000759959214E-2</c:v>
                </c:pt>
                <c:pt idx="2806">
                  <c:v>1.6000000759959214E-2</c:v>
                </c:pt>
                <c:pt idx="2807">
                  <c:v>1.6000000759959214E-2</c:v>
                </c:pt>
                <c:pt idx="2808">
                  <c:v>1.6100628301501305E-2</c:v>
                </c:pt>
                <c:pt idx="2809">
                  <c:v>1.6113208606839201E-2</c:v>
                </c:pt>
                <c:pt idx="2810">
                  <c:v>1.6121212393045401E-2</c:v>
                </c:pt>
                <c:pt idx="2811">
                  <c:v>1.6168674454093E-2</c:v>
                </c:pt>
                <c:pt idx="2812">
                  <c:v>1.6326241195201902E-2</c:v>
                </c:pt>
                <c:pt idx="2813">
                  <c:v>1.6333334147930114E-2</c:v>
                </c:pt>
                <c:pt idx="2814">
                  <c:v>1.6374999657273299E-2</c:v>
                </c:pt>
                <c:pt idx="2815">
                  <c:v>1.6374999657273299E-2</c:v>
                </c:pt>
                <c:pt idx="2816">
                  <c:v>1.6400000080466316E-2</c:v>
                </c:pt>
                <c:pt idx="2817">
                  <c:v>1.6402877867221815E-2</c:v>
                </c:pt>
                <c:pt idx="2818">
                  <c:v>1.6444444656372115E-2</c:v>
                </c:pt>
                <c:pt idx="2819">
                  <c:v>1.6444444656372115E-2</c:v>
                </c:pt>
                <c:pt idx="2820">
                  <c:v>1.6444444656372115E-2</c:v>
                </c:pt>
                <c:pt idx="2821">
                  <c:v>1.6473684459924701E-2</c:v>
                </c:pt>
                <c:pt idx="2822">
                  <c:v>1.6473684459924701E-2</c:v>
                </c:pt>
                <c:pt idx="2823">
                  <c:v>1.6473684459924701E-2</c:v>
                </c:pt>
                <c:pt idx="2824">
                  <c:v>1.6491228714585315E-2</c:v>
                </c:pt>
                <c:pt idx="2825">
                  <c:v>1.6499999910593002E-2</c:v>
                </c:pt>
                <c:pt idx="2826">
                  <c:v>1.6499999910593002E-2</c:v>
                </c:pt>
                <c:pt idx="2827">
                  <c:v>1.6499999910593002E-2</c:v>
                </c:pt>
                <c:pt idx="2828">
                  <c:v>1.6499999910593002E-2</c:v>
                </c:pt>
                <c:pt idx="2829">
                  <c:v>1.6545454040169719E-2</c:v>
                </c:pt>
                <c:pt idx="2830">
                  <c:v>1.6557376831769902E-2</c:v>
                </c:pt>
                <c:pt idx="2831">
                  <c:v>1.6557376831769902E-2</c:v>
                </c:pt>
                <c:pt idx="2832">
                  <c:v>1.6557376831769902E-2</c:v>
                </c:pt>
                <c:pt idx="2833">
                  <c:v>1.6557376831769902E-2</c:v>
                </c:pt>
                <c:pt idx="2834">
                  <c:v>1.6645159572362914E-2</c:v>
                </c:pt>
                <c:pt idx="2835">
                  <c:v>1.69523805379868E-2</c:v>
                </c:pt>
                <c:pt idx="2836">
                  <c:v>1.6967741772532501E-2</c:v>
                </c:pt>
                <c:pt idx="2837">
                  <c:v>1.7000000923872001E-2</c:v>
                </c:pt>
                <c:pt idx="2838">
                  <c:v>1.7000000923872001E-2</c:v>
                </c:pt>
                <c:pt idx="2839">
                  <c:v>1.7000000923872001E-2</c:v>
                </c:pt>
                <c:pt idx="2840">
                  <c:v>1.7000000923872001E-2</c:v>
                </c:pt>
                <c:pt idx="2841">
                  <c:v>1.7052631825208699E-2</c:v>
                </c:pt>
                <c:pt idx="2842">
                  <c:v>1.7052631825208699E-2</c:v>
                </c:pt>
                <c:pt idx="2843">
                  <c:v>1.7052631825208699E-2</c:v>
                </c:pt>
                <c:pt idx="2844">
                  <c:v>1.7052631825208699E-2</c:v>
                </c:pt>
                <c:pt idx="2845">
                  <c:v>1.7052631825208699E-2</c:v>
                </c:pt>
                <c:pt idx="2846">
                  <c:v>1.7052631825208699E-2</c:v>
                </c:pt>
                <c:pt idx="2847">
                  <c:v>1.7078947275876985E-2</c:v>
                </c:pt>
                <c:pt idx="2848">
                  <c:v>1.7106227576732601E-2</c:v>
                </c:pt>
                <c:pt idx="2849">
                  <c:v>1.7199998721480397E-2</c:v>
                </c:pt>
                <c:pt idx="2850">
                  <c:v>1.7199998721480397E-2</c:v>
                </c:pt>
                <c:pt idx="2851">
                  <c:v>1.7202613875269897E-2</c:v>
                </c:pt>
                <c:pt idx="2852">
                  <c:v>1.7217392101883892E-2</c:v>
                </c:pt>
                <c:pt idx="2853">
                  <c:v>1.7217392101883892E-2</c:v>
                </c:pt>
                <c:pt idx="2854">
                  <c:v>1.7312994226813299E-2</c:v>
                </c:pt>
                <c:pt idx="2855">
                  <c:v>1.73733327537775E-2</c:v>
                </c:pt>
                <c:pt idx="2856">
                  <c:v>1.7419354990124699E-2</c:v>
                </c:pt>
                <c:pt idx="2857">
                  <c:v>1.7500000074505802E-2</c:v>
                </c:pt>
                <c:pt idx="2858">
                  <c:v>1.7500000074505802E-2</c:v>
                </c:pt>
                <c:pt idx="2859">
                  <c:v>1.7500000074505802E-2</c:v>
                </c:pt>
                <c:pt idx="2860">
                  <c:v>1.75999999046326E-2</c:v>
                </c:pt>
                <c:pt idx="2861">
                  <c:v>1.75999999046326E-2</c:v>
                </c:pt>
                <c:pt idx="2862">
                  <c:v>1.7821427434682815E-2</c:v>
                </c:pt>
                <c:pt idx="2863">
                  <c:v>1.7849056050181399E-2</c:v>
                </c:pt>
                <c:pt idx="2864">
                  <c:v>1.7852630466222801E-2</c:v>
                </c:pt>
                <c:pt idx="2865">
                  <c:v>1.7852630466222801E-2</c:v>
                </c:pt>
                <c:pt idx="2866">
                  <c:v>1.7852630466222801E-2</c:v>
                </c:pt>
                <c:pt idx="2867">
                  <c:v>1.7852630466222801E-2</c:v>
                </c:pt>
                <c:pt idx="2868">
                  <c:v>1.7852630466222801E-2</c:v>
                </c:pt>
                <c:pt idx="2869">
                  <c:v>1.7852630466222801E-2</c:v>
                </c:pt>
                <c:pt idx="2870">
                  <c:v>1.7882352694869014E-2</c:v>
                </c:pt>
                <c:pt idx="2871">
                  <c:v>1.7882352694869014E-2</c:v>
                </c:pt>
                <c:pt idx="2872">
                  <c:v>1.7999999225139601E-2</c:v>
                </c:pt>
                <c:pt idx="2873">
                  <c:v>1.7999999225139601E-2</c:v>
                </c:pt>
                <c:pt idx="2874">
                  <c:v>1.7999999225139601E-2</c:v>
                </c:pt>
                <c:pt idx="2875">
                  <c:v>1.7999999225139601E-2</c:v>
                </c:pt>
                <c:pt idx="2876">
                  <c:v>1.7999999225139601E-2</c:v>
                </c:pt>
                <c:pt idx="2877">
                  <c:v>1.7999999225139601E-2</c:v>
                </c:pt>
                <c:pt idx="2878">
                  <c:v>1.7999999225139601E-2</c:v>
                </c:pt>
                <c:pt idx="2879">
                  <c:v>1.8000001087784805E-2</c:v>
                </c:pt>
                <c:pt idx="2880">
                  <c:v>1.8204081803560312E-2</c:v>
                </c:pt>
                <c:pt idx="2881">
                  <c:v>1.8500000238418624E-2</c:v>
                </c:pt>
                <c:pt idx="2882">
                  <c:v>1.8591549247503319E-2</c:v>
                </c:pt>
                <c:pt idx="2883">
                  <c:v>1.87712423503399E-2</c:v>
                </c:pt>
                <c:pt idx="2884">
                  <c:v>1.87761187553406E-2</c:v>
                </c:pt>
                <c:pt idx="2885">
                  <c:v>1.8799999728798901E-2</c:v>
                </c:pt>
                <c:pt idx="2886">
                  <c:v>1.8799999728798901E-2</c:v>
                </c:pt>
                <c:pt idx="2887">
                  <c:v>1.8877550959587115E-2</c:v>
                </c:pt>
                <c:pt idx="2888">
                  <c:v>1.8888888880610515E-2</c:v>
                </c:pt>
                <c:pt idx="2889">
                  <c:v>1.8944444134831401E-2</c:v>
                </c:pt>
                <c:pt idx="2890">
                  <c:v>1.8999999389052401E-2</c:v>
                </c:pt>
                <c:pt idx="2891">
                  <c:v>1.8999999389052401E-2</c:v>
                </c:pt>
                <c:pt idx="2892">
                  <c:v>1.8999999389052401E-2</c:v>
                </c:pt>
                <c:pt idx="2893">
                  <c:v>1.9090907648205813E-2</c:v>
                </c:pt>
                <c:pt idx="2894">
                  <c:v>1.9090907648205813E-2</c:v>
                </c:pt>
                <c:pt idx="2895">
                  <c:v>1.9090907648205813E-2</c:v>
                </c:pt>
                <c:pt idx="2896">
                  <c:v>1.9128205254674003E-2</c:v>
                </c:pt>
                <c:pt idx="2897">
                  <c:v>1.9128205254674003E-2</c:v>
                </c:pt>
                <c:pt idx="2898">
                  <c:v>1.9166667014360414E-2</c:v>
                </c:pt>
                <c:pt idx="2899">
                  <c:v>1.9185904413461713E-2</c:v>
                </c:pt>
                <c:pt idx="2900">
                  <c:v>1.9185904413461713E-2</c:v>
                </c:pt>
                <c:pt idx="2901">
                  <c:v>1.9185904413461713E-2</c:v>
                </c:pt>
                <c:pt idx="2902">
                  <c:v>1.9185904413461713E-2</c:v>
                </c:pt>
                <c:pt idx="2903">
                  <c:v>1.9185904413461713E-2</c:v>
                </c:pt>
                <c:pt idx="2904">
                  <c:v>1.9200000911951103E-2</c:v>
                </c:pt>
                <c:pt idx="2905">
                  <c:v>1.9309524446725825E-2</c:v>
                </c:pt>
                <c:pt idx="2906">
                  <c:v>1.9333332777023302E-2</c:v>
                </c:pt>
                <c:pt idx="2907">
                  <c:v>1.9333334639668517E-2</c:v>
                </c:pt>
                <c:pt idx="2908">
                  <c:v>1.9333334639668517E-2</c:v>
                </c:pt>
                <c:pt idx="2909">
                  <c:v>1.9333334639668517E-2</c:v>
                </c:pt>
                <c:pt idx="2910">
                  <c:v>1.9333334639668517E-2</c:v>
                </c:pt>
                <c:pt idx="2911">
                  <c:v>1.9333334639668517E-2</c:v>
                </c:pt>
                <c:pt idx="2912">
                  <c:v>1.9365854561328912E-2</c:v>
                </c:pt>
                <c:pt idx="2913">
                  <c:v>1.9384615123271901E-2</c:v>
                </c:pt>
                <c:pt idx="2914">
                  <c:v>1.9449101760983519E-2</c:v>
                </c:pt>
                <c:pt idx="2915">
                  <c:v>1.9482353702187517E-2</c:v>
                </c:pt>
                <c:pt idx="2916">
                  <c:v>1.9597765058279003E-2</c:v>
                </c:pt>
                <c:pt idx="2917">
                  <c:v>1.9597765058279003E-2</c:v>
                </c:pt>
                <c:pt idx="2918">
                  <c:v>1.9687499850988412E-2</c:v>
                </c:pt>
                <c:pt idx="2919">
                  <c:v>1.9714286550879499E-2</c:v>
                </c:pt>
                <c:pt idx="2920">
                  <c:v>1.9781818613410027E-2</c:v>
                </c:pt>
                <c:pt idx="2921">
                  <c:v>1.9794872030615817E-2</c:v>
                </c:pt>
                <c:pt idx="2922">
                  <c:v>1.9857142120599702E-2</c:v>
                </c:pt>
                <c:pt idx="2923">
                  <c:v>1.9999999552965209E-2</c:v>
                </c:pt>
                <c:pt idx="2924">
                  <c:v>1.9999999552965209E-2</c:v>
                </c:pt>
                <c:pt idx="2925">
                  <c:v>1.9999999552965209E-2</c:v>
                </c:pt>
                <c:pt idx="2926">
                  <c:v>1.9999999552965209E-2</c:v>
                </c:pt>
                <c:pt idx="2927">
                  <c:v>1.9999999552965209E-2</c:v>
                </c:pt>
                <c:pt idx="2928">
                  <c:v>1.9999999552965209E-2</c:v>
                </c:pt>
                <c:pt idx="2929">
                  <c:v>1.9999999552965209E-2</c:v>
                </c:pt>
                <c:pt idx="2930">
                  <c:v>1.9999999552965209E-2</c:v>
                </c:pt>
                <c:pt idx="2931">
                  <c:v>1.9999999552965209E-2</c:v>
                </c:pt>
                <c:pt idx="2932">
                  <c:v>2.0235292613506341E-2</c:v>
                </c:pt>
                <c:pt idx="2933">
                  <c:v>2.039999887347221E-2</c:v>
                </c:pt>
                <c:pt idx="2934">
                  <c:v>2.0500000566244118E-2</c:v>
                </c:pt>
                <c:pt idx="2935">
                  <c:v>2.0666666328906999E-2</c:v>
                </c:pt>
                <c:pt idx="2936">
                  <c:v>2.094666659832E-2</c:v>
                </c:pt>
                <c:pt idx="2937">
                  <c:v>2.0960001274943397E-2</c:v>
                </c:pt>
                <c:pt idx="2938">
                  <c:v>2.0999999716877899E-2</c:v>
                </c:pt>
                <c:pt idx="2939">
                  <c:v>2.0999999716877899E-2</c:v>
                </c:pt>
                <c:pt idx="2940">
                  <c:v>2.0999999716877899E-2</c:v>
                </c:pt>
                <c:pt idx="2941">
                  <c:v>2.0999999716877899E-2</c:v>
                </c:pt>
                <c:pt idx="2942">
                  <c:v>2.0999999716877899E-2</c:v>
                </c:pt>
                <c:pt idx="2943">
                  <c:v>2.1065868437290202E-2</c:v>
                </c:pt>
                <c:pt idx="2944">
                  <c:v>2.130232565104961E-2</c:v>
                </c:pt>
                <c:pt idx="2945">
                  <c:v>2.1333334967494018E-2</c:v>
                </c:pt>
                <c:pt idx="2946">
                  <c:v>2.1549999713897702E-2</c:v>
                </c:pt>
                <c:pt idx="2947">
                  <c:v>2.1549999713897702E-2</c:v>
                </c:pt>
                <c:pt idx="2948">
                  <c:v>2.1555555984377899E-2</c:v>
                </c:pt>
                <c:pt idx="2949">
                  <c:v>2.1583333611488318E-2</c:v>
                </c:pt>
                <c:pt idx="2950">
                  <c:v>2.1583333611488318E-2</c:v>
                </c:pt>
                <c:pt idx="2951">
                  <c:v>2.166101709008221E-2</c:v>
                </c:pt>
                <c:pt idx="2952">
                  <c:v>2.1724138408899318E-2</c:v>
                </c:pt>
                <c:pt idx="2953">
                  <c:v>2.1878048777580331E-2</c:v>
                </c:pt>
                <c:pt idx="2954">
                  <c:v>2.1954545751214017E-2</c:v>
                </c:pt>
                <c:pt idx="2955">
                  <c:v>2.1954545751214017E-2</c:v>
                </c:pt>
                <c:pt idx="2956">
                  <c:v>2.1999999880790717E-2</c:v>
                </c:pt>
                <c:pt idx="2957">
                  <c:v>2.1999999880790717E-2</c:v>
                </c:pt>
                <c:pt idx="2958">
                  <c:v>2.1999999880790717E-2</c:v>
                </c:pt>
                <c:pt idx="2959">
                  <c:v>2.1999999880790717E-2</c:v>
                </c:pt>
                <c:pt idx="2960">
                  <c:v>2.1999999880790717E-2</c:v>
                </c:pt>
                <c:pt idx="2961">
                  <c:v>2.1999999880790717E-2</c:v>
                </c:pt>
                <c:pt idx="2962">
                  <c:v>2.1999999880790717E-2</c:v>
                </c:pt>
                <c:pt idx="2963">
                  <c:v>2.1999999880790717E-2</c:v>
                </c:pt>
                <c:pt idx="2964">
                  <c:v>2.1999999880790717E-2</c:v>
                </c:pt>
                <c:pt idx="2965">
                  <c:v>2.1999999880790717E-2</c:v>
                </c:pt>
                <c:pt idx="2966">
                  <c:v>2.1999999880790717E-2</c:v>
                </c:pt>
                <c:pt idx="2967">
                  <c:v>2.1999999880790717E-2</c:v>
                </c:pt>
                <c:pt idx="2968">
                  <c:v>2.1999999880790717E-2</c:v>
                </c:pt>
                <c:pt idx="2969">
                  <c:v>2.1999999880790717E-2</c:v>
                </c:pt>
                <c:pt idx="2970">
                  <c:v>2.2130841389298401E-2</c:v>
                </c:pt>
                <c:pt idx="2971">
                  <c:v>2.2137405350804319E-2</c:v>
                </c:pt>
                <c:pt idx="2972">
                  <c:v>2.2137405350804319E-2</c:v>
                </c:pt>
                <c:pt idx="2973">
                  <c:v>2.2190475836396197E-2</c:v>
                </c:pt>
                <c:pt idx="2974">
                  <c:v>2.2190475836396197E-2</c:v>
                </c:pt>
                <c:pt idx="2975">
                  <c:v>2.2285714745521535E-2</c:v>
                </c:pt>
                <c:pt idx="2976">
                  <c:v>2.23096217960119E-2</c:v>
                </c:pt>
                <c:pt idx="2977">
                  <c:v>2.23096217960119E-2</c:v>
                </c:pt>
                <c:pt idx="2978">
                  <c:v>2.2316189482808099E-2</c:v>
                </c:pt>
                <c:pt idx="2979">
                  <c:v>2.2326530888676602E-2</c:v>
                </c:pt>
                <c:pt idx="2980">
                  <c:v>2.2400001063942899E-2</c:v>
                </c:pt>
                <c:pt idx="2981">
                  <c:v>2.2453406825661725E-2</c:v>
                </c:pt>
                <c:pt idx="2982">
                  <c:v>2.2666666656732597E-2</c:v>
                </c:pt>
                <c:pt idx="2983">
                  <c:v>2.276595868170261E-2</c:v>
                </c:pt>
                <c:pt idx="2984">
                  <c:v>2.2842105478048342E-2</c:v>
                </c:pt>
                <c:pt idx="2985">
                  <c:v>2.2952940315008202E-2</c:v>
                </c:pt>
                <c:pt idx="2986">
                  <c:v>2.3000000044703511E-2</c:v>
                </c:pt>
                <c:pt idx="2987">
                  <c:v>2.3000000044703511E-2</c:v>
                </c:pt>
                <c:pt idx="2988">
                  <c:v>2.304166555404661E-2</c:v>
                </c:pt>
                <c:pt idx="2989">
                  <c:v>2.3200001567602199E-2</c:v>
                </c:pt>
                <c:pt idx="2990">
                  <c:v>2.3200001567602199E-2</c:v>
                </c:pt>
                <c:pt idx="2991">
                  <c:v>2.3200001567602199E-2</c:v>
                </c:pt>
                <c:pt idx="2992">
                  <c:v>2.3200001567602199E-2</c:v>
                </c:pt>
                <c:pt idx="2993">
                  <c:v>2.3200001567602199E-2</c:v>
                </c:pt>
                <c:pt idx="2994">
                  <c:v>2.3248000070452701E-2</c:v>
                </c:pt>
                <c:pt idx="2995">
                  <c:v>2.3256409913301475E-2</c:v>
                </c:pt>
                <c:pt idx="2996">
                  <c:v>2.3411765694618201E-2</c:v>
                </c:pt>
                <c:pt idx="2997">
                  <c:v>2.3419354110956199E-2</c:v>
                </c:pt>
                <c:pt idx="2998">
                  <c:v>2.3493826389312699E-2</c:v>
                </c:pt>
                <c:pt idx="2999">
                  <c:v>2.3579364642500902E-2</c:v>
                </c:pt>
                <c:pt idx="3000">
                  <c:v>2.3678570985794116E-2</c:v>
                </c:pt>
                <c:pt idx="3001">
                  <c:v>2.3700000718235997E-2</c:v>
                </c:pt>
                <c:pt idx="3002">
                  <c:v>2.37499997019768E-2</c:v>
                </c:pt>
                <c:pt idx="3003">
                  <c:v>2.37499997019768E-2</c:v>
                </c:pt>
                <c:pt idx="3004">
                  <c:v>2.3987261578440718E-2</c:v>
                </c:pt>
                <c:pt idx="3005">
                  <c:v>2.3987261578440718E-2</c:v>
                </c:pt>
                <c:pt idx="3006">
                  <c:v>2.3999998345971101E-2</c:v>
                </c:pt>
                <c:pt idx="3007">
                  <c:v>2.4000000208616298E-2</c:v>
                </c:pt>
                <c:pt idx="3008">
                  <c:v>2.4000000208616298E-2</c:v>
                </c:pt>
                <c:pt idx="3009">
                  <c:v>2.4000000208616298E-2</c:v>
                </c:pt>
                <c:pt idx="3010">
                  <c:v>2.4000000208616298E-2</c:v>
                </c:pt>
                <c:pt idx="3011">
                  <c:v>2.4000000208616298E-2</c:v>
                </c:pt>
                <c:pt idx="3012">
                  <c:v>2.4000000208616298E-2</c:v>
                </c:pt>
                <c:pt idx="3013">
                  <c:v>2.4000000208616298E-2</c:v>
                </c:pt>
                <c:pt idx="3014">
                  <c:v>2.430555596947671E-2</c:v>
                </c:pt>
                <c:pt idx="3015">
                  <c:v>2.430555596947671E-2</c:v>
                </c:pt>
                <c:pt idx="3016">
                  <c:v>2.430555596947671E-2</c:v>
                </c:pt>
                <c:pt idx="3017">
                  <c:v>2.430555596947671E-2</c:v>
                </c:pt>
                <c:pt idx="3018">
                  <c:v>2.430555596947671E-2</c:v>
                </c:pt>
                <c:pt idx="3019">
                  <c:v>2.4315789341926582E-2</c:v>
                </c:pt>
                <c:pt idx="3020">
                  <c:v>2.4434780701994899E-2</c:v>
                </c:pt>
                <c:pt idx="3021">
                  <c:v>2.449999935925011E-2</c:v>
                </c:pt>
                <c:pt idx="3022">
                  <c:v>2.449999935925011E-2</c:v>
                </c:pt>
                <c:pt idx="3023">
                  <c:v>2.449999935925011E-2</c:v>
                </c:pt>
                <c:pt idx="3024">
                  <c:v>2.4928104132413875E-2</c:v>
                </c:pt>
                <c:pt idx="3025">
                  <c:v>2.4952379986643802E-2</c:v>
                </c:pt>
                <c:pt idx="3026">
                  <c:v>2.4952379986643802E-2</c:v>
                </c:pt>
                <c:pt idx="3027">
                  <c:v>2.4952379986643802E-2</c:v>
                </c:pt>
                <c:pt idx="3028">
                  <c:v>2.5000000372529016E-2</c:v>
                </c:pt>
                <c:pt idx="3029">
                  <c:v>2.5000000372529016E-2</c:v>
                </c:pt>
                <c:pt idx="3030">
                  <c:v>2.5156250223517397E-2</c:v>
                </c:pt>
                <c:pt idx="3031">
                  <c:v>2.5156250223517397E-2</c:v>
                </c:pt>
                <c:pt idx="3032">
                  <c:v>2.5156250223517397E-2</c:v>
                </c:pt>
                <c:pt idx="3033">
                  <c:v>2.5156250223517397E-2</c:v>
                </c:pt>
                <c:pt idx="3034">
                  <c:v>2.5156250223517397E-2</c:v>
                </c:pt>
                <c:pt idx="3035">
                  <c:v>2.5333331897854812E-2</c:v>
                </c:pt>
                <c:pt idx="3036">
                  <c:v>2.5333331897854812E-2</c:v>
                </c:pt>
                <c:pt idx="3037">
                  <c:v>2.5333331897854812E-2</c:v>
                </c:pt>
                <c:pt idx="3038">
                  <c:v>2.5333331897854812E-2</c:v>
                </c:pt>
                <c:pt idx="3039">
                  <c:v>2.5400001555681201E-2</c:v>
                </c:pt>
                <c:pt idx="3040">
                  <c:v>2.5410255417227735E-2</c:v>
                </c:pt>
                <c:pt idx="3041">
                  <c:v>2.5454545393586197E-2</c:v>
                </c:pt>
                <c:pt idx="3042">
                  <c:v>2.5454545393586197E-2</c:v>
                </c:pt>
                <c:pt idx="3043">
                  <c:v>2.5499999523162818E-2</c:v>
                </c:pt>
                <c:pt idx="3044">
                  <c:v>2.5600001215934802E-2</c:v>
                </c:pt>
                <c:pt idx="3045">
                  <c:v>2.5678800418973049E-2</c:v>
                </c:pt>
                <c:pt idx="3046">
                  <c:v>2.5999998673796713E-2</c:v>
                </c:pt>
                <c:pt idx="3047">
                  <c:v>2.5999998673796713E-2</c:v>
                </c:pt>
                <c:pt idx="3048">
                  <c:v>2.5999998673796713E-2</c:v>
                </c:pt>
                <c:pt idx="3049">
                  <c:v>2.6000000536441806E-2</c:v>
                </c:pt>
                <c:pt idx="3050">
                  <c:v>2.6000000536441806E-2</c:v>
                </c:pt>
                <c:pt idx="3051">
                  <c:v>2.6000000536441806E-2</c:v>
                </c:pt>
                <c:pt idx="3052">
                  <c:v>2.6000000536441806E-2</c:v>
                </c:pt>
                <c:pt idx="3053">
                  <c:v>2.6000000536441806E-2</c:v>
                </c:pt>
                <c:pt idx="3054">
                  <c:v>2.6000000536441806E-2</c:v>
                </c:pt>
                <c:pt idx="3055">
                  <c:v>2.6125000789761519E-2</c:v>
                </c:pt>
                <c:pt idx="3056">
                  <c:v>2.6245750486850742E-2</c:v>
                </c:pt>
                <c:pt idx="3057">
                  <c:v>2.6245750486850742E-2</c:v>
                </c:pt>
                <c:pt idx="3058">
                  <c:v>2.6245750486850742E-2</c:v>
                </c:pt>
                <c:pt idx="3059">
                  <c:v>2.6245750486850742E-2</c:v>
                </c:pt>
                <c:pt idx="3060">
                  <c:v>2.6409089565277134E-2</c:v>
                </c:pt>
                <c:pt idx="3061">
                  <c:v>2.6499999687075636E-2</c:v>
                </c:pt>
                <c:pt idx="3062">
                  <c:v>2.6664866134524318E-2</c:v>
                </c:pt>
                <c:pt idx="3063">
                  <c:v>2.6664866134524318E-2</c:v>
                </c:pt>
                <c:pt idx="3064">
                  <c:v>2.6664866134524318E-2</c:v>
                </c:pt>
                <c:pt idx="3065">
                  <c:v>2.6664866134524318E-2</c:v>
                </c:pt>
                <c:pt idx="3066">
                  <c:v>2.6664866134524318E-2</c:v>
                </c:pt>
                <c:pt idx="3067">
                  <c:v>2.671233005821701E-2</c:v>
                </c:pt>
                <c:pt idx="3068">
                  <c:v>2.671233005821701E-2</c:v>
                </c:pt>
                <c:pt idx="3069">
                  <c:v>2.671233005821701E-2</c:v>
                </c:pt>
                <c:pt idx="3070">
                  <c:v>2.671233005821701E-2</c:v>
                </c:pt>
                <c:pt idx="3071">
                  <c:v>2.6833333075046543E-2</c:v>
                </c:pt>
                <c:pt idx="3072">
                  <c:v>2.6909090578556123E-2</c:v>
                </c:pt>
                <c:pt idx="3073">
                  <c:v>2.7000000700354625E-2</c:v>
                </c:pt>
                <c:pt idx="3074">
                  <c:v>2.7000000700354625E-2</c:v>
                </c:pt>
                <c:pt idx="3075">
                  <c:v>2.7076922357082402E-2</c:v>
                </c:pt>
                <c:pt idx="3076">
                  <c:v>2.712500095367432E-2</c:v>
                </c:pt>
                <c:pt idx="3077">
                  <c:v>2.7247862890362726E-2</c:v>
                </c:pt>
                <c:pt idx="3078">
                  <c:v>2.7287356555461936E-2</c:v>
                </c:pt>
                <c:pt idx="3079">
                  <c:v>2.7333334088325549E-2</c:v>
                </c:pt>
                <c:pt idx="3080">
                  <c:v>2.7333334088325549E-2</c:v>
                </c:pt>
                <c:pt idx="3081">
                  <c:v>2.7333334088325549E-2</c:v>
                </c:pt>
                <c:pt idx="3082">
                  <c:v>2.7586074545979535E-2</c:v>
                </c:pt>
                <c:pt idx="3083">
                  <c:v>2.7609756216406801E-2</c:v>
                </c:pt>
                <c:pt idx="3084">
                  <c:v>2.7650486677885111E-2</c:v>
                </c:pt>
                <c:pt idx="3085">
                  <c:v>2.7666665613651324E-2</c:v>
                </c:pt>
                <c:pt idx="3086">
                  <c:v>2.7666665613651324E-2</c:v>
                </c:pt>
                <c:pt idx="3087">
                  <c:v>2.7666665613651324E-2</c:v>
                </c:pt>
                <c:pt idx="3088">
                  <c:v>2.7666665613651324E-2</c:v>
                </c:pt>
                <c:pt idx="3089">
                  <c:v>2.7666665613651324E-2</c:v>
                </c:pt>
                <c:pt idx="3090">
                  <c:v>2.7666665613651324E-2</c:v>
                </c:pt>
                <c:pt idx="3091">
                  <c:v>2.7666665613651324E-2</c:v>
                </c:pt>
                <c:pt idx="3092">
                  <c:v>2.77142859995365E-2</c:v>
                </c:pt>
                <c:pt idx="3093">
                  <c:v>2.77142859995365E-2</c:v>
                </c:pt>
                <c:pt idx="3094">
                  <c:v>2.799999900162221E-2</c:v>
                </c:pt>
                <c:pt idx="3095">
                  <c:v>2.8000000864267311E-2</c:v>
                </c:pt>
                <c:pt idx="3096">
                  <c:v>2.8000000864267311E-2</c:v>
                </c:pt>
                <c:pt idx="3097">
                  <c:v>2.8000000864267311E-2</c:v>
                </c:pt>
                <c:pt idx="3098">
                  <c:v>2.8000000864267311E-2</c:v>
                </c:pt>
                <c:pt idx="3099">
                  <c:v>2.8000000864267311E-2</c:v>
                </c:pt>
                <c:pt idx="3100">
                  <c:v>2.8000000864267311E-2</c:v>
                </c:pt>
                <c:pt idx="3101">
                  <c:v>2.8190476819872887E-2</c:v>
                </c:pt>
                <c:pt idx="3102">
                  <c:v>2.8352940455079131E-2</c:v>
                </c:pt>
                <c:pt idx="3103">
                  <c:v>2.8406780213117599E-2</c:v>
                </c:pt>
                <c:pt idx="3104">
                  <c:v>2.8571428731083901E-2</c:v>
                </c:pt>
                <c:pt idx="3105">
                  <c:v>2.87999995052814E-2</c:v>
                </c:pt>
                <c:pt idx="3106">
                  <c:v>2.87999995052814E-2</c:v>
                </c:pt>
                <c:pt idx="3107">
                  <c:v>2.87999995052814E-2</c:v>
                </c:pt>
                <c:pt idx="3108">
                  <c:v>2.8999999165534997E-2</c:v>
                </c:pt>
                <c:pt idx="3109">
                  <c:v>2.9333332553505939E-2</c:v>
                </c:pt>
                <c:pt idx="3110">
                  <c:v>2.9600000008940718E-2</c:v>
                </c:pt>
                <c:pt idx="3111">
                  <c:v>2.9600000008940718E-2</c:v>
                </c:pt>
                <c:pt idx="3112">
                  <c:v>2.9706666246056588E-2</c:v>
                </c:pt>
                <c:pt idx="3113">
                  <c:v>2.9782608151435901E-2</c:v>
                </c:pt>
                <c:pt idx="3114">
                  <c:v>2.9833333566784942E-2</c:v>
                </c:pt>
                <c:pt idx="3115">
                  <c:v>2.9999999329447701E-2</c:v>
                </c:pt>
                <c:pt idx="3116">
                  <c:v>2.9999999329447701E-2</c:v>
                </c:pt>
                <c:pt idx="3117">
                  <c:v>2.9999999329447701E-2</c:v>
                </c:pt>
                <c:pt idx="3118">
                  <c:v>2.9999999329447701E-2</c:v>
                </c:pt>
                <c:pt idx="3119">
                  <c:v>2.9999999329447701E-2</c:v>
                </c:pt>
                <c:pt idx="3120">
                  <c:v>3.0000001192092882E-2</c:v>
                </c:pt>
                <c:pt idx="3121">
                  <c:v>3.0375000089407019E-2</c:v>
                </c:pt>
                <c:pt idx="3122">
                  <c:v>3.0411290004849423E-2</c:v>
                </c:pt>
                <c:pt idx="3123">
                  <c:v>3.0444443225860617E-2</c:v>
                </c:pt>
                <c:pt idx="3124">
                  <c:v>3.0571429058909402E-2</c:v>
                </c:pt>
                <c:pt idx="3125">
                  <c:v>3.0666666105389599E-2</c:v>
                </c:pt>
                <c:pt idx="3126">
                  <c:v>3.0666666105389599E-2</c:v>
                </c:pt>
                <c:pt idx="3127">
                  <c:v>3.0857143923640334E-2</c:v>
                </c:pt>
                <c:pt idx="3128">
                  <c:v>3.0997388064861318E-2</c:v>
                </c:pt>
                <c:pt idx="3129">
                  <c:v>3.0997388064861318E-2</c:v>
                </c:pt>
                <c:pt idx="3130">
                  <c:v>3.11666652560234E-2</c:v>
                </c:pt>
                <c:pt idx="3131">
                  <c:v>3.1200001016259225E-2</c:v>
                </c:pt>
                <c:pt idx="3132">
                  <c:v>3.1200001016259225E-2</c:v>
                </c:pt>
                <c:pt idx="3133">
                  <c:v>3.1222220510244418E-2</c:v>
                </c:pt>
                <c:pt idx="3134">
                  <c:v>3.1235294416546829E-2</c:v>
                </c:pt>
                <c:pt idx="3135">
                  <c:v>3.1319588422775331E-2</c:v>
                </c:pt>
                <c:pt idx="3136">
                  <c:v>3.1333331018686329E-2</c:v>
                </c:pt>
                <c:pt idx="3137">
                  <c:v>3.140000253915793E-2</c:v>
                </c:pt>
                <c:pt idx="3138">
                  <c:v>3.14285717904568E-2</c:v>
                </c:pt>
                <c:pt idx="3139">
                  <c:v>3.1458333134651198E-2</c:v>
                </c:pt>
                <c:pt idx="3140">
                  <c:v>3.1458333134651198E-2</c:v>
                </c:pt>
                <c:pt idx="3141">
                  <c:v>3.1624998897314099E-2</c:v>
                </c:pt>
                <c:pt idx="3142">
                  <c:v>3.1666666269302403E-2</c:v>
                </c:pt>
                <c:pt idx="3143">
                  <c:v>3.1799998134374612E-2</c:v>
                </c:pt>
                <c:pt idx="3144">
                  <c:v>3.1807485967874534E-2</c:v>
                </c:pt>
                <c:pt idx="3145">
                  <c:v>3.1807485967874534E-2</c:v>
                </c:pt>
                <c:pt idx="3146">
                  <c:v>3.1807485967874534E-2</c:v>
                </c:pt>
                <c:pt idx="3147">
                  <c:v>3.1818181276321404E-2</c:v>
                </c:pt>
                <c:pt idx="3148">
                  <c:v>3.1818181276321404E-2</c:v>
                </c:pt>
                <c:pt idx="3149">
                  <c:v>3.197802230715751E-2</c:v>
                </c:pt>
                <c:pt idx="3150">
                  <c:v>3.2000001519918428E-2</c:v>
                </c:pt>
                <c:pt idx="3151">
                  <c:v>3.2000001519918428E-2</c:v>
                </c:pt>
                <c:pt idx="3152">
                  <c:v>3.2000001519918428E-2</c:v>
                </c:pt>
                <c:pt idx="3153">
                  <c:v>3.2000001519918428E-2</c:v>
                </c:pt>
                <c:pt idx="3154">
                  <c:v>3.2000001519918428E-2</c:v>
                </c:pt>
                <c:pt idx="3155">
                  <c:v>3.2000001519918428E-2</c:v>
                </c:pt>
                <c:pt idx="3156">
                  <c:v>3.2000001519918428E-2</c:v>
                </c:pt>
                <c:pt idx="3157">
                  <c:v>3.2202381640672698E-2</c:v>
                </c:pt>
                <c:pt idx="3158">
                  <c:v>3.22831869125366E-2</c:v>
                </c:pt>
                <c:pt idx="3159">
                  <c:v>3.2400000840425526E-2</c:v>
                </c:pt>
                <c:pt idx="3160">
                  <c:v>3.2469879835844005E-2</c:v>
                </c:pt>
                <c:pt idx="3161">
                  <c:v>3.2800000160932499E-2</c:v>
                </c:pt>
                <c:pt idx="3162">
                  <c:v>3.2862499356269802E-2</c:v>
                </c:pt>
                <c:pt idx="3163">
                  <c:v>3.2866667956113829E-2</c:v>
                </c:pt>
                <c:pt idx="3164">
                  <c:v>3.2866667956113829E-2</c:v>
                </c:pt>
                <c:pt idx="3165">
                  <c:v>3.2999999821186128E-2</c:v>
                </c:pt>
                <c:pt idx="3166">
                  <c:v>3.3057469874620403E-2</c:v>
                </c:pt>
                <c:pt idx="3167">
                  <c:v>3.3057469874620403E-2</c:v>
                </c:pt>
                <c:pt idx="3168">
                  <c:v>3.3333335071802125E-2</c:v>
                </c:pt>
                <c:pt idx="3169">
                  <c:v>3.3809524029493297E-2</c:v>
                </c:pt>
                <c:pt idx="3170">
                  <c:v>3.3818181604146999E-2</c:v>
                </c:pt>
                <c:pt idx="3171">
                  <c:v>3.3818181604146999E-2</c:v>
                </c:pt>
                <c:pt idx="3172">
                  <c:v>3.3826086670160301E-2</c:v>
                </c:pt>
                <c:pt idx="3173">
                  <c:v>3.4000001847744002E-2</c:v>
                </c:pt>
                <c:pt idx="3174">
                  <c:v>3.4000001847744002E-2</c:v>
                </c:pt>
                <c:pt idx="3175">
                  <c:v>3.4000001847744002E-2</c:v>
                </c:pt>
                <c:pt idx="3176">
                  <c:v>3.4000001847744002E-2</c:v>
                </c:pt>
                <c:pt idx="3177">
                  <c:v>3.4000001847744002E-2</c:v>
                </c:pt>
                <c:pt idx="3178">
                  <c:v>3.4000001847744002E-2</c:v>
                </c:pt>
                <c:pt idx="3179">
                  <c:v>3.4000001847744002E-2</c:v>
                </c:pt>
                <c:pt idx="3180">
                  <c:v>3.4000001847744002E-2</c:v>
                </c:pt>
                <c:pt idx="3181">
                  <c:v>3.4000001847744002E-2</c:v>
                </c:pt>
                <c:pt idx="3182">
                  <c:v>3.4000001847744002E-2</c:v>
                </c:pt>
                <c:pt idx="3183">
                  <c:v>3.4133333712816225E-2</c:v>
                </c:pt>
                <c:pt idx="3184">
                  <c:v>3.4133333712816225E-2</c:v>
                </c:pt>
                <c:pt idx="3185">
                  <c:v>3.4133333712816225E-2</c:v>
                </c:pt>
                <c:pt idx="3186">
                  <c:v>3.4133333712816225E-2</c:v>
                </c:pt>
                <c:pt idx="3187">
                  <c:v>3.4133333712816225E-2</c:v>
                </c:pt>
                <c:pt idx="3188">
                  <c:v>3.4133333712816225E-2</c:v>
                </c:pt>
                <c:pt idx="3189">
                  <c:v>3.4133333712816225E-2</c:v>
                </c:pt>
                <c:pt idx="3190">
                  <c:v>3.4133333712816225E-2</c:v>
                </c:pt>
                <c:pt idx="3191">
                  <c:v>3.4133333712816225E-2</c:v>
                </c:pt>
                <c:pt idx="3192">
                  <c:v>3.4133333712816225E-2</c:v>
                </c:pt>
                <c:pt idx="3193">
                  <c:v>3.4133333712816225E-2</c:v>
                </c:pt>
                <c:pt idx="3194">
                  <c:v>3.4133333712816225E-2</c:v>
                </c:pt>
                <c:pt idx="3195">
                  <c:v>3.4133333712816225E-2</c:v>
                </c:pt>
                <c:pt idx="3196">
                  <c:v>3.4133333712816225E-2</c:v>
                </c:pt>
                <c:pt idx="3197">
                  <c:v>3.4321431070566198E-2</c:v>
                </c:pt>
                <c:pt idx="3198">
                  <c:v>3.4321431070566198E-2</c:v>
                </c:pt>
                <c:pt idx="3199">
                  <c:v>3.435293957591061E-2</c:v>
                </c:pt>
                <c:pt idx="3200">
                  <c:v>3.4400001168251003E-2</c:v>
                </c:pt>
                <c:pt idx="3201">
                  <c:v>3.44086028635502E-2</c:v>
                </c:pt>
                <c:pt idx="3202">
                  <c:v>3.4428570419549928E-2</c:v>
                </c:pt>
                <c:pt idx="3203">
                  <c:v>3.4571427851915401E-2</c:v>
                </c:pt>
                <c:pt idx="3204">
                  <c:v>3.4666668623685802E-2</c:v>
                </c:pt>
                <c:pt idx="3205">
                  <c:v>3.4666668623685802E-2</c:v>
                </c:pt>
                <c:pt idx="3206">
                  <c:v>3.4666668623685802E-2</c:v>
                </c:pt>
                <c:pt idx="3207">
                  <c:v>3.4759495407342897E-2</c:v>
                </c:pt>
                <c:pt idx="3208">
                  <c:v>3.4857142716646229E-2</c:v>
                </c:pt>
                <c:pt idx="3209">
                  <c:v>3.5000000149011605E-2</c:v>
                </c:pt>
                <c:pt idx="3210">
                  <c:v>3.510203957557681E-2</c:v>
                </c:pt>
                <c:pt idx="3211">
                  <c:v>3.5176470875740128E-2</c:v>
                </c:pt>
                <c:pt idx="3212">
                  <c:v>3.5250000655651099E-2</c:v>
                </c:pt>
                <c:pt idx="3213">
                  <c:v>3.5333331674337401E-2</c:v>
                </c:pt>
                <c:pt idx="3214">
                  <c:v>3.5364706069230999E-2</c:v>
                </c:pt>
                <c:pt idx="3215">
                  <c:v>3.5677418112754829E-2</c:v>
                </c:pt>
                <c:pt idx="3216">
                  <c:v>3.5714287310838679E-2</c:v>
                </c:pt>
                <c:pt idx="3217">
                  <c:v>3.5714287310838679E-2</c:v>
                </c:pt>
                <c:pt idx="3218">
                  <c:v>3.5818181931972497E-2</c:v>
                </c:pt>
                <c:pt idx="3219">
                  <c:v>3.5818181931972497E-2</c:v>
                </c:pt>
                <c:pt idx="3220">
                  <c:v>3.5818181931972497E-2</c:v>
                </c:pt>
                <c:pt idx="3221">
                  <c:v>3.5999998450279229E-2</c:v>
                </c:pt>
                <c:pt idx="3222">
                  <c:v>3.5999998450279229E-2</c:v>
                </c:pt>
                <c:pt idx="3223">
                  <c:v>3.5999998450279229E-2</c:v>
                </c:pt>
                <c:pt idx="3224">
                  <c:v>3.6000002175569548E-2</c:v>
                </c:pt>
                <c:pt idx="3225">
                  <c:v>3.6399997770786327E-2</c:v>
                </c:pt>
                <c:pt idx="3226">
                  <c:v>3.6666665226221112E-2</c:v>
                </c:pt>
                <c:pt idx="3227">
                  <c:v>3.6749999970197698E-2</c:v>
                </c:pt>
                <c:pt idx="3228">
                  <c:v>3.7505153566598899E-2</c:v>
                </c:pt>
                <c:pt idx="3229">
                  <c:v>3.7646327167749433E-2</c:v>
                </c:pt>
                <c:pt idx="3230">
                  <c:v>3.7846155464649242E-2</c:v>
                </c:pt>
                <c:pt idx="3231">
                  <c:v>3.7999998778104838E-2</c:v>
                </c:pt>
                <c:pt idx="3232">
                  <c:v>3.7999998778104838E-2</c:v>
                </c:pt>
                <c:pt idx="3233">
                  <c:v>3.8376197218895E-2</c:v>
                </c:pt>
                <c:pt idx="3234">
                  <c:v>3.8400001823902102E-2</c:v>
                </c:pt>
                <c:pt idx="3235">
                  <c:v>3.8521740585565636E-2</c:v>
                </c:pt>
                <c:pt idx="3236">
                  <c:v>3.8666665554046603E-2</c:v>
                </c:pt>
                <c:pt idx="3237">
                  <c:v>3.8718447089195328E-2</c:v>
                </c:pt>
                <c:pt idx="3238">
                  <c:v>3.8777779787778938E-2</c:v>
                </c:pt>
                <c:pt idx="3239">
                  <c:v>3.8783781230449697E-2</c:v>
                </c:pt>
                <c:pt idx="3240">
                  <c:v>3.8783781230449697E-2</c:v>
                </c:pt>
                <c:pt idx="3241">
                  <c:v>3.8800001144409201E-2</c:v>
                </c:pt>
                <c:pt idx="3242">
                  <c:v>3.88888902962208E-2</c:v>
                </c:pt>
                <c:pt idx="3243">
                  <c:v>3.8933333009481402E-2</c:v>
                </c:pt>
                <c:pt idx="3244">
                  <c:v>3.9000000804662698E-2</c:v>
                </c:pt>
                <c:pt idx="3245">
                  <c:v>3.9333332329988528E-2</c:v>
                </c:pt>
                <c:pt idx="3246">
                  <c:v>3.9599999785423348E-2</c:v>
                </c:pt>
                <c:pt idx="3247">
                  <c:v>3.9642859250307097E-2</c:v>
                </c:pt>
                <c:pt idx="3248">
                  <c:v>3.9653334766626427E-2</c:v>
                </c:pt>
                <c:pt idx="3249">
                  <c:v>3.97142842411995E-2</c:v>
                </c:pt>
                <c:pt idx="3250">
                  <c:v>3.97142842411995E-2</c:v>
                </c:pt>
                <c:pt idx="3251">
                  <c:v>3.9749998599290806E-2</c:v>
                </c:pt>
                <c:pt idx="3252">
                  <c:v>3.9916668087244006E-2</c:v>
                </c:pt>
                <c:pt idx="3253">
                  <c:v>3.9916668087244006E-2</c:v>
                </c:pt>
                <c:pt idx="3254">
                  <c:v>3.9916668087244006E-2</c:v>
                </c:pt>
                <c:pt idx="3255">
                  <c:v>3.9999999105930301E-2</c:v>
                </c:pt>
                <c:pt idx="3256">
                  <c:v>3.9999999105930301E-2</c:v>
                </c:pt>
                <c:pt idx="3257">
                  <c:v>3.9999999105930301E-2</c:v>
                </c:pt>
                <c:pt idx="3258">
                  <c:v>3.9999999105930301E-2</c:v>
                </c:pt>
                <c:pt idx="3259">
                  <c:v>4.0118645876646035E-2</c:v>
                </c:pt>
                <c:pt idx="3260">
                  <c:v>4.0142856538295697E-2</c:v>
                </c:pt>
                <c:pt idx="3261">
                  <c:v>4.02105264365673E-2</c:v>
                </c:pt>
                <c:pt idx="3262">
                  <c:v>4.0769226849079139E-2</c:v>
                </c:pt>
                <c:pt idx="3263">
                  <c:v>4.0874999016523438E-2</c:v>
                </c:pt>
                <c:pt idx="3264">
                  <c:v>4.0975000709295287E-2</c:v>
                </c:pt>
                <c:pt idx="3265">
                  <c:v>4.1000001132488334E-2</c:v>
                </c:pt>
                <c:pt idx="3266">
                  <c:v>4.1171312332153265E-2</c:v>
                </c:pt>
                <c:pt idx="3267">
                  <c:v>4.1333332657814012E-2</c:v>
                </c:pt>
                <c:pt idx="3268">
                  <c:v>4.1333332657814012E-2</c:v>
                </c:pt>
                <c:pt idx="3269">
                  <c:v>4.1405405849218424E-2</c:v>
                </c:pt>
                <c:pt idx="3270">
                  <c:v>4.1405405849218424E-2</c:v>
                </c:pt>
                <c:pt idx="3271">
                  <c:v>4.1405405849218424E-2</c:v>
                </c:pt>
                <c:pt idx="3272">
                  <c:v>4.14999984204769E-2</c:v>
                </c:pt>
                <c:pt idx="3273">
                  <c:v>4.14999984204769E-2</c:v>
                </c:pt>
                <c:pt idx="3274">
                  <c:v>4.18297871947289E-2</c:v>
                </c:pt>
                <c:pt idx="3275">
                  <c:v>4.18297871947289E-2</c:v>
                </c:pt>
                <c:pt idx="3276">
                  <c:v>4.1999999433755895E-2</c:v>
                </c:pt>
                <c:pt idx="3277">
                  <c:v>4.1999999433755895E-2</c:v>
                </c:pt>
                <c:pt idx="3278">
                  <c:v>4.1999999433755895E-2</c:v>
                </c:pt>
                <c:pt idx="3279">
                  <c:v>4.1999999433755895E-2</c:v>
                </c:pt>
                <c:pt idx="3280">
                  <c:v>4.1999999433755895E-2</c:v>
                </c:pt>
                <c:pt idx="3281">
                  <c:v>4.1999999433755895E-2</c:v>
                </c:pt>
                <c:pt idx="3282">
                  <c:v>4.2432434856891743E-2</c:v>
                </c:pt>
                <c:pt idx="3283">
                  <c:v>4.2863156646490104E-2</c:v>
                </c:pt>
                <c:pt idx="3284">
                  <c:v>4.2863156646490104E-2</c:v>
                </c:pt>
                <c:pt idx="3285">
                  <c:v>4.2863156646490104E-2</c:v>
                </c:pt>
                <c:pt idx="3286">
                  <c:v>4.2863156646490104E-2</c:v>
                </c:pt>
                <c:pt idx="3287">
                  <c:v>4.2863156646490104E-2</c:v>
                </c:pt>
                <c:pt idx="3288">
                  <c:v>4.28800024092197E-2</c:v>
                </c:pt>
                <c:pt idx="3289">
                  <c:v>4.299999773502354E-2</c:v>
                </c:pt>
                <c:pt idx="3290">
                  <c:v>4.3000001460313804E-2</c:v>
                </c:pt>
                <c:pt idx="3291">
                  <c:v>4.3000001460313804E-2</c:v>
                </c:pt>
                <c:pt idx="3292">
                  <c:v>4.3000001460313804E-2</c:v>
                </c:pt>
                <c:pt idx="3293">
                  <c:v>4.3600000441074385E-2</c:v>
                </c:pt>
                <c:pt idx="3294">
                  <c:v>4.39999997615814E-2</c:v>
                </c:pt>
                <c:pt idx="3295">
                  <c:v>4.39999997615814E-2</c:v>
                </c:pt>
                <c:pt idx="3296">
                  <c:v>4.39999997615814E-2</c:v>
                </c:pt>
                <c:pt idx="3297">
                  <c:v>4.39999997615814E-2</c:v>
                </c:pt>
                <c:pt idx="3298">
                  <c:v>4.39999997615814E-2</c:v>
                </c:pt>
                <c:pt idx="3299">
                  <c:v>4.39999997615814E-2</c:v>
                </c:pt>
                <c:pt idx="3300">
                  <c:v>4.39999997615814E-2</c:v>
                </c:pt>
                <c:pt idx="3301">
                  <c:v>4.39999997615814E-2</c:v>
                </c:pt>
                <c:pt idx="3302">
                  <c:v>4.4449172914028223E-2</c:v>
                </c:pt>
                <c:pt idx="3303">
                  <c:v>4.4449172914028223E-2</c:v>
                </c:pt>
                <c:pt idx="3304">
                  <c:v>4.4449172914028223E-2</c:v>
                </c:pt>
                <c:pt idx="3305">
                  <c:v>4.4624999165535022E-2</c:v>
                </c:pt>
                <c:pt idx="3306">
                  <c:v>4.4624999165535022E-2</c:v>
                </c:pt>
                <c:pt idx="3307">
                  <c:v>4.4624999165535022E-2</c:v>
                </c:pt>
                <c:pt idx="3308">
                  <c:v>4.4624999165535022E-2</c:v>
                </c:pt>
                <c:pt idx="3309">
                  <c:v>4.4888887554407113E-2</c:v>
                </c:pt>
                <c:pt idx="3310">
                  <c:v>4.5000001788139302E-2</c:v>
                </c:pt>
                <c:pt idx="3311">
                  <c:v>4.5203391462564475E-2</c:v>
                </c:pt>
                <c:pt idx="3312">
                  <c:v>4.5203391462564475E-2</c:v>
                </c:pt>
                <c:pt idx="3313">
                  <c:v>4.5203391462564475E-2</c:v>
                </c:pt>
                <c:pt idx="3314">
                  <c:v>4.5203391462564475E-2</c:v>
                </c:pt>
                <c:pt idx="3315">
                  <c:v>4.5203391462564475E-2</c:v>
                </c:pt>
                <c:pt idx="3316">
                  <c:v>4.5366663485765513E-2</c:v>
                </c:pt>
                <c:pt idx="3317">
                  <c:v>4.5366663485765513E-2</c:v>
                </c:pt>
                <c:pt idx="3318">
                  <c:v>4.5600000768899862E-2</c:v>
                </c:pt>
                <c:pt idx="3319">
                  <c:v>4.5600000768899862E-2</c:v>
                </c:pt>
                <c:pt idx="3320">
                  <c:v>4.5666664838790963E-2</c:v>
                </c:pt>
                <c:pt idx="3321">
                  <c:v>4.5782607048749979E-2</c:v>
                </c:pt>
                <c:pt idx="3322">
                  <c:v>4.5800000429153401E-2</c:v>
                </c:pt>
                <c:pt idx="3323">
                  <c:v>4.5846156775951365E-2</c:v>
                </c:pt>
                <c:pt idx="3324">
                  <c:v>4.59310337901115E-2</c:v>
                </c:pt>
                <c:pt idx="3325">
                  <c:v>4.6000000089407002E-2</c:v>
                </c:pt>
                <c:pt idx="3326">
                  <c:v>4.6000000089407002E-2</c:v>
                </c:pt>
                <c:pt idx="3327">
                  <c:v>4.625454545021055E-2</c:v>
                </c:pt>
                <c:pt idx="3328">
                  <c:v>4.6666666865348837E-2</c:v>
                </c:pt>
                <c:pt idx="3329">
                  <c:v>4.6666666865348837E-2</c:v>
                </c:pt>
                <c:pt idx="3330">
                  <c:v>4.7036886215210037E-2</c:v>
                </c:pt>
                <c:pt idx="3331">
                  <c:v>4.7058824449777624E-2</c:v>
                </c:pt>
                <c:pt idx="3332">
                  <c:v>4.7249998897314086E-2</c:v>
                </c:pt>
                <c:pt idx="3333">
                  <c:v>4.7299142926931402E-2</c:v>
                </c:pt>
                <c:pt idx="3334">
                  <c:v>4.7439999878406539E-2</c:v>
                </c:pt>
                <c:pt idx="3335">
                  <c:v>4.7439999878406539E-2</c:v>
                </c:pt>
                <c:pt idx="3336">
                  <c:v>4.7439999878406539E-2</c:v>
                </c:pt>
                <c:pt idx="3337">
                  <c:v>4.7487501055002268E-2</c:v>
                </c:pt>
                <c:pt idx="3338">
                  <c:v>4.7499999403953636E-2</c:v>
                </c:pt>
                <c:pt idx="3339">
                  <c:v>4.7666668891906773E-2</c:v>
                </c:pt>
                <c:pt idx="3340">
                  <c:v>4.7666668891906773E-2</c:v>
                </c:pt>
                <c:pt idx="3341">
                  <c:v>4.7666668891906773E-2</c:v>
                </c:pt>
                <c:pt idx="3342">
                  <c:v>4.80000004172325E-2</c:v>
                </c:pt>
                <c:pt idx="3343">
                  <c:v>4.80000004172325E-2</c:v>
                </c:pt>
                <c:pt idx="3344">
                  <c:v>4.80000004172325E-2</c:v>
                </c:pt>
                <c:pt idx="3345">
                  <c:v>4.80000004172325E-2</c:v>
                </c:pt>
                <c:pt idx="3346">
                  <c:v>4.80000004172325E-2</c:v>
                </c:pt>
                <c:pt idx="3347">
                  <c:v>4.8250000923872001E-2</c:v>
                </c:pt>
                <c:pt idx="3348">
                  <c:v>4.84444424510002E-2</c:v>
                </c:pt>
                <c:pt idx="3349">
                  <c:v>4.8666667193174404E-2</c:v>
                </c:pt>
                <c:pt idx="3350">
                  <c:v>4.8999998718500096E-2</c:v>
                </c:pt>
                <c:pt idx="3351">
                  <c:v>4.8999998718500096E-2</c:v>
                </c:pt>
                <c:pt idx="3352">
                  <c:v>4.9245901405811324E-2</c:v>
                </c:pt>
                <c:pt idx="3353">
                  <c:v>4.9333333969116308E-2</c:v>
                </c:pt>
                <c:pt idx="3354">
                  <c:v>4.9499999731779112E-2</c:v>
                </c:pt>
                <c:pt idx="3355">
                  <c:v>4.9540370702743503E-2</c:v>
                </c:pt>
                <c:pt idx="3356">
                  <c:v>4.9540370702743503E-2</c:v>
                </c:pt>
                <c:pt idx="3357">
                  <c:v>5.0000000745058101E-2</c:v>
                </c:pt>
                <c:pt idx="3358">
                  <c:v>5.0094671547412942E-2</c:v>
                </c:pt>
                <c:pt idx="3359">
                  <c:v>5.0315786153078135E-2</c:v>
                </c:pt>
                <c:pt idx="3360">
                  <c:v>5.0666663795709624E-2</c:v>
                </c:pt>
                <c:pt idx="3361">
                  <c:v>5.0836190581321751E-2</c:v>
                </c:pt>
                <c:pt idx="3362">
                  <c:v>5.0999999046325753E-2</c:v>
                </c:pt>
                <c:pt idx="3363">
                  <c:v>5.1599998027086334E-2</c:v>
                </c:pt>
                <c:pt idx="3364">
                  <c:v>5.1924530416727101E-2</c:v>
                </c:pt>
                <c:pt idx="3365">
                  <c:v>5.2000001072883641E-2</c:v>
                </c:pt>
                <c:pt idx="3366">
                  <c:v>5.2000001072883641E-2</c:v>
                </c:pt>
                <c:pt idx="3367">
                  <c:v>5.2000001072883641E-2</c:v>
                </c:pt>
                <c:pt idx="3368">
                  <c:v>5.2142858505248996E-2</c:v>
                </c:pt>
                <c:pt idx="3369">
                  <c:v>5.2473682910203941E-2</c:v>
                </c:pt>
                <c:pt idx="3370">
                  <c:v>5.2800003439188024E-2</c:v>
                </c:pt>
                <c:pt idx="3371">
                  <c:v>5.2894737571477904E-2</c:v>
                </c:pt>
                <c:pt idx="3372">
                  <c:v>5.2999999374151237E-2</c:v>
                </c:pt>
                <c:pt idx="3373">
                  <c:v>5.3780823945999104E-2</c:v>
                </c:pt>
                <c:pt idx="3374">
                  <c:v>5.4000001400709249E-2</c:v>
                </c:pt>
                <c:pt idx="3375">
                  <c:v>5.4000001400709249E-2</c:v>
                </c:pt>
                <c:pt idx="3376">
                  <c:v>5.4000001400709249E-2</c:v>
                </c:pt>
                <c:pt idx="3377">
                  <c:v>5.4000001400709249E-2</c:v>
                </c:pt>
                <c:pt idx="3378">
                  <c:v>5.4000001400709249E-2</c:v>
                </c:pt>
                <c:pt idx="3379">
                  <c:v>5.4000001400709249E-2</c:v>
                </c:pt>
                <c:pt idx="3380">
                  <c:v>5.4000001400709249E-2</c:v>
                </c:pt>
                <c:pt idx="3381">
                  <c:v>5.4000001400709249E-2</c:v>
                </c:pt>
                <c:pt idx="3382">
                  <c:v>5.41415922343731E-2</c:v>
                </c:pt>
                <c:pt idx="3383">
                  <c:v>5.4400004446506549E-2</c:v>
                </c:pt>
                <c:pt idx="3384">
                  <c:v>5.4434780031442684E-2</c:v>
                </c:pt>
                <c:pt idx="3385">
                  <c:v>5.4499998688697801E-2</c:v>
                </c:pt>
                <c:pt idx="3386">
                  <c:v>5.4604653269052485E-2</c:v>
                </c:pt>
                <c:pt idx="3387">
                  <c:v>5.4799996316433085E-2</c:v>
                </c:pt>
                <c:pt idx="3388">
                  <c:v>5.4799996316433085E-2</c:v>
                </c:pt>
                <c:pt idx="3389">
                  <c:v>5.4799996316433085E-2</c:v>
                </c:pt>
                <c:pt idx="3390">
                  <c:v>5.48888891935349E-2</c:v>
                </c:pt>
                <c:pt idx="3391">
                  <c:v>5.5111110210418722E-2</c:v>
                </c:pt>
                <c:pt idx="3392">
                  <c:v>5.5333331227302683E-2</c:v>
                </c:pt>
                <c:pt idx="3393">
                  <c:v>5.6000001728534712E-2</c:v>
                </c:pt>
                <c:pt idx="3394">
                  <c:v>5.6000001728534712E-2</c:v>
                </c:pt>
                <c:pt idx="3395">
                  <c:v>5.6000001728534712E-2</c:v>
                </c:pt>
                <c:pt idx="3396">
                  <c:v>5.6000001728534712E-2</c:v>
                </c:pt>
                <c:pt idx="3397">
                  <c:v>5.6454543024301501E-2</c:v>
                </c:pt>
                <c:pt idx="3398">
                  <c:v>5.6666668504476499E-2</c:v>
                </c:pt>
                <c:pt idx="3399">
                  <c:v>5.6749999523162786E-2</c:v>
                </c:pt>
                <c:pt idx="3400">
                  <c:v>5.6749999523162786E-2</c:v>
                </c:pt>
                <c:pt idx="3401">
                  <c:v>5.6749999523162786E-2</c:v>
                </c:pt>
                <c:pt idx="3402">
                  <c:v>5.7000000029802336E-2</c:v>
                </c:pt>
                <c:pt idx="3403">
                  <c:v>5.7000000029802336E-2</c:v>
                </c:pt>
                <c:pt idx="3404">
                  <c:v>5.7999998331069898E-2</c:v>
                </c:pt>
                <c:pt idx="3405">
                  <c:v>5.8399997651577037E-2</c:v>
                </c:pt>
                <c:pt idx="3406">
                  <c:v>5.8428574353456504E-2</c:v>
                </c:pt>
                <c:pt idx="3407">
                  <c:v>5.8499999344348942E-2</c:v>
                </c:pt>
                <c:pt idx="3408">
                  <c:v>5.8545455336570677E-2</c:v>
                </c:pt>
                <c:pt idx="3409">
                  <c:v>5.8651164174079846E-2</c:v>
                </c:pt>
                <c:pt idx="3410">
                  <c:v>5.9000000357627938E-2</c:v>
                </c:pt>
                <c:pt idx="3411">
                  <c:v>5.9000000357627938E-2</c:v>
                </c:pt>
                <c:pt idx="3412">
                  <c:v>5.9432692825794303E-2</c:v>
                </c:pt>
                <c:pt idx="3413">
                  <c:v>5.9432692825794303E-2</c:v>
                </c:pt>
                <c:pt idx="3414">
                  <c:v>5.9500001370906837E-2</c:v>
                </c:pt>
                <c:pt idx="3415">
                  <c:v>5.9666667133569766E-2</c:v>
                </c:pt>
                <c:pt idx="3416">
                  <c:v>5.9741936624050113E-2</c:v>
                </c:pt>
                <c:pt idx="3417">
                  <c:v>5.9741936624050113E-2</c:v>
                </c:pt>
                <c:pt idx="3418">
                  <c:v>5.9999998658895534E-2</c:v>
                </c:pt>
                <c:pt idx="3419">
                  <c:v>5.9999998658895534E-2</c:v>
                </c:pt>
                <c:pt idx="3420">
                  <c:v>5.9999998658895534E-2</c:v>
                </c:pt>
                <c:pt idx="3421">
                  <c:v>5.9999998658895534E-2</c:v>
                </c:pt>
                <c:pt idx="3422">
                  <c:v>6.0421053320169386E-2</c:v>
                </c:pt>
                <c:pt idx="3423">
                  <c:v>6.0421053320169386E-2</c:v>
                </c:pt>
                <c:pt idx="3424">
                  <c:v>6.1090908944606857E-2</c:v>
                </c:pt>
                <c:pt idx="3425">
                  <c:v>6.1142858117818798E-2</c:v>
                </c:pt>
                <c:pt idx="3426">
                  <c:v>6.1272729188203798E-2</c:v>
                </c:pt>
                <c:pt idx="3427">
                  <c:v>6.1272729188203798E-2</c:v>
                </c:pt>
                <c:pt idx="3428">
                  <c:v>6.1910256743431133E-2</c:v>
                </c:pt>
                <c:pt idx="3429">
                  <c:v>6.1910256743431133E-2</c:v>
                </c:pt>
                <c:pt idx="3430">
                  <c:v>6.1910256743431133E-2</c:v>
                </c:pt>
                <c:pt idx="3431">
                  <c:v>6.1910256743431133E-2</c:v>
                </c:pt>
                <c:pt idx="3432">
                  <c:v>6.1910256743431133E-2</c:v>
                </c:pt>
                <c:pt idx="3433">
                  <c:v>6.1910256743431133E-2</c:v>
                </c:pt>
                <c:pt idx="3434">
                  <c:v>6.1910256743431133E-2</c:v>
                </c:pt>
                <c:pt idx="3435">
                  <c:v>6.1910256743431133E-2</c:v>
                </c:pt>
                <c:pt idx="3436">
                  <c:v>6.1960786581039401E-2</c:v>
                </c:pt>
                <c:pt idx="3437">
                  <c:v>6.1960786581039401E-2</c:v>
                </c:pt>
                <c:pt idx="3438">
                  <c:v>6.1999998986721025E-2</c:v>
                </c:pt>
                <c:pt idx="3439">
                  <c:v>6.1999998986721025E-2</c:v>
                </c:pt>
                <c:pt idx="3440">
                  <c:v>6.1999998986721025E-2</c:v>
                </c:pt>
                <c:pt idx="3441">
                  <c:v>6.1999998986721025E-2</c:v>
                </c:pt>
                <c:pt idx="3442">
                  <c:v>6.2333334237337182E-2</c:v>
                </c:pt>
                <c:pt idx="3443">
                  <c:v>6.2333334237337182E-2</c:v>
                </c:pt>
                <c:pt idx="3444">
                  <c:v>6.2444441020488739E-2</c:v>
                </c:pt>
                <c:pt idx="3445">
                  <c:v>6.2809526920318673E-2</c:v>
                </c:pt>
                <c:pt idx="3446">
                  <c:v>6.3333332538604722E-2</c:v>
                </c:pt>
                <c:pt idx="3447">
                  <c:v>6.3555561006069197E-2</c:v>
                </c:pt>
                <c:pt idx="3448">
                  <c:v>6.3599996268749195E-2</c:v>
                </c:pt>
                <c:pt idx="3449">
                  <c:v>6.3666664063930539E-2</c:v>
                </c:pt>
                <c:pt idx="3450">
                  <c:v>6.3785716891288813E-2</c:v>
                </c:pt>
                <c:pt idx="3451">
                  <c:v>6.42549023032188E-2</c:v>
                </c:pt>
                <c:pt idx="3452">
                  <c:v>6.4300000667571994E-2</c:v>
                </c:pt>
                <c:pt idx="3453">
                  <c:v>6.4300000667571994E-2</c:v>
                </c:pt>
                <c:pt idx="3454">
                  <c:v>6.4428575336933094E-2</c:v>
                </c:pt>
                <c:pt idx="3455">
                  <c:v>6.4600005745887798E-2</c:v>
                </c:pt>
                <c:pt idx="3456">
                  <c:v>6.4666666090488462E-2</c:v>
                </c:pt>
                <c:pt idx="3457">
                  <c:v>6.4809523522853907E-2</c:v>
                </c:pt>
                <c:pt idx="3458">
                  <c:v>6.4809523522853907E-2</c:v>
                </c:pt>
                <c:pt idx="3459">
                  <c:v>6.4809523522853907E-2</c:v>
                </c:pt>
                <c:pt idx="3460">
                  <c:v>6.4999997615814251E-2</c:v>
                </c:pt>
                <c:pt idx="3461">
                  <c:v>6.4999997615814251E-2</c:v>
                </c:pt>
                <c:pt idx="3462">
                  <c:v>6.5499998629093198E-2</c:v>
                </c:pt>
                <c:pt idx="3463">
                  <c:v>6.5769232809543693E-2</c:v>
                </c:pt>
                <c:pt idx="3464">
                  <c:v>6.5999999642372104E-2</c:v>
                </c:pt>
                <c:pt idx="3465">
                  <c:v>6.5999999642372104E-2</c:v>
                </c:pt>
                <c:pt idx="3466">
                  <c:v>6.5999999642372104E-2</c:v>
                </c:pt>
                <c:pt idx="3467">
                  <c:v>6.5999999642372104E-2</c:v>
                </c:pt>
                <c:pt idx="3468">
                  <c:v>6.6857144236564595E-2</c:v>
                </c:pt>
                <c:pt idx="3469">
                  <c:v>6.7000001668930109E-2</c:v>
                </c:pt>
                <c:pt idx="3470">
                  <c:v>6.7000001668930109E-2</c:v>
                </c:pt>
                <c:pt idx="3471">
                  <c:v>6.7000001668930109E-2</c:v>
                </c:pt>
                <c:pt idx="3472">
                  <c:v>6.7199997603893349E-2</c:v>
                </c:pt>
                <c:pt idx="3473">
                  <c:v>6.7333333194255857E-2</c:v>
                </c:pt>
                <c:pt idx="3474">
                  <c:v>6.7333333194255857E-2</c:v>
                </c:pt>
                <c:pt idx="3475">
                  <c:v>6.7368417978286813E-2</c:v>
                </c:pt>
                <c:pt idx="3476">
                  <c:v>6.7500002682209001E-2</c:v>
                </c:pt>
                <c:pt idx="3477">
                  <c:v>6.7500002682209001E-2</c:v>
                </c:pt>
                <c:pt idx="3478">
                  <c:v>6.8000003695488004E-2</c:v>
                </c:pt>
                <c:pt idx="3479">
                  <c:v>6.8000003695488004E-2</c:v>
                </c:pt>
                <c:pt idx="3480">
                  <c:v>6.8000003695488004E-2</c:v>
                </c:pt>
                <c:pt idx="3481">
                  <c:v>6.8000003695488004E-2</c:v>
                </c:pt>
                <c:pt idx="3482">
                  <c:v>6.8000003695488004E-2</c:v>
                </c:pt>
                <c:pt idx="3483">
                  <c:v>6.8000003695488004E-2</c:v>
                </c:pt>
                <c:pt idx="3484">
                  <c:v>6.8000003695488004E-2</c:v>
                </c:pt>
                <c:pt idx="3485">
                  <c:v>6.8499997258186396E-2</c:v>
                </c:pt>
                <c:pt idx="3486">
                  <c:v>6.8499997258186396E-2</c:v>
                </c:pt>
                <c:pt idx="3487">
                  <c:v>6.8666666746139512E-2</c:v>
                </c:pt>
                <c:pt idx="3488">
                  <c:v>6.8986110389232594E-2</c:v>
                </c:pt>
                <c:pt idx="3489">
                  <c:v>6.9777779281139402E-2</c:v>
                </c:pt>
                <c:pt idx="3490">
                  <c:v>6.9777779281139402E-2</c:v>
                </c:pt>
                <c:pt idx="3491">
                  <c:v>7.0000000298023252E-2</c:v>
                </c:pt>
                <c:pt idx="3492">
                  <c:v>7.0000000298023252E-2</c:v>
                </c:pt>
                <c:pt idx="3493">
                  <c:v>7.0000000298023252E-2</c:v>
                </c:pt>
                <c:pt idx="3494">
                  <c:v>7.0000000298023252E-2</c:v>
                </c:pt>
                <c:pt idx="3495">
                  <c:v>7.0000000298023252E-2</c:v>
                </c:pt>
                <c:pt idx="3496">
                  <c:v>7.0000000298023252E-2</c:v>
                </c:pt>
                <c:pt idx="3497">
                  <c:v>7.0000000298023252E-2</c:v>
                </c:pt>
                <c:pt idx="3498">
                  <c:v>7.033333182334911E-2</c:v>
                </c:pt>
                <c:pt idx="3499">
                  <c:v>7.042857259511949E-2</c:v>
                </c:pt>
                <c:pt idx="3500">
                  <c:v>7.042857259511949E-2</c:v>
                </c:pt>
                <c:pt idx="3501">
                  <c:v>7.1559846401214544E-2</c:v>
                </c:pt>
                <c:pt idx="3502">
                  <c:v>7.1999996900558499E-2</c:v>
                </c:pt>
                <c:pt idx="3503">
                  <c:v>7.2153851389884879E-2</c:v>
                </c:pt>
                <c:pt idx="3504">
                  <c:v>7.2235293686389895E-2</c:v>
                </c:pt>
                <c:pt idx="3505">
                  <c:v>7.2799995541572654E-2</c:v>
                </c:pt>
                <c:pt idx="3506">
                  <c:v>7.2833336889743888E-2</c:v>
                </c:pt>
                <c:pt idx="3507">
                  <c:v>7.2999998927116477E-2</c:v>
                </c:pt>
                <c:pt idx="3508">
                  <c:v>7.333333045244228E-2</c:v>
                </c:pt>
                <c:pt idx="3509">
                  <c:v>7.3772154748439803E-2</c:v>
                </c:pt>
                <c:pt idx="3510">
                  <c:v>7.4000000953674358E-2</c:v>
                </c:pt>
                <c:pt idx="3511">
                  <c:v>7.4000000953674358E-2</c:v>
                </c:pt>
                <c:pt idx="3512">
                  <c:v>7.4000000953674358E-2</c:v>
                </c:pt>
                <c:pt idx="3513">
                  <c:v>7.4000000953674358E-2</c:v>
                </c:pt>
                <c:pt idx="3514">
                  <c:v>7.4000000953674358E-2</c:v>
                </c:pt>
                <c:pt idx="3515">
                  <c:v>7.4374996125698173E-2</c:v>
                </c:pt>
                <c:pt idx="3516">
                  <c:v>7.4879996478557601E-2</c:v>
                </c:pt>
                <c:pt idx="3517">
                  <c:v>7.5142860412597698E-2</c:v>
                </c:pt>
                <c:pt idx="3518">
                  <c:v>7.5142860412597698E-2</c:v>
                </c:pt>
                <c:pt idx="3519">
                  <c:v>7.5142860412597698E-2</c:v>
                </c:pt>
                <c:pt idx="3520">
                  <c:v>7.5333334505558056E-2</c:v>
                </c:pt>
                <c:pt idx="3521">
                  <c:v>7.5379312038421672E-2</c:v>
                </c:pt>
                <c:pt idx="3522">
                  <c:v>7.5499996542930686E-2</c:v>
                </c:pt>
                <c:pt idx="3523">
                  <c:v>7.5666666030883872E-2</c:v>
                </c:pt>
                <c:pt idx="3524">
                  <c:v>7.5826086103916251E-2</c:v>
                </c:pt>
                <c:pt idx="3525">
                  <c:v>7.5826086103916251E-2</c:v>
                </c:pt>
                <c:pt idx="3526">
                  <c:v>7.5999997556209675E-2</c:v>
                </c:pt>
                <c:pt idx="3527">
                  <c:v>7.5999997556209675E-2</c:v>
                </c:pt>
                <c:pt idx="3528">
                  <c:v>7.5999997556209675E-2</c:v>
                </c:pt>
                <c:pt idx="3529">
                  <c:v>7.6333336532115922E-2</c:v>
                </c:pt>
                <c:pt idx="3530">
                  <c:v>7.6478257775306702E-2</c:v>
                </c:pt>
                <c:pt idx="3531">
                  <c:v>7.6478257775306702E-2</c:v>
                </c:pt>
                <c:pt idx="3532">
                  <c:v>7.6937496662139906E-2</c:v>
                </c:pt>
                <c:pt idx="3533">
                  <c:v>7.7090911567211304E-2</c:v>
                </c:pt>
                <c:pt idx="3534">
                  <c:v>7.7243246138095897E-2</c:v>
                </c:pt>
                <c:pt idx="3535">
                  <c:v>7.73333311080934E-2</c:v>
                </c:pt>
                <c:pt idx="3536">
                  <c:v>7.73333311080934E-2</c:v>
                </c:pt>
                <c:pt idx="3537">
                  <c:v>7.73333311080934E-2</c:v>
                </c:pt>
                <c:pt idx="3538">
                  <c:v>7.7647060155868503E-2</c:v>
                </c:pt>
                <c:pt idx="3539">
                  <c:v>7.8000001609325423E-2</c:v>
                </c:pt>
                <c:pt idx="3540">
                  <c:v>7.8000001609325423E-2</c:v>
                </c:pt>
                <c:pt idx="3541">
                  <c:v>7.8775510191917406E-2</c:v>
                </c:pt>
                <c:pt idx="3542">
                  <c:v>7.9000003635883373E-2</c:v>
                </c:pt>
                <c:pt idx="3543">
                  <c:v>7.9428568482399001E-2</c:v>
                </c:pt>
                <c:pt idx="3544">
                  <c:v>7.9428568482399001E-2</c:v>
                </c:pt>
                <c:pt idx="3545">
                  <c:v>7.9582415521144922E-2</c:v>
                </c:pt>
                <c:pt idx="3546">
                  <c:v>7.9877860844135395E-2</c:v>
                </c:pt>
                <c:pt idx="3547">
                  <c:v>7.9877860844135395E-2</c:v>
                </c:pt>
                <c:pt idx="3548">
                  <c:v>7.9877860844135395E-2</c:v>
                </c:pt>
                <c:pt idx="3549">
                  <c:v>7.9877860844135395E-2</c:v>
                </c:pt>
                <c:pt idx="3550">
                  <c:v>7.9877860844135395E-2</c:v>
                </c:pt>
                <c:pt idx="3551">
                  <c:v>7.9877860844135395E-2</c:v>
                </c:pt>
                <c:pt idx="3552">
                  <c:v>7.9999998211860712E-2</c:v>
                </c:pt>
                <c:pt idx="3553">
                  <c:v>7.9999998211860712E-2</c:v>
                </c:pt>
                <c:pt idx="3554">
                  <c:v>7.9999998211860712E-2</c:v>
                </c:pt>
                <c:pt idx="3555">
                  <c:v>7.9999998211860712E-2</c:v>
                </c:pt>
                <c:pt idx="3556">
                  <c:v>7.9999998211860712E-2</c:v>
                </c:pt>
                <c:pt idx="3557">
                  <c:v>7.9999998211860712E-2</c:v>
                </c:pt>
                <c:pt idx="3558">
                  <c:v>8.0400004982948289E-2</c:v>
                </c:pt>
                <c:pt idx="3559">
                  <c:v>8.0400004982948289E-2</c:v>
                </c:pt>
                <c:pt idx="3560">
                  <c:v>8.08571428060533E-2</c:v>
                </c:pt>
                <c:pt idx="3561">
                  <c:v>8.08571428060533E-2</c:v>
                </c:pt>
                <c:pt idx="3562">
                  <c:v>8.08571428060533E-2</c:v>
                </c:pt>
                <c:pt idx="3563">
                  <c:v>8.08571428060533E-2</c:v>
                </c:pt>
                <c:pt idx="3564">
                  <c:v>8.1000000238418607E-2</c:v>
                </c:pt>
                <c:pt idx="3565">
                  <c:v>8.1000000238418607E-2</c:v>
                </c:pt>
                <c:pt idx="3566">
                  <c:v>8.1000000238418607E-2</c:v>
                </c:pt>
                <c:pt idx="3567">
                  <c:v>8.1000000238418607E-2</c:v>
                </c:pt>
                <c:pt idx="3568">
                  <c:v>8.1050001084804507E-2</c:v>
                </c:pt>
                <c:pt idx="3569">
                  <c:v>8.1090912222862271E-2</c:v>
                </c:pt>
                <c:pt idx="3570">
                  <c:v>8.1199996173381847E-2</c:v>
                </c:pt>
                <c:pt idx="3571">
                  <c:v>8.1583335995674189E-2</c:v>
                </c:pt>
                <c:pt idx="3572">
                  <c:v>8.1583335995674189E-2</c:v>
                </c:pt>
                <c:pt idx="3573">
                  <c:v>8.1583335995674189E-2</c:v>
                </c:pt>
                <c:pt idx="3574">
                  <c:v>8.1583335995674189E-2</c:v>
                </c:pt>
                <c:pt idx="3575">
                  <c:v>8.1999994814395849E-2</c:v>
                </c:pt>
                <c:pt idx="3576">
                  <c:v>8.2000002264976543E-2</c:v>
                </c:pt>
                <c:pt idx="3577">
                  <c:v>8.2000002264976543E-2</c:v>
                </c:pt>
                <c:pt idx="3578">
                  <c:v>8.2000002264976543E-2</c:v>
                </c:pt>
                <c:pt idx="3579">
                  <c:v>8.2000002264976543E-2</c:v>
                </c:pt>
                <c:pt idx="3580">
                  <c:v>8.2188680768012987E-2</c:v>
                </c:pt>
                <c:pt idx="3581">
                  <c:v>8.2235291600227384E-2</c:v>
                </c:pt>
                <c:pt idx="3582">
                  <c:v>8.2833334803581182E-2</c:v>
                </c:pt>
                <c:pt idx="3583">
                  <c:v>8.3279997110366794E-2</c:v>
                </c:pt>
                <c:pt idx="3584">
                  <c:v>8.3999998867511708E-2</c:v>
                </c:pt>
                <c:pt idx="3585">
                  <c:v>8.3999998867511708E-2</c:v>
                </c:pt>
                <c:pt idx="3586">
                  <c:v>8.4461539983749487E-2</c:v>
                </c:pt>
                <c:pt idx="3587">
                  <c:v>8.4792457520961803E-2</c:v>
                </c:pt>
                <c:pt idx="3588">
                  <c:v>8.5000000894069783E-2</c:v>
                </c:pt>
                <c:pt idx="3589">
                  <c:v>8.5000000894069783E-2</c:v>
                </c:pt>
                <c:pt idx="3590">
                  <c:v>8.5142858326435186E-2</c:v>
                </c:pt>
                <c:pt idx="3591">
                  <c:v>8.5799999535083923E-2</c:v>
                </c:pt>
                <c:pt idx="3592">
                  <c:v>8.6000002920627663E-2</c:v>
                </c:pt>
                <c:pt idx="3593">
                  <c:v>8.6000002920627663E-2</c:v>
                </c:pt>
                <c:pt idx="3594">
                  <c:v>8.6000002920627663E-2</c:v>
                </c:pt>
                <c:pt idx="3595">
                  <c:v>8.6000002920627663E-2</c:v>
                </c:pt>
                <c:pt idx="3596">
                  <c:v>8.6400002241134602E-2</c:v>
                </c:pt>
                <c:pt idx="3597">
                  <c:v>8.65806490182877E-2</c:v>
                </c:pt>
                <c:pt idx="3598">
                  <c:v>8.65806490182877E-2</c:v>
                </c:pt>
                <c:pt idx="3599">
                  <c:v>8.65806490182877E-2</c:v>
                </c:pt>
                <c:pt idx="3600">
                  <c:v>8.6599998176098092E-2</c:v>
                </c:pt>
                <c:pt idx="3601">
                  <c:v>8.6666665971279297E-2</c:v>
                </c:pt>
                <c:pt idx="3602">
                  <c:v>8.6857140064239641E-2</c:v>
                </c:pt>
                <c:pt idx="3603">
                  <c:v>8.7600000202655806E-2</c:v>
                </c:pt>
                <c:pt idx="3604">
                  <c:v>8.7999999523162828E-2</c:v>
                </c:pt>
                <c:pt idx="3605">
                  <c:v>8.7999999523162828E-2</c:v>
                </c:pt>
                <c:pt idx="3606">
                  <c:v>8.7999999523162828E-2</c:v>
                </c:pt>
                <c:pt idx="3607">
                  <c:v>8.7999999523162828E-2</c:v>
                </c:pt>
                <c:pt idx="3608">
                  <c:v>8.8537313044071309E-2</c:v>
                </c:pt>
                <c:pt idx="3609">
                  <c:v>8.8666670024395072E-2</c:v>
                </c:pt>
                <c:pt idx="3610">
                  <c:v>8.8666670024395072E-2</c:v>
                </c:pt>
                <c:pt idx="3611">
                  <c:v>8.9666664600372384E-2</c:v>
                </c:pt>
                <c:pt idx="3612">
                  <c:v>8.9705131947994204E-2</c:v>
                </c:pt>
                <c:pt idx="3613">
                  <c:v>8.9705131947994204E-2</c:v>
                </c:pt>
                <c:pt idx="3614">
                  <c:v>8.9777775108814226E-2</c:v>
                </c:pt>
                <c:pt idx="3615">
                  <c:v>8.9999996125698228E-2</c:v>
                </c:pt>
                <c:pt idx="3616">
                  <c:v>9.0800002217292924E-2</c:v>
                </c:pt>
                <c:pt idx="3617">
                  <c:v>9.0800002217292924E-2</c:v>
                </c:pt>
                <c:pt idx="3618">
                  <c:v>9.0999998152256123E-2</c:v>
                </c:pt>
                <c:pt idx="3619">
                  <c:v>9.1200001537799794E-2</c:v>
                </c:pt>
                <c:pt idx="3620">
                  <c:v>9.1200001537799794E-2</c:v>
                </c:pt>
                <c:pt idx="3621">
                  <c:v>9.2000000178813976E-2</c:v>
                </c:pt>
                <c:pt idx="3622">
                  <c:v>9.2000000178813976E-2</c:v>
                </c:pt>
                <c:pt idx="3623">
                  <c:v>9.2000000178813976E-2</c:v>
                </c:pt>
                <c:pt idx="3624">
                  <c:v>9.2000000178813976E-2</c:v>
                </c:pt>
                <c:pt idx="3625">
                  <c:v>9.2333339154720279E-2</c:v>
                </c:pt>
                <c:pt idx="3626">
                  <c:v>9.2333339154720279E-2</c:v>
                </c:pt>
                <c:pt idx="3627">
                  <c:v>9.2500001192093034E-2</c:v>
                </c:pt>
                <c:pt idx="3628">
                  <c:v>9.2799998819828006E-2</c:v>
                </c:pt>
                <c:pt idx="3629">
                  <c:v>9.2799998819828006E-2</c:v>
                </c:pt>
                <c:pt idx="3630">
                  <c:v>9.3428567051887582E-2</c:v>
                </c:pt>
                <c:pt idx="3631">
                  <c:v>9.3692310154438116E-2</c:v>
                </c:pt>
                <c:pt idx="3632">
                  <c:v>9.3777775764465374E-2</c:v>
                </c:pt>
                <c:pt idx="3633">
                  <c:v>9.3777775764465374E-2</c:v>
                </c:pt>
                <c:pt idx="3634">
                  <c:v>9.3999996781349321E-2</c:v>
                </c:pt>
                <c:pt idx="3635">
                  <c:v>9.3999996781349321E-2</c:v>
                </c:pt>
                <c:pt idx="3636">
                  <c:v>9.4235293567180675E-2</c:v>
                </c:pt>
                <c:pt idx="3637">
                  <c:v>9.4235293567180675E-2</c:v>
                </c:pt>
                <c:pt idx="3638">
                  <c:v>9.4235293567180675E-2</c:v>
                </c:pt>
                <c:pt idx="3639">
                  <c:v>9.42857190966606E-2</c:v>
                </c:pt>
                <c:pt idx="3640">
                  <c:v>9.4399996101856301E-2</c:v>
                </c:pt>
                <c:pt idx="3641">
                  <c:v>9.5499999821186093E-2</c:v>
                </c:pt>
                <c:pt idx="3642">
                  <c:v>9.5793105661869063E-2</c:v>
                </c:pt>
                <c:pt idx="3643">
                  <c:v>9.6000000834465013E-2</c:v>
                </c:pt>
                <c:pt idx="3644">
                  <c:v>9.6000000834465013E-2</c:v>
                </c:pt>
                <c:pt idx="3645">
                  <c:v>9.6000000834465013E-2</c:v>
                </c:pt>
                <c:pt idx="3646">
                  <c:v>9.6000000834465013E-2</c:v>
                </c:pt>
                <c:pt idx="3647">
                  <c:v>9.6666663885116688E-2</c:v>
                </c:pt>
                <c:pt idx="3648">
                  <c:v>9.6666663885116688E-2</c:v>
                </c:pt>
                <c:pt idx="3649">
                  <c:v>9.6799999475479223E-2</c:v>
                </c:pt>
                <c:pt idx="3650">
                  <c:v>9.7199998795986287E-2</c:v>
                </c:pt>
                <c:pt idx="3651">
                  <c:v>9.7595237195491888E-2</c:v>
                </c:pt>
                <c:pt idx="3652">
                  <c:v>9.7978942096233521E-2</c:v>
                </c:pt>
                <c:pt idx="3653">
                  <c:v>9.7999997437000302E-2</c:v>
                </c:pt>
                <c:pt idx="3654">
                  <c:v>9.7999997437000302E-2</c:v>
                </c:pt>
                <c:pt idx="3655">
                  <c:v>9.8999999463558225E-2</c:v>
                </c:pt>
                <c:pt idx="3656">
                  <c:v>9.8999999463558225E-2</c:v>
                </c:pt>
                <c:pt idx="3657">
                  <c:v>0.10000000149011599</c:v>
                </c:pt>
                <c:pt idx="3658">
                  <c:v>0.10000000149011599</c:v>
                </c:pt>
                <c:pt idx="3659">
                  <c:v>0.1003571376204489</c:v>
                </c:pt>
                <c:pt idx="3660">
                  <c:v>0.100500002503395</c:v>
                </c:pt>
                <c:pt idx="3661">
                  <c:v>0.10060000419616701</c:v>
                </c:pt>
                <c:pt idx="3662">
                  <c:v>0.10060000419616701</c:v>
                </c:pt>
                <c:pt idx="3663">
                  <c:v>0.10171429067850107</c:v>
                </c:pt>
                <c:pt idx="3664">
                  <c:v>0.10199999809265101</c:v>
                </c:pt>
                <c:pt idx="3665">
                  <c:v>0.10199999809265101</c:v>
                </c:pt>
                <c:pt idx="3666">
                  <c:v>0.10271428525447802</c:v>
                </c:pt>
                <c:pt idx="3667">
                  <c:v>0.10321126133203502</c:v>
                </c:pt>
                <c:pt idx="3668">
                  <c:v>0.10321126133203502</c:v>
                </c:pt>
                <c:pt idx="3669">
                  <c:v>0.10366666316986102</c:v>
                </c:pt>
                <c:pt idx="3670">
                  <c:v>0.10400000214576698</c:v>
                </c:pt>
                <c:pt idx="3671">
                  <c:v>0.10428571701049802</c:v>
                </c:pt>
                <c:pt idx="3672">
                  <c:v>0.10442857444286302</c:v>
                </c:pt>
                <c:pt idx="3673">
                  <c:v>0.10485714673995999</c:v>
                </c:pt>
                <c:pt idx="3674">
                  <c:v>0.10514285415411002</c:v>
                </c:pt>
                <c:pt idx="3675">
                  <c:v>0.10533333569765101</c:v>
                </c:pt>
                <c:pt idx="3676">
                  <c:v>0.105999998748302</c:v>
                </c:pt>
                <c:pt idx="3677">
                  <c:v>0.105999998748302</c:v>
                </c:pt>
                <c:pt idx="3678">
                  <c:v>0.105999998748302</c:v>
                </c:pt>
                <c:pt idx="3679">
                  <c:v>0.10639999806880999</c:v>
                </c:pt>
                <c:pt idx="3680">
                  <c:v>0.10645160824060405</c:v>
                </c:pt>
                <c:pt idx="3681">
                  <c:v>0.10700000077486002</c:v>
                </c:pt>
                <c:pt idx="3682">
                  <c:v>0.10750000178813915</c:v>
                </c:pt>
                <c:pt idx="3683">
                  <c:v>0.10766667127609317</c:v>
                </c:pt>
                <c:pt idx="3684">
                  <c:v>0.10800000280141805</c:v>
                </c:pt>
                <c:pt idx="3685">
                  <c:v>0.10800000280141805</c:v>
                </c:pt>
                <c:pt idx="3686">
                  <c:v>0.10800000280141805</c:v>
                </c:pt>
                <c:pt idx="3687">
                  <c:v>0.10800000280141805</c:v>
                </c:pt>
                <c:pt idx="3688">
                  <c:v>0.10866666585207008</c:v>
                </c:pt>
                <c:pt idx="3689">
                  <c:v>0.10899999737739598</c:v>
                </c:pt>
                <c:pt idx="3690">
                  <c:v>0.10899999737739598</c:v>
                </c:pt>
                <c:pt idx="3691">
                  <c:v>0.10899999737739598</c:v>
                </c:pt>
                <c:pt idx="3692">
                  <c:v>0.10899999737739598</c:v>
                </c:pt>
                <c:pt idx="3693">
                  <c:v>0.10899999737739598</c:v>
                </c:pt>
                <c:pt idx="3694">
                  <c:v>0.10899999737739598</c:v>
                </c:pt>
                <c:pt idx="3695">
                  <c:v>0.10899999737739598</c:v>
                </c:pt>
                <c:pt idx="3696">
                  <c:v>0.10899999737739598</c:v>
                </c:pt>
                <c:pt idx="3697">
                  <c:v>0.10920000076293915</c:v>
                </c:pt>
                <c:pt idx="3698">
                  <c:v>0.10920000076293915</c:v>
                </c:pt>
                <c:pt idx="3699">
                  <c:v>0.10959356278181115</c:v>
                </c:pt>
                <c:pt idx="3700">
                  <c:v>0.109951607882977</c:v>
                </c:pt>
                <c:pt idx="3701">
                  <c:v>0.10999999940395402</c:v>
                </c:pt>
                <c:pt idx="3702">
                  <c:v>0.10999999940395402</c:v>
                </c:pt>
                <c:pt idx="3703">
                  <c:v>0.11004958301782594</c:v>
                </c:pt>
                <c:pt idx="3704">
                  <c:v>0.11050000041723305</c:v>
                </c:pt>
                <c:pt idx="3705">
                  <c:v>0.11071427911520006</c:v>
                </c:pt>
                <c:pt idx="3706">
                  <c:v>0.11100000143051106</c:v>
                </c:pt>
                <c:pt idx="3707">
                  <c:v>0.11123512685298911</c:v>
                </c:pt>
                <c:pt idx="3708">
                  <c:v>0.11123512685298911</c:v>
                </c:pt>
                <c:pt idx="3709">
                  <c:v>0.11200000345706898</c:v>
                </c:pt>
                <c:pt idx="3710">
                  <c:v>0.11200000345706898</c:v>
                </c:pt>
                <c:pt idx="3711">
                  <c:v>0.11400000005960502</c:v>
                </c:pt>
                <c:pt idx="3712">
                  <c:v>0.11433333158493</c:v>
                </c:pt>
                <c:pt idx="3713">
                  <c:v>0.11450000107288399</c:v>
                </c:pt>
                <c:pt idx="3714">
                  <c:v>0.11500000208616305</c:v>
                </c:pt>
                <c:pt idx="3715">
                  <c:v>0.11500000208616305</c:v>
                </c:pt>
                <c:pt idx="3716">
                  <c:v>0.11503332853317302</c:v>
                </c:pt>
                <c:pt idx="3717">
                  <c:v>0.11571428924799006</c:v>
                </c:pt>
                <c:pt idx="3718">
                  <c:v>0.11599999666213999</c:v>
                </c:pt>
                <c:pt idx="3719">
                  <c:v>0.11599999666213999</c:v>
                </c:pt>
                <c:pt idx="3720">
                  <c:v>0.11640000343322802</c:v>
                </c:pt>
                <c:pt idx="3721">
                  <c:v>0.11646154522895807</c:v>
                </c:pt>
                <c:pt idx="3722">
                  <c:v>0.116999998688698</c:v>
                </c:pt>
                <c:pt idx="3723">
                  <c:v>0.116999998688698</c:v>
                </c:pt>
                <c:pt idx="3724">
                  <c:v>0.117499999701977</c:v>
                </c:pt>
                <c:pt idx="3725">
                  <c:v>0.11777777224779105</c:v>
                </c:pt>
                <c:pt idx="3726">
                  <c:v>0.11777777224779105</c:v>
                </c:pt>
                <c:pt idx="3727">
                  <c:v>0.11800000071525606</c:v>
                </c:pt>
                <c:pt idx="3728">
                  <c:v>0.11800000071525606</c:v>
                </c:pt>
                <c:pt idx="3729">
                  <c:v>0.11800000071525606</c:v>
                </c:pt>
                <c:pt idx="3730">
                  <c:v>0.11800000071525606</c:v>
                </c:pt>
                <c:pt idx="3731">
                  <c:v>0.11971428245306011</c:v>
                </c:pt>
                <c:pt idx="3732">
                  <c:v>0.11999999731779094</c:v>
                </c:pt>
                <c:pt idx="3733">
                  <c:v>0.11999999731779094</c:v>
                </c:pt>
                <c:pt idx="3734">
                  <c:v>0.11999999731779094</c:v>
                </c:pt>
                <c:pt idx="3735">
                  <c:v>0.11999999731779094</c:v>
                </c:pt>
                <c:pt idx="3736">
                  <c:v>0.1202352866530421</c:v>
                </c:pt>
                <c:pt idx="3737">
                  <c:v>0.1202352866530421</c:v>
                </c:pt>
                <c:pt idx="3738">
                  <c:v>0.1202352866530421</c:v>
                </c:pt>
                <c:pt idx="3739">
                  <c:v>0.1202352866530421</c:v>
                </c:pt>
                <c:pt idx="3740">
                  <c:v>0.1202352866530421</c:v>
                </c:pt>
                <c:pt idx="3741">
                  <c:v>0.1202352866530421</c:v>
                </c:pt>
                <c:pt idx="3742">
                  <c:v>0.12031999975442891</c:v>
                </c:pt>
                <c:pt idx="3743">
                  <c:v>0.12072727084159915</c:v>
                </c:pt>
                <c:pt idx="3744">
                  <c:v>0.12079999595880506</c:v>
                </c:pt>
                <c:pt idx="3745">
                  <c:v>0.12090909481048601</c:v>
                </c:pt>
                <c:pt idx="3746">
                  <c:v>0.12099999934434892</c:v>
                </c:pt>
                <c:pt idx="3747">
                  <c:v>0.12103333324194006</c:v>
                </c:pt>
                <c:pt idx="3748">
                  <c:v>0.1211428567767141</c:v>
                </c:pt>
                <c:pt idx="3749">
                  <c:v>0.12177777290344208</c:v>
                </c:pt>
                <c:pt idx="3750">
                  <c:v>0.12200000137090702</c:v>
                </c:pt>
                <c:pt idx="3751">
                  <c:v>0.12200000137090702</c:v>
                </c:pt>
                <c:pt idx="3752">
                  <c:v>0.122571423649788</c:v>
                </c:pt>
                <c:pt idx="3753">
                  <c:v>0.12266666442155814</c:v>
                </c:pt>
                <c:pt idx="3754">
                  <c:v>0.12272727489471399</c:v>
                </c:pt>
                <c:pt idx="3755">
                  <c:v>0.12272727489471399</c:v>
                </c:pt>
                <c:pt idx="3756">
                  <c:v>0.12300000339746495</c:v>
                </c:pt>
                <c:pt idx="3757">
                  <c:v>0.12399999797344199</c:v>
                </c:pt>
                <c:pt idx="3758">
                  <c:v>0.12399999797344199</c:v>
                </c:pt>
                <c:pt idx="3759">
                  <c:v>0.12403921782970398</c:v>
                </c:pt>
                <c:pt idx="3760">
                  <c:v>0.12403921782970398</c:v>
                </c:pt>
                <c:pt idx="3761">
                  <c:v>0.12436363846063611</c:v>
                </c:pt>
                <c:pt idx="3762">
                  <c:v>0.125</c:v>
                </c:pt>
                <c:pt idx="3763">
                  <c:v>0.125</c:v>
                </c:pt>
                <c:pt idx="3764">
                  <c:v>0.1253333240747449</c:v>
                </c:pt>
                <c:pt idx="3765">
                  <c:v>0.12600000202655789</c:v>
                </c:pt>
                <c:pt idx="3766">
                  <c:v>0.12680000066757197</c:v>
                </c:pt>
                <c:pt idx="3767">
                  <c:v>0.12680000066757197</c:v>
                </c:pt>
                <c:pt idx="3768">
                  <c:v>0.1270000040531159</c:v>
                </c:pt>
                <c:pt idx="3769">
                  <c:v>0.12790907919406899</c:v>
                </c:pt>
                <c:pt idx="3770">
                  <c:v>0.12880000472068789</c:v>
                </c:pt>
                <c:pt idx="3771">
                  <c:v>0.12950000166893</c:v>
                </c:pt>
                <c:pt idx="3772">
                  <c:v>0.12999999523162811</c:v>
                </c:pt>
                <c:pt idx="3773">
                  <c:v>0.12999999523162811</c:v>
                </c:pt>
                <c:pt idx="3774">
                  <c:v>0.12999999523162811</c:v>
                </c:pt>
                <c:pt idx="3775">
                  <c:v>0.12999999523162811</c:v>
                </c:pt>
                <c:pt idx="3776">
                  <c:v>0.12999999523162811</c:v>
                </c:pt>
                <c:pt idx="3777">
                  <c:v>0.13109090924263</c:v>
                </c:pt>
                <c:pt idx="3778">
                  <c:v>0.13109090924263</c:v>
                </c:pt>
                <c:pt idx="3779">
                  <c:v>0.131191715598106</c:v>
                </c:pt>
                <c:pt idx="3780">
                  <c:v>0.13148388266563399</c:v>
                </c:pt>
                <c:pt idx="3781">
                  <c:v>0.13185714185237918</c:v>
                </c:pt>
                <c:pt idx="3782">
                  <c:v>0.132750004529953</c:v>
                </c:pt>
                <c:pt idx="3783">
                  <c:v>0.13400000333786011</c:v>
                </c:pt>
                <c:pt idx="3784">
                  <c:v>0.134399995207787</c:v>
                </c:pt>
                <c:pt idx="3785">
                  <c:v>0.13496774435043318</c:v>
                </c:pt>
                <c:pt idx="3786">
                  <c:v>0.13599999248981512</c:v>
                </c:pt>
                <c:pt idx="3787">
                  <c:v>0.13600000739097601</c:v>
                </c:pt>
                <c:pt idx="3788">
                  <c:v>0.13600000739097601</c:v>
                </c:pt>
                <c:pt idx="3789">
                  <c:v>0.13699407875537911</c:v>
                </c:pt>
                <c:pt idx="3790">
                  <c:v>0.13699407875537911</c:v>
                </c:pt>
                <c:pt idx="3791">
                  <c:v>0.13705000281333901</c:v>
                </c:pt>
                <c:pt idx="3792">
                  <c:v>0.13757142424583388</c:v>
                </c:pt>
                <c:pt idx="3793">
                  <c:v>0.13799999654293127</c:v>
                </c:pt>
                <c:pt idx="3794">
                  <c:v>0.13799999654293127</c:v>
                </c:pt>
                <c:pt idx="3795">
                  <c:v>0.13876190781593312</c:v>
                </c:pt>
                <c:pt idx="3796">
                  <c:v>0.139500007033348</c:v>
                </c:pt>
                <c:pt idx="3797">
                  <c:v>0.14000000059604611</c:v>
                </c:pt>
                <c:pt idx="3798">
                  <c:v>0.14000000059604611</c:v>
                </c:pt>
                <c:pt idx="3799">
                  <c:v>0.14000000059604611</c:v>
                </c:pt>
                <c:pt idx="3800">
                  <c:v>0.14030000567436199</c:v>
                </c:pt>
                <c:pt idx="3801">
                  <c:v>0.14191792905330711</c:v>
                </c:pt>
                <c:pt idx="3802">
                  <c:v>0.14200000464916199</c:v>
                </c:pt>
                <c:pt idx="3803">
                  <c:v>0.14200000464916199</c:v>
                </c:pt>
                <c:pt idx="3804">
                  <c:v>0.14200000464916199</c:v>
                </c:pt>
                <c:pt idx="3805">
                  <c:v>0.14200000464916199</c:v>
                </c:pt>
                <c:pt idx="3806">
                  <c:v>0.14200000464916199</c:v>
                </c:pt>
                <c:pt idx="3807">
                  <c:v>0.14272916316986112</c:v>
                </c:pt>
                <c:pt idx="3808">
                  <c:v>0.14320001006126418</c:v>
                </c:pt>
                <c:pt idx="3809">
                  <c:v>0.14366666972637199</c:v>
                </c:pt>
                <c:pt idx="3810">
                  <c:v>0.14384615421295199</c:v>
                </c:pt>
                <c:pt idx="3811">
                  <c:v>0.14548571407795011</c:v>
                </c:pt>
                <c:pt idx="3812">
                  <c:v>0.14633333683013919</c:v>
                </c:pt>
                <c:pt idx="3813">
                  <c:v>0.1476756781339649</c:v>
                </c:pt>
                <c:pt idx="3814">
                  <c:v>0.14800000190734899</c:v>
                </c:pt>
                <c:pt idx="3815">
                  <c:v>0.14800000190734899</c:v>
                </c:pt>
                <c:pt idx="3816">
                  <c:v>0.14800000190734899</c:v>
                </c:pt>
                <c:pt idx="3817">
                  <c:v>0.14800000190734899</c:v>
                </c:pt>
                <c:pt idx="3818">
                  <c:v>0.14849999547004722</c:v>
                </c:pt>
                <c:pt idx="3819">
                  <c:v>0.14937500655651101</c:v>
                </c:pt>
                <c:pt idx="3820">
                  <c:v>0.15000000596046412</c:v>
                </c:pt>
                <c:pt idx="3821">
                  <c:v>0.15015384554863001</c:v>
                </c:pt>
                <c:pt idx="3822">
                  <c:v>0.15057143568992612</c:v>
                </c:pt>
                <c:pt idx="3823">
                  <c:v>0.15199999511241927</c:v>
                </c:pt>
                <c:pt idx="3824">
                  <c:v>0.15299999713897722</c:v>
                </c:pt>
                <c:pt idx="3825">
                  <c:v>0.15302325785160112</c:v>
                </c:pt>
                <c:pt idx="3826">
                  <c:v>0.15500000119209326</c:v>
                </c:pt>
                <c:pt idx="3827">
                  <c:v>0.1560000032186509</c:v>
                </c:pt>
                <c:pt idx="3828">
                  <c:v>0.1560000032186509</c:v>
                </c:pt>
                <c:pt idx="3829">
                  <c:v>0.1560000032186509</c:v>
                </c:pt>
                <c:pt idx="3830">
                  <c:v>0.15666666626930201</c:v>
                </c:pt>
                <c:pt idx="3831">
                  <c:v>0.15720000863075301</c:v>
                </c:pt>
                <c:pt idx="3832">
                  <c:v>0.157374992966652</c:v>
                </c:pt>
                <c:pt idx="3833">
                  <c:v>0.15800000727176711</c:v>
                </c:pt>
                <c:pt idx="3834">
                  <c:v>0.15800000727176711</c:v>
                </c:pt>
                <c:pt idx="3835">
                  <c:v>0.15800000727176711</c:v>
                </c:pt>
                <c:pt idx="3836">
                  <c:v>0.15800000727176711</c:v>
                </c:pt>
                <c:pt idx="3837">
                  <c:v>0.15800000727176711</c:v>
                </c:pt>
                <c:pt idx="3838">
                  <c:v>0.15999999642372126</c:v>
                </c:pt>
                <c:pt idx="3839">
                  <c:v>0.16033333539962799</c:v>
                </c:pt>
                <c:pt idx="3840">
                  <c:v>0.164000004529953</c:v>
                </c:pt>
                <c:pt idx="3841">
                  <c:v>0.16506667435169201</c:v>
                </c:pt>
                <c:pt idx="3842">
                  <c:v>0.16599999368190813</c:v>
                </c:pt>
                <c:pt idx="3843">
                  <c:v>0.16599999368190813</c:v>
                </c:pt>
                <c:pt idx="3844">
                  <c:v>0.16599999368190813</c:v>
                </c:pt>
                <c:pt idx="3845">
                  <c:v>0.16599999368190813</c:v>
                </c:pt>
                <c:pt idx="3846">
                  <c:v>0.16599999368190813</c:v>
                </c:pt>
                <c:pt idx="3847">
                  <c:v>0.16599999368190813</c:v>
                </c:pt>
                <c:pt idx="3848">
                  <c:v>0.16599999368190813</c:v>
                </c:pt>
                <c:pt idx="3849">
                  <c:v>0.16599999368190813</c:v>
                </c:pt>
                <c:pt idx="3850">
                  <c:v>0.16628572344779999</c:v>
                </c:pt>
                <c:pt idx="3851">
                  <c:v>0.16719999909400901</c:v>
                </c:pt>
                <c:pt idx="3852">
                  <c:v>0.16719999909400901</c:v>
                </c:pt>
                <c:pt idx="3853">
                  <c:v>0.16719999909400901</c:v>
                </c:pt>
                <c:pt idx="3854">
                  <c:v>0.16771428287029333</c:v>
                </c:pt>
                <c:pt idx="3855">
                  <c:v>0.16799999773502325</c:v>
                </c:pt>
                <c:pt idx="3856">
                  <c:v>0.16799999773502325</c:v>
                </c:pt>
                <c:pt idx="3857">
                  <c:v>0.16799999773502325</c:v>
                </c:pt>
                <c:pt idx="3858">
                  <c:v>0.16840000450611112</c:v>
                </c:pt>
                <c:pt idx="3859">
                  <c:v>0.16840000450611112</c:v>
                </c:pt>
                <c:pt idx="3860">
                  <c:v>0.16840000450611112</c:v>
                </c:pt>
                <c:pt idx="3861">
                  <c:v>0.16870000958442719</c:v>
                </c:pt>
                <c:pt idx="3862">
                  <c:v>0.16870000958442719</c:v>
                </c:pt>
                <c:pt idx="3863">
                  <c:v>0.16899999976158112</c:v>
                </c:pt>
                <c:pt idx="3864">
                  <c:v>0.16899999976158112</c:v>
                </c:pt>
                <c:pt idx="3865">
                  <c:v>0.16899999976158112</c:v>
                </c:pt>
                <c:pt idx="3866">
                  <c:v>0.17000000178813901</c:v>
                </c:pt>
                <c:pt idx="3867">
                  <c:v>0.17028148472309113</c:v>
                </c:pt>
                <c:pt idx="3868">
                  <c:v>0.17028148472309113</c:v>
                </c:pt>
                <c:pt idx="3869">
                  <c:v>0.17033332586288499</c:v>
                </c:pt>
                <c:pt idx="3870">
                  <c:v>0.17059999704361001</c:v>
                </c:pt>
                <c:pt idx="3871">
                  <c:v>0.17071428894996613</c:v>
                </c:pt>
                <c:pt idx="3872">
                  <c:v>0.17071428894996613</c:v>
                </c:pt>
                <c:pt idx="3873">
                  <c:v>0.170750007033348</c:v>
                </c:pt>
                <c:pt idx="3874">
                  <c:v>0.170800000429153</c:v>
                </c:pt>
                <c:pt idx="3875">
                  <c:v>0.17120000720024101</c:v>
                </c:pt>
                <c:pt idx="3876">
                  <c:v>0.1719958335161213</c:v>
                </c:pt>
                <c:pt idx="3877">
                  <c:v>0.17200000584125499</c:v>
                </c:pt>
                <c:pt idx="3878">
                  <c:v>0.17200000584125499</c:v>
                </c:pt>
                <c:pt idx="3879">
                  <c:v>0.17200000584125499</c:v>
                </c:pt>
                <c:pt idx="3880">
                  <c:v>0.17249999940395411</c:v>
                </c:pt>
                <c:pt idx="3881">
                  <c:v>0.17249999940395411</c:v>
                </c:pt>
                <c:pt idx="3882">
                  <c:v>0.17249999940395411</c:v>
                </c:pt>
                <c:pt idx="3883">
                  <c:v>0.17253333330154411</c:v>
                </c:pt>
                <c:pt idx="3884">
                  <c:v>0.17400000989437112</c:v>
                </c:pt>
                <c:pt idx="3885">
                  <c:v>0.17400000989437112</c:v>
                </c:pt>
                <c:pt idx="3886">
                  <c:v>0.17499999701976818</c:v>
                </c:pt>
                <c:pt idx="3887">
                  <c:v>0.17599999904632627</c:v>
                </c:pt>
                <c:pt idx="3888">
                  <c:v>0.17599999904632627</c:v>
                </c:pt>
                <c:pt idx="3889">
                  <c:v>0.17599999904632627</c:v>
                </c:pt>
                <c:pt idx="3890">
                  <c:v>0.17627586424350686</c:v>
                </c:pt>
                <c:pt idx="3891">
                  <c:v>0.17800000309944211</c:v>
                </c:pt>
                <c:pt idx="3892">
                  <c:v>0.17844444513320926</c:v>
                </c:pt>
                <c:pt idx="3893">
                  <c:v>0.17960000038147012</c:v>
                </c:pt>
                <c:pt idx="3894">
                  <c:v>0.18000000715255701</c:v>
                </c:pt>
                <c:pt idx="3895">
                  <c:v>0.18099999427795418</c:v>
                </c:pt>
                <c:pt idx="3896">
                  <c:v>0.18199999630451211</c:v>
                </c:pt>
                <c:pt idx="3897">
                  <c:v>0.18199999630451211</c:v>
                </c:pt>
                <c:pt idx="3898">
                  <c:v>0.18199999630451211</c:v>
                </c:pt>
                <c:pt idx="3899">
                  <c:v>0.18299999833107025</c:v>
                </c:pt>
                <c:pt idx="3900">
                  <c:v>0.18530000746250211</c:v>
                </c:pt>
                <c:pt idx="3901">
                  <c:v>0.18600000441074399</c:v>
                </c:pt>
                <c:pt idx="3902">
                  <c:v>0.18600000441074399</c:v>
                </c:pt>
                <c:pt idx="3903">
                  <c:v>0.18799999356269836</c:v>
                </c:pt>
                <c:pt idx="3904">
                  <c:v>0.18799999356269836</c:v>
                </c:pt>
                <c:pt idx="3905">
                  <c:v>0.18899999558925626</c:v>
                </c:pt>
                <c:pt idx="3906">
                  <c:v>0.18899999558925626</c:v>
                </c:pt>
                <c:pt idx="3907">
                  <c:v>0.18999999761581413</c:v>
                </c:pt>
                <c:pt idx="3908">
                  <c:v>0.18999999761581413</c:v>
                </c:pt>
                <c:pt idx="3909">
                  <c:v>0.18999999761581413</c:v>
                </c:pt>
                <c:pt idx="3910">
                  <c:v>0.18999999761581413</c:v>
                </c:pt>
                <c:pt idx="3911">
                  <c:v>0.19027847051620511</c:v>
                </c:pt>
                <c:pt idx="3912">
                  <c:v>0.19124999642372112</c:v>
                </c:pt>
                <c:pt idx="3913">
                  <c:v>0.19149999320507011</c:v>
                </c:pt>
                <c:pt idx="3914">
                  <c:v>0.19200000166893</c:v>
                </c:pt>
                <c:pt idx="3915">
                  <c:v>0.19312499463558186</c:v>
                </c:pt>
                <c:pt idx="3916">
                  <c:v>0.193599998950958</c:v>
                </c:pt>
                <c:pt idx="3917">
                  <c:v>0.19371427595615401</c:v>
                </c:pt>
                <c:pt idx="3918">
                  <c:v>0.19499999284744327</c:v>
                </c:pt>
                <c:pt idx="3919">
                  <c:v>0.1958095282316209</c:v>
                </c:pt>
                <c:pt idx="3920">
                  <c:v>0.19599999487400119</c:v>
                </c:pt>
                <c:pt idx="3921">
                  <c:v>0.19599999487400119</c:v>
                </c:pt>
                <c:pt idx="3922">
                  <c:v>0.196400001645088</c:v>
                </c:pt>
                <c:pt idx="3923">
                  <c:v>0.196999996900558</c:v>
                </c:pt>
                <c:pt idx="3924">
                  <c:v>0.196999996900558</c:v>
                </c:pt>
                <c:pt idx="3925">
                  <c:v>0.196999996900558</c:v>
                </c:pt>
                <c:pt idx="3926">
                  <c:v>0.196999996900558</c:v>
                </c:pt>
                <c:pt idx="3927">
                  <c:v>0.196999996900558</c:v>
                </c:pt>
                <c:pt idx="3928">
                  <c:v>0.196999996900558</c:v>
                </c:pt>
                <c:pt idx="3929">
                  <c:v>0.196999996900558</c:v>
                </c:pt>
                <c:pt idx="3930">
                  <c:v>0.196999996900558</c:v>
                </c:pt>
                <c:pt idx="3931">
                  <c:v>0.19799999892711612</c:v>
                </c:pt>
                <c:pt idx="3932">
                  <c:v>0.1985714286565779</c:v>
                </c:pt>
                <c:pt idx="3933">
                  <c:v>0.19871428608894318</c:v>
                </c:pt>
                <c:pt idx="3934">
                  <c:v>0.19871428608894318</c:v>
                </c:pt>
                <c:pt idx="3935">
                  <c:v>0.19871428608894318</c:v>
                </c:pt>
                <c:pt idx="3936">
                  <c:v>0.19871428608894318</c:v>
                </c:pt>
                <c:pt idx="3937">
                  <c:v>0.20000000298023199</c:v>
                </c:pt>
                <c:pt idx="3938">
                  <c:v>0.20079998672008512</c:v>
                </c:pt>
                <c:pt idx="3939">
                  <c:v>0.20100000500678997</c:v>
                </c:pt>
                <c:pt idx="3940">
                  <c:v>0.202000007033348</c:v>
                </c:pt>
                <c:pt idx="3941">
                  <c:v>0.202000007033348</c:v>
                </c:pt>
                <c:pt idx="3942">
                  <c:v>0.202000007033348</c:v>
                </c:pt>
                <c:pt idx="3943">
                  <c:v>0.202000007033348</c:v>
                </c:pt>
                <c:pt idx="3944">
                  <c:v>0.20207142829894989</c:v>
                </c:pt>
                <c:pt idx="3945">
                  <c:v>0.20207142829894989</c:v>
                </c:pt>
                <c:pt idx="3946">
                  <c:v>0.202282354235649</c:v>
                </c:pt>
                <c:pt idx="3947">
                  <c:v>0.202282354235649</c:v>
                </c:pt>
                <c:pt idx="3948">
                  <c:v>0.20266665518283811</c:v>
                </c:pt>
                <c:pt idx="3949">
                  <c:v>0.20299999415874512</c:v>
                </c:pt>
                <c:pt idx="3950">
                  <c:v>0.20499999821186118</c:v>
                </c:pt>
                <c:pt idx="3951">
                  <c:v>0.20585714280605311</c:v>
                </c:pt>
                <c:pt idx="3952">
                  <c:v>0.20585714280605311</c:v>
                </c:pt>
                <c:pt idx="3953">
                  <c:v>0.206000000238419</c:v>
                </c:pt>
                <c:pt idx="3954">
                  <c:v>0.206000000238419</c:v>
                </c:pt>
                <c:pt idx="3955">
                  <c:v>0.20639999210834512</c:v>
                </c:pt>
                <c:pt idx="3956">
                  <c:v>0.20639999210834512</c:v>
                </c:pt>
                <c:pt idx="3957">
                  <c:v>0.20639999210834512</c:v>
                </c:pt>
                <c:pt idx="3958">
                  <c:v>0.20639999210834512</c:v>
                </c:pt>
                <c:pt idx="3959">
                  <c:v>0.20800000429153401</c:v>
                </c:pt>
                <c:pt idx="3960">
                  <c:v>0.20999999344348919</c:v>
                </c:pt>
                <c:pt idx="3961">
                  <c:v>0.21189424395561199</c:v>
                </c:pt>
                <c:pt idx="3962">
                  <c:v>0.21189424395561199</c:v>
                </c:pt>
                <c:pt idx="3963">
                  <c:v>0.21199999749660525</c:v>
                </c:pt>
                <c:pt idx="3964">
                  <c:v>0.21199999749660525</c:v>
                </c:pt>
                <c:pt idx="3965">
                  <c:v>0.213200002908707</c:v>
                </c:pt>
                <c:pt idx="3966">
                  <c:v>0.213200002908707</c:v>
                </c:pt>
                <c:pt idx="3967">
                  <c:v>0.21400000154972112</c:v>
                </c:pt>
                <c:pt idx="3968">
                  <c:v>0.21619999408721918</c:v>
                </c:pt>
                <c:pt idx="3969">
                  <c:v>0.21666665375232719</c:v>
                </c:pt>
                <c:pt idx="3970">
                  <c:v>0.2199999988079073</c:v>
                </c:pt>
                <c:pt idx="3971">
                  <c:v>0.22028572857379897</c:v>
                </c:pt>
                <c:pt idx="3972">
                  <c:v>0.22149999439716325</c:v>
                </c:pt>
                <c:pt idx="3973">
                  <c:v>0.22149999439716325</c:v>
                </c:pt>
                <c:pt idx="3974">
                  <c:v>0.22149999439716325</c:v>
                </c:pt>
                <c:pt idx="3975">
                  <c:v>0.22233447432518</c:v>
                </c:pt>
                <c:pt idx="3976">
                  <c:v>0.22241215407848411</c:v>
                </c:pt>
                <c:pt idx="3977">
                  <c:v>0.22300000488758101</c:v>
                </c:pt>
                <c:pt idx="3978">
                  <c:v>0.22300000488758101</c:v>
                </c:pt>
                <c:pt idx="3979">
                  <c:v>0.22400000691413888</c:v>
                </c:pt>
                <c:pt idx="3980">
                  <c:v>0.22400000691413888</c:v>
                </c:pt>
                <c:pt idx="3981">
                  <c:v>0.22466666996478984</c:v>
                </c:pt>
                <c:pt idx="3982">
                  <c:v>0.22488887608051286</c:v>
                </c:pt>
                <c:pt idx="3983">
                  <c:v>0.22599999606609325</c:v>
                </c:pt>
                <c:pt idx="3984">
                  <c:v>0.22666667401790597</c:v>
                </c:pt>
                <c:pt idx="3985">
                  <c:v>0.22699999809265112</c:v>
                </c:pt>
                <c:pt idx="3986">
                  <c:v>0.22699999809265112</c:v>
                </c:pt>
                <c:pt idx="3987">
                  <c:v>0.22908334434032418</c:v>
                </c:pt>
                <c:pt idx="3988">
                  <c:v>0.23000000417232522</c:v>
                </c:pt>
                <c:pt idx="3989">
                  <c:v>0.23000000417232522</c:v>
                </c:pt>
                <c:pt idx="3990">
                  <c:v>0.23000000417232522</c:v>
                </c:pt>
                <c:pt idx="3991">
                  <c:v>0.23072728514671312</c:v>
                </c:pt>
                <c:pt idx="3992">
                  <c:v>0.23199999332428012</c:v>
                </c:pt>
                <c:pt idx="3993">
                  <c:v>0.23399999737739627</c:v>
                </c:pt>
                <c:pt idx="3994">
                  <c:v>0.236000001430511</c:v>
                </c:pt>
                <c:pt idx="3995">
                  <c:v>0.236000001430511</c:v>
                </c:pt>
                <c:pt idx="3996">
                  <c:v>0.23700000345706912</c:v>
                </c:pt>
                <c:pt idx="3997">
                  <c:v>0.23966665565967588</c:v>
                </c:pt>
                <c:pt idx="3998">
                  <c:v>0.23966665565967588</c:v>
                </c:pt>
                <c:pt idx="3999">
                  <c:v>0.24199999868869812</c:v>
                </c:pt>
                <c:pt idx="4000">
                  <c:v>0.24199999868869812</c:v>
                </c:pt>
                <c:pt idx="4001">
                  <c:v>0.24199999868869812</c:v>
                </c:pt>
                <c:pt idx="4002">
                  <c:v>0.24199999868869812</c:v>
                </c:pt>
                <c:pt idx="4003">
                  <c:v>0.24519999325275399</c:v>
                </c:pt>
                <c:pt idx="4004">
                  <c:v>0.24600000679493012</c:v>
                </c:pt>
                <c:pt idx="4005">
                  <c:v>0.24600000679493012</c:v>
                </c:pt>
                <c:pt idx="4006">
                  <c:v>0.24799999594688418</c:v>
                </c:pt>
                <c:pt idx="4007">
                  <c:v>0.25</c:v>
                </c:pt>
                <c:pt idx="4008">
                  <c:v>0.25057142972946223</c:v>
                </c:pt>
                <c:pt idx="4009">
                  <c:v>0.25060001015663103</c:v>
                </c:pt>
                <c:pt idx="4010">
                  <c:v>0.25060001015663103</c:v>
                </c:pt>
                <c:pt idx="4011">
                  <c:v>0.25200000405311579</c:v>
                </c:pt>
                <c:pt idx="4012">
                  <c:v>0.25399997830390902</c:v>
                </c:pt>
                <c:pt idx="4013">
                  <c:v>0.2540000081062318</c:v>
                </c:pt>
                <c:pt idx="4014">
                  <c:v>0.25499999523162797</c:v>
                </c:pt>
                <c:pt idx="4015">
                  <c:v>0.25499999523162797</c:v>
                </c:pt>
                <c:pt idx="4016">
                  <c:v>0.25499999523162797</c:v>
                </c:pt>
                <c:pt idx="4017">
                  <c:v>0.256749987602234</c:v>
                </c:pt>
                <c:pt idx="4018">
                  <c:v>0.257617026567459</c:v>
                </c:pt>
                <c:pt idx="4019">
                  <c:v>0.25799998641014099</c:v>
                </c:pt>
                <c:pt idx="4020">
                  <c:v>0.25848275423049921</c:v>
                </c:pt>
                <c:pt idx="4021">
                  <c:v>0.26031580567359902</c:v>
                </c:pt>
                <c:pt idx="4022">
                  <c:v>0.26399999856948902</c:v>
                </c:pt>
                <c:pt idx="4023">
                  <c:v>0.26485714316368097</c:v>
                </c:pt>
                <c:pt idx="4024">
                  <c:v>0.26499998569488536</c:v>
                </c:pt>
                <c:pt idx="4025">
                  <c:v>0.26666668057441723</c:v>
                </c:pt>
                <c:pt idx="4026">
                  <c:v>0.26699998974800121</c:v>
                </c:pt>
                <c:pt idx="4027">
                  <c:v>0.26786667108535844</c:v>
                </c:pt>
                <c:pt idx="4028">
                  <c:v>0.26786667108535844</c:v>
                </c:pt>
                <c:pt idx="4029">
                  <c:v>0.26786667108535844</c:v>
                </c:pt>
                <c:pt idx="4030">
                  <c:v>0.26786667108535844</c:v>
                </c:pt>
                <c:pt idx="4031">
                  <c:v>0.26786667108535844</c:v>
                </c:pt>
                <c:pt idx="4032">
                  <c:v>0.26903226971626298</c:v>
                </c:pt>
                <c:pt idx="4033">
                  <c:v>0.27099999785423323</c:v>
                </c:pt>
                <c:pt idx="4034">
                  <c:v>0.27099999785423323</c:v>
                </c:pt>
                <c:pt idx="4035">
                  <c:v>0.27199998497963035</c:v>
                </c:pt>
                <c:pt idx="4036">
                  <c:v>0.27266666293144237</c:v>
                </c:pt>
                <c:pt idx="4037">
                  <c:v>0.27399998903274536</c:v>
                </c:pt>
                <c:pt idx="4038">
                  <c:v>0.27756521105766335</c:v>
                </c:pt>
                <c:pt idx="4039">
                  <c:v>0.27756521105766335</c:v>
                </c:pt>
                <c:pt idx="4040">
                  <c:v>0.27969694137573198</c:v>
                </c:pt>
                <c:pt idx="4041">
                  <c:v>0.28000000119209323</c:v>
                </c:pt>
                <c:pt idx="4042">
                  <c:v>0.28000000119209323</c:v>
                </c:pt>
                <c:pt idx="4043">
                  <c:v>0.28000000119209323</c:v>
                </c:pt>
                <c:pt idx="4044">
                  <c:v>0.28079172968864402</c:v>
                </c:pt>
                <c:pt idx="4045">
                  <c:v>0.28200000524520935</c:v>
                </c:pt>
                <c:pt idx="4046">
                  <c:v>0.28200000524520935</c:v>
                </c:pt>
                <c:pt idx="4047">
                  <c:v>0.28200000524520935</c:v>
                </c:pt>
                <c:pt idx="4048">
                  <c:v>0.28291088342666637</c:v>
                </c:pt>
                <c:pt idx="4049">
                  <c:v>0.28400000929832497</c:v>
                </c:pt>
                <c:pt idx="4050">
                  <c:v>0.28600001335144037</c:v>
                </c:pt>
                <c:pt idx="4051">
                  <c:v>0.28600001335144037</c:v>
                </c:pt>
                <c:pt idx="4052">
                  <c:v>0.28700000047683699</c:v>
                </c:pt>
                <c:pt idx="4053">
                  <c:v>0.28736841678619401</c:v>
                </c:pt>
                <c:pt idx="4054">
                  <c:v>0.28999999165535023</c:v>
                </c:pt>
                <c:pt idx="4055">
                  <c:v>0.29199999570846635</c:v>
                </c:pt>
                <c:pt idx="4056">
                  <c:v>0.29199999570846635</c:v>
                </c:pt>
                <c:pt idx="4057">
                  <c:v>0.29199999570846635</c:v>
                </c:pt>
                <c:pt idx="4058">
                  <c:v>0.29399999976158098</c:v>
                </c:pt>
                <c:pt idx="4059">
                  <c:v>0.29489654302597035</c:v>
                </c:pt>
                <c:pt idx="4060">
                  <c:v>0.29499998688697798</c:v>
                </c:pt>
                <c:pt idx="4061">
                  <c:v>0.29651454091072121</c:v>
                </c:pt>
                <c:pt idx="4062">
                  <c:v>0.29850000143051098</c:v>
                </c:pt>
                <c:pt idx="4063">
                  <c:v>0.30000001192092923</c:v>
                </c:pt>
                <c:pt idx="4064">
                  <c:v>0.30099999904632602</c:v>
                </c:pt>
                <c:pt idx="4065">
                  <c:v>0.30199998617172202</c:v>
                </c:pt>
                <c:pt idx="4066">
                  <c:v>0.30199998617172202</c:v>
                </c:pt>
                <c:pt idx="4067">
                  <c:v>0.30199998617172202</c:v>
                </c:pt>
                <c:pt idx="4068">
                  <c:v>0.30199998617172202</c:v>
                </c:pt>
                <c:pt idx="4069">
                  <c:v>0.30500000715255737</c:v>
                </c:pt>
                <c:pt idx="4070">
                  <c:v>0.30500000715255737</c:v>
                </c:pt>
                <c:pt idx="4071">
                  <c:v>0.30529412627220198</c:v>
                </c:pt>
                <c:pt idx="4072">
                  <c:v>0.30529412627220198</c:v>
                </c:pt>
                <c:pt idx="4073">
                  <c:v>0.30738025903701838</c:v>
                </c:pt>
                <c:pt idx="4074">
                  <c:v>0.30799999833107022</c:v>
                </c:pt>
                <c:pt idx="4075">
                  <c:v>0.30825424194335921</c:v>
                </c:pt>
                <c:pt idx="4076">
                  <c:v>0.30825424194335921</c:v>
                </c:pt>
                <c:pt idx="4077">
                  <c:v>0.30825424194335921</c:v>
                </c:pt>
                <c:pt idx="4078">
                  <c:v>0.30825424194335921</c:v>
                </c:pt>
                <c:pt idx="4079">
                  <c:v>0.30825424194335921</c:v>
                </c:pt>
                <c:pt idx="4080">
                  <c:v>0.30866667628288352</c:v>
                </c:pt>
                <c:pt idx="4081">
                  <c:v>0.30866667628288352</c:v>
                </c:pt>
                <c:pt idx="4082">
                  <c:v>0.31099998950958335</c:v>
                </c:pt>
                <c:pt idx="4083">
                  <c:v>0.31099998950958335</c:v>
                </c:pt>
                <c:pt idx="4084">
                  <c:v>0.31099998950958335</c:v>
                </c:pt>
                <c:pt idx="4085">
                  <c:v>0.31499999761581438</c:v>
                </c:pt>
                <c:pt idx="4086">
                  <c:v>0.31586205959320135</c:v>
                </c:pt>
                <c:pt idx="4087">
                  <c:v>0.31726315617561301</c:v>
                </c:pt>
                <c:pt idx="4088">
                  <c:v>0.31726315617561301</c:v>
                </c:pt>
                <c:pt idx="4089">
                  <c:v>0.31726315617561301</c:v>
                </c:pt>
                <c:pt idx="4090">
                  <c:v>0.31726315617561301</c:v>
                </c:pt>
                <c:pt idx="4091">
                  <c:v>0.31799998879432723</c:v>
                </c:pt>
                <c:pt idx="4092">
                  <c:v>0.32160001993179321</c:v>
                </c:pt>
                <c:pt idx="4093">
                  <c:v>0.32160001993179321</c:v>
                </c:pt>
                <c:pt idx="4094">
                  <c:v>0.32199999690055842</c:v>
                </c:pt>
                <c:pt idx="4095">
                  <c:v>0.32699999213218722</c:v>
                </c:pt>
                <c:pt idx="4096">
                  <c:v>0.32733446359634444</c:v>
                </c:pt>
                <c:pt idx="4097">
                  <c:v>0.32933333516120922</c:v>
                </c:pt>
                <c:pt idx="4098">
                  <c:v>0.33000001311302235</c:v>
                </c:pt>
                <c:pt idx="4099">
                  <c:v>0.33073446154594438</c:v>
                </c:pt>
                <c:pt idx="4100">
                  <c:v>0.33341813087463451</c:v>
                </c:pt>
                <c:pt idx="4101">
                  <c:v>0.33399999141693121</c:v>
                </c:pt>
                <c:pt idx="4102">
                  <c:v>0.33555555343627902</c:v>
                </c:pt>
                <c:pt idx="4103">
                  <c:v>0.33599999547004744</c:v>
                </c:pt>
                <c:pt idx="4104">
                  <c:v>0.33599999547004744</c:v>
                </c:pt>
                <c:pt idx="4105">
                  <c:v>0.33599999547004744</c:v>
                </c:pt>
                <c:pt idx="4106">
                  <c:v>0.33789187669754051</c:v>
                </c:pt>
                <c:pt idx="4107">
                  <c:v>0.33799999952316323</c:v>
                </c:pt>
                <c:pt idx="4108">
                  <c:v>0.33799999952316323</c:v>
                </c:pt>
                <c:pt idx="4109">
                  <c:v>0.34016668796539323</c:v>
                </c:pt>
                <c:pt idx="4110">
                  <c:v>0.34016668796539323</c:v>
                </c:pt>
                <c:pt idx="4111">
                  <c:v>0.34200000762939498</c:v>
                </c:pt>
                <c:pt idx="4112">
                  <c:v>0.34200000762939498</c:v>
                </c:pt>
                <c:pt idx="4113">
                  <c:v>0.34599998593330422</c:v>
                </c:pt>
                <c:pt idx="4114">
                  <c:v>0.34645456075668335</c:v>
                </c:pt>
                <c:pt idx="4115">
                  <c:v>0.34866666793823237</c:v>
                </c:pt>
                <c:pt idx="4116">
                  <c:v>0.35199999809265137</c:v>
                </c:pt>
                <c:pt idx="4117">
                  <c:v>0.35299998521804837</c:v>
                </c:pt>
                <c:pt idx="4118">
                  <c:v>0.35600000619888322</c:v>
                </c:pt>
                <c:pt idx="4119">
                  <c:v>0.35800001025199901</c:v>
                </c:pt>
                <c:pt idx="4120">
                  <c:v>0.35800001025199901</c:v>
                </c:pt>
                <c:pt idx="4121">
                  <c:v>0.358249992132187</c:v>
                </c:pt>
                <c:pt idx="4122">
                  <c:v>0.358249992132187</c:v>
                </c:pt>
                <c:pt idx="4123">
                  <c:v>0.358249992132187</c:v>
                </c:pt>
                <c:pt idx="4124">
                  <c:v>0.358249992132187</c:v>
                </c:pt>
                <c:pt idx="4125">
                  <c:v>0.36335712671279902</c:v>
                </c:pt>
                <c:pt idx="4126">
                  <c:v>0.36800000071525635</c:v>
                </c:pt>
                <c:pt idx="4127">
                  <c:v>0.36800000071525635</c:v>
                </c:pt>
                <c:pt idx="4128">
                  <c:v>0.36800000071525635</c:v>
                </c:pt>
                <c:pt idx="4129">
                  <c:v>0.36800000071525635</c:v>
                </c:pt>
                <c:pt idx="4130">
                  <c:v>0.36899998784065252</c:v>
                </c:pt>
                <c:pt idx="4131">
                  <c:v>0.37000000476837208</c:v>
                </c:pt>
                <c:pt idx="4132">
                  <c:v>0.37000000476837208</c:v>
                </c:pt>
                <c:pt idx="4133">
                  <c:v>0.37200000882148698</c:v>
                </c:pt>
                <c:pt idx="4134">
                  <c:v>0.37400001287460344</c:v>
                </c:pt>
                <c:pt idx="4135">
                  <c:v>0.37799999117851335</c:v>
                </c:pt>
                <c:pt idx="4136">
                  <c:v>0.37800002098083535</c:v>
                </c:pt>
                <c:pt idx="4137">
                  <c:v>0.37999999523162836</c:v>
                </c:pt>
                <c:pt idx="4138">
                  <c:v>0.3819999992847446</c:v>
                </c:pt>
                <c:pt idx="4139">
                  <c:v>0.38400000333786066</c:v>
                </c:pt>
                <c:pt idx="4140">
                  <c:v>0.38400000333786066</c:v>
                </c:pt>
                <c:pt idx="4141">
                  <c:v>0.38523074984550498</c:v>
                </c:pt>
                <c:pt idx="4142">
                  <c:v>0.38999998569488553</c:v>
                </c:pt>
                <c:pt idx="4143">
                  <c:v>0.39100000262260437</c:v>
                </c:pt>
                <c:pt idx="4144">
                  <c:v>0.39199998974800138</c:v>
                </c:pt>
                <c:pt idx="4145">
                  <c:v>0.39399999380111722</c:v>
                </c:pt>
                <c:pt idx="4146">
                  <c:v>0.39599999785423351</c:v>
                </c:pt>
                <c:pt idx="4147">
                  <c:v>0.39599999785423351</c:v>
                </c:pt>
                <c:pt idx="4148">
                  <c:v>0.39899998903274547</c:v>
                </c:pt>
                <c:pt idx="4149">
                  <c:v>0.40000000596046437</c:v>
                </c:pt>
                <c:pt idx="4150">
                  <c:v>0.40099999308586137</c:v>
                </c:pt>
                <c:pt idx="4151">
                  <c:v>0.40099999308586137</c:v>
                </c:pt>
                <c:pt idx="4152">
                  <c:v>0.40200001001357999</c:v>
                </c:pt>
                <c:pt idx="4153">
                  <c:v>0.40314286947250422</c:v>
                </c:pt>
                <c:pt idx="4154">
                  <c:v>0.40314286947250422</c:v>
                </c:pt>
                <c:pt idx="4155">
                  <c:v>0.40599998831749023</c:v>
                </c:pt>
                <c:pt idx="4156">
                  <c:v>0.40699997544288635</c:v>
                </c:pt>
                <c:pt idx="4157">
                  <c:v>0.40866664052009599</c:v>
                </c:pt>
                <c:pt idx="4158">
                  <c:v>0.40866664052009599</c:v>
                </c:pt>
                <c:pt idx="4159">
                  <c:v>0.41600000858306901</c:v>
                </c:pt>
                <c:pt idx="4160">
                  <c:v>0.41789475083351102</c:v>
                </c:pt>
                <c:pt idx="4161">
                  <c:v>0.41861110925674422</c:v>
                </c:pt>
                <c:pt idx="4162">
                  <c:v>0.41879999637603799</c:v>
                </c:pt>
                <c:pt idx="4163">
                  <c:v>0.41999998688697798</c:v>
                </c:pt>
                <c:pt idx="4164">
                  <c:v>0.42014285922050498</c:v>
                </c:pt>
                <c:pt idx="4165">
                  <c:v>0.42433333396911621</c:v>
                </c:pt>
                <c:pt idx="4166">
                  <c:v>0.42599999904632602</c:v>
                </c:pt>
                <c:pt idx="4167">
                  <c:v>0.42599999904632602</c:v>
                </c:pt>
                <c:pt idx="4168">
                  <c:v>0.42599999904632602</c:v>
                </c:pt>
                <c:pt idx="4169">
                  <c:v>0.42742857336998075</c:v>
                </c:pt>
                <c:pt idx="4170">
                  <c:v>0.42800000309944247</c:v>
                </c:pt>
                <c:pt idx="4171">
                  <c:v>0.42800000309944247</c:v>
                </c:pt>
                <c:pt idx="4172">
                  <c:v>0.42800000309944247</c:v>
                </c:pt>
                <c:pt idx="4173">
                  <c:v>0.43099999427795438</c:v>
                </c:pt>
                <c:pt idx="4174">
                  <c:v>0.43099999427795438</c:v>
                </c:pt>
                <c:pt idx="4175">
                  <c:v>0.43200001120567344</c:v>
                </c:pt>
                <c:pt idx="4176">
                  <c:v>0.43200001120567344</c:v>
                </c:pt>
                <c:pt idx="4177">
                  <c:v>0.43799999356269836</c:v>
                </c:pt>
                <c:pt idx="4178">
                  <c:v>0.43801212310791038</c:v>
                </c:pt>
                <c:pt idx="4179">
                  <c:v>0.43999999761581438</c:v>
                </c:pt>
                <c:pt idx="4180">
                  <c:v>0.44200000166893</c:v>
                </c:pt>
                <c:pt idx="4181">
                  <c:v>0.44400000572204623</c:v>
                </c:pt>
                <c:pt idx="4182">
                  <c:v>0.44519999623298601</c:v>
                </c:pt>
                <c:pt idx="4183">
                  <c:v>0.44559997320175221</c:v>
                </c:pt>
                <c:pt idx="4184">
                  <c:v>0.44600000977516202</c:v>
                </c:pt>
                <c:pt idx="4185">
                  <c:v>0.44669565558433472</c:v>
                </c:pt>
                <c:pt idx="4186">
                  <c:v>0.44999998807907121</c:v>
                </c:pt>
                <c:pt idx="4187">
                  <c:v>0.45399999618530301</c:v>
                </c:pt>
                <c:pt idx="4188">
                  <c:v>0.45800000429153376</c:v>
                </c:pt>
                <c:pt idx="4189">
                  <c:v>0.45800000429153376</c:v>
                </c:pt>
                <c:pt idx="4190">
                  <c:v>0.46000000834465038</c:v>
                </c:pt>
                <c:pt idx="4191">
                  <c:v>0.46000000834465038</c:v>
                </c:pt>
                <c:pt idx="4192">
                  <c:v>0.46399998664856001</c:v>
                </c:pt>
                <c:pt idx="4193">
                  <c:v>0.46599999070167508</c:v>
                </c:pt>
                <c:pt idx="4194">
                  <c:v>0.4694285690784456</c:v>
                </c:pt>
                <c:pt idx="4195">
                  <c:v>0.47066664695739702</c:v>
                </c:pt>
                <c:pt idx="4196">
                  <c:v>0.472000002861023</c:v>
                </c:pt>
                <c:pt idx="4197">
                  <c:v>0.47266665101051297</c:v>
                </c:pt>
                <c:pt idx="4198">
                  <c:v>0.47400000691413902</c:v>
                </c:pt>
                <c:pt idx="4199">
                  <c:v>0.47549998760223422</c:v>
                </c:pt>
                <c:pt idx="4200">
                  <c:v>0.47549998760223422</c:v>
                </c:pt>
                <c:pt idx="4201">
                  <c:v>0.47549998760223422</c:v>
                </c:pt>
                <c:pt idx="4202">
                  <c:v>0.47549998760223422</c:v>
                </c:pt>
                <c:pt idx="4203">
                  <c:v>0.47600001096725542</c:v>
                </c:pt>
                <c:pt idx="4204">
                  <c:v>0.47600001096725542</c:v>
                </c:pt>
                <c:pt idx="4205">
                  <c:v>0.47799998521804837</c:v>
                </c:pt>
                <c:pt idx="4206">
                  <c:v>0.48249998688697798</c:v>
                </c:pt>
                <c:pt idx="4207">
                  <c:v>0.49200001358985951</c:v>
                </c:pt>
                <c:pt idx="4208">
                  <c:v>0.49380001425743136</c:v>
                </c:pt>
                <c:pt idx="4209">
                  <c:v>0.49599999189376837</c:v>
                </c:pt>
                <c:pt idx="4210">
                  <c:v>0.49733331799507136</c:v>
                </c:pt>
                <c:pt idx="4211">
                  <c:v>0.49733331799507136</c:v>
                </c:pt>
                <c:pt idx="4212">
                  <c:v>0.49733331799507136</c:v>
                </c:pt>
                <c:pt idx="4213">
                  <c:v>0.5</c:v>
                </c:pt>
                <c:pt idx="4214">
                  <c:v>0.50002062320709195</c:v>
                </c:pt>
                <c:pt idx="4215">
                  <c:v>0.50800001621246305</c:v>
                </c:pt>
                <c:pt idx="4216">
                  <c:v>0.50866669416427601</c:v>
                </c:pt>
                <c:pt idx="4217">
                  <c:v>0.50950002670288097</c:v>
                </c:pt>
                <c:pt idx="4218">
                  <c:v>0.51249998807907104</c:v>
                </c:pt>
                <c:pt idx="4219">
                  <c:v>0.51300001144409246</c:v>
                </c:pt>
                <c:pt idx="4220">
                  <c:v>0.51399999856948975</c:v>
                </c:pt>
                <c:pt idx="4221">
                  <c:v>0.51600003242492742</c:v>
                </c:pt>
                <c:pt idx="4222">
                  <c:v>0.51866668462753296</c:v>
                </c:pt>
                <c:pt idx="4223">
                  <c:v>0.51866668462753296</c:v>
                </c:pt>
                <c:pt idx="4224">
                  <c:v>0.51866668462753296</c:v>
                </c:pt>
                <c:pt idx="4225">
                  <c:v>0.5235999822616576</c:v>
                </c:pt>
                <c:pt idx="4226">
                  <c:v>0.5235999822616576</c:v>
                </c:pt>
                <c:pt idx="4227">
                  <c:v>0.52399998903274458</c:v>
                </c:pt>
                <c:pt idx="4228">
                  <c:v>0.52424001693725597</c:v>
                </c:pt>
                <c:pt idx="4229">
                  <c:v>0.52453845739364602</c:v>
                </c:pt>
                <c:pt idx="4230">
                  <c:v>0.5260000228881847</c:v>
                </c:pt>
                <c:pt idx="4231">
                  <c:v>0.5260000228881847</c:v>
                </c:pt>
                <c:pt idx="4232">
                  <c:v>0.53299999237060558</c:v>
                </c:pt>
                <c:pt idx="4233">
                  <c:v>0.53399997949600242</c:v>
                </c:pt>
                <c:pt idx="4234">
                  <c:v>0.53399997949600242</c:v>
                </c:pt>
                <c:pt idx="4235">
                  <c:v>0.53450000286102251</c:v>
                </c:pt>
                <c:pt idx="4236">
                  <c:v>0.53457146883010898</c:v>
                </c:pt>
                <c:pt idx="4237">
                  <c:v>0.53600001335144043</c:v>
                </c:pt>
                <c:pt idx="4238">
                  <c:v>0.53700000047683705</c:v>
                </c:pt>
                <c:pt idx="4239">
                  <c:v>0.537999987602234</c:v>
                </c:pt>
                <c:pt idx="4240">
                  <c:v>0.53971427679061901</c:v>
                </c:pt>
                <c:pt idx="4241">
                  <c:v>0.54000002145767201</c:v>
                </c:pt>
                <c:pt idx="4242">
                  <c:v>0.54457145929336503</c:v>
                </c:pt>
                <c:pt idx="4243">
                  <c:v>0.55092310905456499</c:v>
                </c:pt>
                <c:pt idx="4244">
                  <c:v>0.55181819200515703</c:v>
                </c:pt>
                <c:pt idx="4245">
                  <c:v>0.55333334207534757</c:v>
                </c:pt>
                <c:pt idx="4246">
                  <c:v>0.55599999427795399</c:v>
                </c:pt>
                <c:pt idx="4247">
                  <c:v>0.55900001525878973</c:v>
                </c:pt>
                <c:pt idx="4248">
                  <c:v>0.56000000238418701</c:v>
                </c:pt>
                <c:pt idx="4249">
                  <c:v>0.5640000104904177</c:v>
                </c:pt>
                <c:pt idx="4250">
                  <c:v>0.56457144021987971</c:v>
                </c:pt>
                <c:pt idx="4251">
                  <c:v>0.56799995899200395</c:v>
                </c:pt>
                <c:pt idx="4252">
                  <c:v>0.56800001859664895</c:v>
                </c:pt>
                <c:pt idx="4253">
                  <c:v>0.56800001859664895</c:v>
                </c:pt>
                <c:pt idx="4254">
                  <c:v>0.57099997997283902</c:v>
                </c:pt>
                <c:pt idx="4255">
                  <c:v>0.57277780771255504</c:v>
                </c:pt>
                <c:pt idx="4256">
                  <c:v>0.57277780771255504</c:v>
                </c:pt>
                <c:pt idx="4257">
                  <c:v>0.57751721143722456</c:v>
                </c:pt>
                <c:pt idx="4258">
                  <c:v>0.57800000905990601</c:v>
                </c:pt>
                <c:pt idx="4259">
                  <c:v>0.58589476346969604</c:v>
                </c:pt>
                <c:pt idx="4260">
                  <c:v>0.58999997377395597</c:v>
                </c:pt>
                <c:pt idx="4261">
                  <c:v>0.59200000762939542</c:v>
                </c:pt>
                <c:pt idx="4262">
                  <c:v>0.59350001811981201</c:v>
                </c:pt>
                <c:pt idx="4263">
                  <c:v>0.59600001573562555</c:v>
                </c:pt>
                <c:pt idx="4264">
                  <c:v>0.59659999608993497</c:v>
                </c:pt>
                <c:pt idx="4265">
                  <c:v>0.60376924276351973</c:v>
                </c:pt>
                <c:pt idx="4266">
                  <c:v>0.60799998044967773</c:v>
                </c:pt>
                <c:pt idx="4267">
                  <c:v>0.61400002241134644</c:v>
                </c:pt>
                <c:pt idx="4268">
                  <c:v>0.62000000476837258</c:v>
                </c:pt>
                <c:pt idx="4269">
                  <c:v>0.62300002574920699</c:v>
                </c:pt>
                <c:pt idx="4270">
                  <c:v>0.63800001144409302</c:v>
                </c:pt>
                <c:pt idx="4271">
                  <c:v>0.64177274703979559</c:v>
                </c:pt>
                <c:pt idx="4272">
                  <c:v>0.64177274703979559</c:v>
                </c:pt>
                <c:pt idx="4273">
                  <c:v>0.64354544878006004</c:v>
                </c:pt>
                <c:pt idx="4274">
                  <c:v>0.64600002765655573</c:v>
                </c:pt>
                <c:pt idx="4275">
                  <c:v>0.6499999761581432</c:v>
                </c:pt>
                <c:pt idx="4276">
                  <c:v>0.65499997138977206</c:v>
                </c:pt>
                <c:pt idx="4277">
                  <c:v>0.65799999237060602</c:v>
                </c:pt>
                <c:pt idx="4278">
                  <c:v>0.6600000262260447</c:v>
                </c:pt>
                <c:pt idx="4279">
                  <c:v>0.6600000262260447</c:v>
                </c:pt>
                <c:pt idx="4280">
                  <c:v>0.66016215085983299</c:v>
                </c:pt>
                <c:pt idx="4281">
                  <c:v>0.66166669130325295</c:v>
                </c:pt>
                <c:pt idx="4282">
                  <c:v>0.66175001859664973</c:v>
                </c:pt>
                <c:pt idx="4283">
                  <c:v>0.66399997472763095</c:v>
                </c:pt>
                <c:pt idx="4284">
                  <c:v>0.66600000858306974</c:v>
                </c:pt>
                <c:pt idx="4285">
                  <c:v>0.68000000715255704</c:v>
                </c:pt>
                <c:pt idx="4286">
                  <c:v>0.68075001239776645</c:v>
                </c:pt>
                <c:pt idx="4287">
                  <c:v>0.68075001239776645</c:v>
                </c:pt>
                <c:pt idx="4288">
                  <c:v>0.68075001239776645</c:v>
                </c:pt>
                <c:pt idx="4289">
                  <c:v>0.68075001239776645</c:v>
                </c:pt>
                <c:pt idx="4290">
                  <c:v>0.68075001239776645</c:v>
                </c:pt>
                <c:pt idx="4291">
                  <c:v>0.68075001239776645</c:v>
                </c:pt>
                <c:pt idx="4292">
                  <c:v>0.68340003490448042</c:v>
                </c:pt>
                <c:pt idx="4293">
                  <c:v>0.6890000104904177</c:v>
                </c:pt>
                <c:pt idx="4294">
                  <c:v>0.69400000572204557</c:v>
                </c:pt>
                <c:pt idx="4295">
                  <c:v>0.69400000572204557</c:v>
                </c:pt>
                <c:pt idx="4296">
                  <c:v>0.69550001621246305</c:v>
                </c:pt>
                <c:pt idx="4297">
                  <c:v>0.70033442974090543</c:v>
                </c:pt>
                <c:pt idx="4298">
                  <c:v>0.7020000219345095</c:v>
                </c:pt>
                <c:pt idx="4299">
                  <c:v>0.70333331823349043</c:v>
                </c:pt>
                <c:pt idx="4300">
                  <c:v>0.70333331823349043</c:v>
                </c:pt>
                <c:pt idx="4301">
                  <c:v>0.71200001239776645</c:v>
                </c:pt>
                <c:pt idx="4302">
                  <c:v>0.71200001239776645</c:v>
                </c:pt>
                <c:pt idx="4303">
                  <c:v>0.71399998664856101</c:v>
                </c:pt>
                <c:pt idx="4304">
                  <c:v>0.71785718202590898</c:v>
                </c:pt>
                <c:pt idx="4305">
                  <c:v>0.72200000286102295</c:v>
                </c:pt>
                <c:pt idx="4306">
                  <c:v>0.72266668081283558</c:v>
                </c:pt>
                <c:pt idx="4307">
                  <c:v>0.72466665506362904</c:v>
                </c:pt>
                <c:pt idx="4308">
                  <c:v>0.72466665506362904</c:v>
                </c:pt>
                <c:pt idx="4309">
                  <c:v>0.72533339262008745</c:v>
                </c:pt>
                <c:pt idx="4310">
                  <c:v>0.73150002956390403</c:v>
                </c:pt>
                <c:pt idx="4311">
                  <c:v>0.73177778720855746</c:v>
                </c:pt>
                <c:pt idx="4312">
                  <c:v>0.73177778720855746</c:v>
                </c:pt>
                <c:pt idx="4313">
                  <c:v>0.74066662788391102</c:v>
                </c:pt>
                <c:pt idx="4314">
                  <c:v>0.74199998378753695</c:v>
                </c:pt>
                <c:pt idx="4315">
                  <c:v>0.75000000000000044</c:v>
                </c:pt>
                <c:pt idx="4316">
                  <c:v>0.75981813669204745</c:v>
                </c:pt>
                <c:pt idx="4317">
                  <c:v>0.76700001955032371</c:v>
                </c:pt>
                <c:pt idx="4318">
                  <c:v>0.76899999380111772</c:v>
                </c:pt>
                <c:pt idx="4319">
                  <c:v>0.77100002765655573</c:v>
                </c:pt>
                <c:pt idx="4320">
                  <c:v>0.78333330154418901</c:v>
                </c:pt>
                <c:pt idx="4321">
                  <c:v>0.787999987602234</c:v>
                </c:pt>
                <c:pt idx="4322">
                  <c:v>0.79909092187881503</c:v>
                </c:pt>
                <c:pt idx="4323">
                  <c:v>0.80199998617172241</c:v>
                </c:pt>
                <c:pt idx="4324">
                  <c:v>0.80399996042251642</c:v>
                </c:pt>
                <c:pt idx="4325">
                  <c:v>0.80400002002716098</c:v>
                </c:pt>
                <c:pt idx="4326">
                  <c:v>0.80800002813339245</c:v>
                </c:pt>
                <c:pt idx="4327">
                  <c:v>0.81199997663498003</c:v>
                </c:pt>
                <c:pt idx="4328">
                  <c:v>0.8159999847412106</c:v>
                </c:pt>
                <c:pt idx="4329">
                  <c:v>0.81860524415969871</c:v>
                </c:pt>
                <c:pt idx="4330">
                  <c:v>0.82365518808364901</c:v>
                </c:pt>
                <c:pt idx="4331">
                  <c:v>0.83200001716613858</c:v>
                </c:pt>
                <c:pt idx="4332">
                  <c:v>0.83222222328186002</c:v>
                </c:pt>
                <c:pt idx="4333">
                  <c:v>0.833809494972229</c:v>
                </c:pt>
                <c:pt idx="4334">
                  <c:v>0.83600002527236861</c:v>
                </c:pt>
                <c:pt idx="4335">
                  <c:v>0.83999997377395641</c:v>
                </c:pt>
                <c:pt idx="4336">
                  <c:v>0.83999997377395641</c:v>
                </c:pt>
                <c:pt idx="4337">
                  <c:v>0.85000002384185802</c:v>
                </c:pt>
                <c:pt idx="4338">
                  <c:v>0.85000002384185802</c:v>
                </c:pt>
                <c:pt idx="4339">
                  <c:v>0.86133337020874001</c:v>
                </c:pt>
                <c:pt idx="4340">
                  <c:v>0.87000000476837258</c:v>
                </c:pt>
                <c:pt idx="4341">
                  <c:v>0.87457144260406572</c:v>
                </c:pt>
                <c:pt idx="4342">
                  <c:v>0.87999999523162842</c:v>
                </c:pt>
                <c:pt idx="4343">
                  <c:v>0.88200002908706643</c:v>
                </c:pt>
                <c:pt idx="4344">
                  <c:v>0.88200002908706643</c:v>
                </c:pt>
                <c:pt idx="4345">
                  <c:v>0.89200001955032304</c:v>
                </c:pt>
                <c:pt idx="4346">
                  <c:v>0.894999980926514</c:v>
                </c:pt>
                <c:pt idx="4347">
                  <c:v>0.8953333497047411</c:v>
                </c:pt>
                <c:pt idx="4348">
                  <c:v>0.90039998292922996</c:v>
                </c:pt>
                <c:pt idx="4349">
                  <c:v>0.90039998292922996</c:v>
                </c:pt>
                <c:pt idx="4350">
                  <c:v>0.90200001001358088</c:v>
                </c:pt>
                <c:pt idx="4351">
                  <c:v>0.90480005741119474</c:v>
                </c:pt>
                <c:pt idx="4352">
                  <c:v>0.9139999747276305</c:v>
                </c:pt>
                <c:pt idx="4353">
                  <c:v>0.924000024795532</c:v>
                </c:pt>
                <c:pt idx="4354">
                  <c:v>0.92799997329711958</c:v>
                </c:pt>
                <c:pt idx="4355">
                  <c:v>0.93400001525878973</c:v>
                </c:pt>
                <c:pt idx="4356">
                  <c:v>0.93999999761581476</c:v>
                </c:pt>
                <c:pt idx="4357">
                  <c:v>0.94384616613388173</c:v>
                </c:pt>
                <c:pt idx="4358">
                  <c:v>0.94384616613388173</c:v>
                </c:pt>
                <c:pt idx="4359">
                  <c:v>0.94384616613388173</c:v>
                </c:pt>
                <c:pt idx="4360">
                  <c:v>0.95700001716613858</c:v>
                </c:pt>
                <c:pt idx="4361">
                  <c:v>0.96209526062011774</c:v>
                </c:pt>
                <c:pt idx="4362">
                  <c:v>0.96209526062011774</c:v>
                </c:pt>
                <c:pt idx="4363">
                  <c:v>0.96685713529586803</c:v>
                </c:pt>
                <c:pt idx="4364">
                  <c:v>0.97299998998642001</c:v>
                </c:pt>
                <c:pt idx="4365">
                  <c:v>0.97399997711181674</c:v>
                </c:pt>
                <c:pt idx="4366">
                  <c:v>0.97600001096725497</c:v>
                </c:pt>
                <c:pt idx="4367">
                  <c:v>0.98323071002960161</c:v>
                </c:pt>
                <c:pt idx="4368">
                  <c:v>0.98400002717971802</c:v>
                </c:pt>
                <c:pt idx="4369">
                  <c:v>0.99049997329711903</c:v>
                </c:pt>
                <c:pt idx="4370">
                  <c:v>1</c:v>
                </c:pt>
                <c:pt idx="4371">
                  <c:v>1</c:v>
                </c:pt>
                <c:pt idx="4372">
                  <c:v>1</c:v>
                </c:pt>
                <c:pt idx="4373">
                  <c:v>1</c:v>
                </c:pt>
                <c:pt idx="4374">
                  <c:v>1</c:v>
                </c:pt>
                <c:pt idx="4375">
                  <c:v>1</c:v>
                </c:pt>
                <c:pt idx="4376">
                  <c:v>1</c:v>
                </c:pt>
                <c:pt idx="4377">
                  <c:v>1</c:v>
                </c:pt>
                <c:pt idx="4378">
                  <c:v>1</c:v>
                </c:pt>
                <c:pt idx="4379">
                  <c:v>1</c:v>
                </c:pt>
                <c:pt idx="4380">
                  <c:v>1</c:v>
                </c:pt>
                <c:pt idx="4381">
                  <c:v>1</c:v>
                </c:pt>
                <c:pt idx="4382">
                  <c:v>1</c:v>
                </c:pt>
                <c:pt idx="4383">
                  <c:v>1</c:v>
                </c:pt>
                <c:pt idx="4384">
                  <c:v>1</c:v>
                </c:pt>
                <c:pt idx="4385">
                  <c:v>1</c:v>
                </c:pt>
                <c:pt idx="4386">
                  <c:v>1</c:v>
                </c:pt>
                <c:pt idx="4387">
                  <c:v>1</c:v>
                </c:pt>
                <c:pt idx="4388">
                  <c:v>1</c:v>
                </c:pt>
                <c:pt idx="4389">
                  <c:v>1</c:v>
                </c:pt>
                <c:pt idx="4390">
                  <c:v>1</c:v>
                </c:pt>
                <c:pt idx="4391">
                  <c:v>1</c:v>
                </c:pt>
                <c:pt idx="4392">
                  <c:v>1</c:v>
                </c:pt>
                <c:pt idx="4393">
                  <c:v>1</c:v>
                </c:pt>
                <c:pt idx="4394">
                  <c:v>1</c:v>
                </c:pt>
                <c:pt idx="4395">
                  <c:v>1</c:v>
                </c:pt>
                <c:pt idx="4396">
                  <c:v>1</c:v>
                </c:pt>
                <c:pt idx="4397">
                  <c:v>1</c:v>
                </c:pt>
                <c:pt idx="4398">
                  <c:v>1</c:v>
                </c:pt>
                <c:pt idx="4399">
                  <c:v>1</c:v>
                </c:pt>
                <c:pt idx="4400">
                  <c:v>1</c:v>
                </c:pt>
                <c:pt idx="4401">
                  <c:v>1</c:v>
                </c:pt>
                <c:pt idx="4402">
                  <c:v>1</c:v>
                </c:pt>
                <c:pt idx="4403">
                  <c:v>1</c:v>
                </c:pt>
                <c:pt idx="4404">
                  <c:v>1</c:v>
                </c:pt>
                <c:pt idx="4405">
                  <c:v>1</c:v>
                </c:pt>
                <c:pt idx="4406">
                  <c:v>1</c:v>
                </c:pt>
                <c:pt idx="4407">
                  <c:v>1</c:v>
                </c:pt>
                <c:pt idx="4408">
                  <c:v>1</c:v>
                </c:pt>
                <c:pt idx="4409">
                  <c:v>1</c:v>
                </c:pt>
                <c:pt idx="4410">
                  <c:v>1</c:v>
                </c:pt>
                <c:pt idx="4411">
                  <c:v>1</c:v>
                </c:pt>
                <c:pt idx="4412">
                  <c:v>1</c:v>
                </c:pt>
                <c:pt idx="4413">
                  <c:v>1</c:v>
                </c:pt>
                <c:pt idx="4414">
                  <c:v>1</c:v>
                </c:pt>
                <c:pt idx="4415">
                  <c:v>1</c:v>
                </c:pt>
                <c:pt idx="4416">
                  <c:v>1</c:v>
                </c:pt>
                <c:pt idx="4417">
                  <c:v>1</c:v>
                </c:pt>
                <c:pt idx="4418">
                  <c:v>1</c:v>
                </c:pt>
                <c:pt idx="4419">
                  <c:v>1</c:v>
                </c:pt>
                <c:pt idx="4420">
                  <c:v>1</c:v>
                </c:pt>
                <c:pt idx="4421">
                  <c:v>1</c:v>
                </c:pt>
                <c:pt idx="4422">
                  <c:v>1</c:v>
                </c:pt>
                <c:pt idx="4423">
                  <c:v>1</c:v>
                </c:pt>
                <c:pt idx="4424">
                  <c:v>1</c:v>
                </c:pt>
                <c:pt idx="4425">
                  <c:v>1</c:v>
                </c:pt>
                <c:pt idx="4426">
                  <c:v>1</c:v>
                </c:pt>
                <c:pt idx="4427">
                  <c:v>1</c:v>
                </c:pt>
                <c:pt idx="4428">
                  <c:v>1</c:v>
                </c:pt>
                <c:pt idx="4429">
                  <c:v>1</c:v>
                </c:pt>
                <c:pt idx="4430">
                  <c:v>1</c:v>
                </c:pt>
                <c:pt idx="4431">
                  <c:v>1</c:v>
                </c:pt>
                <c:pt idx="4432">
                  <c:v>1</c:v>
                </c:pt>
                <c:pt idx="4433">
                  <c:v>1</c:v>
                </c:pt>
                <c:pt idx="4434">
                  <c:v>1</c:v>
                </c:pt>
                <c:pt idx="4435">
                  <c:v>1</c:v>
                </c:pt>
                <c:pt idx="4436">
                  <c:v>1</c:v>
                </c:pt>
                <c:pt idx="4437">
                  <c:v>1</c:v>
                </c:pt>
                <c:pt idx="4438">
                  <c:v>1</c:v>
                </c:pt>
                <c:pt idx="4439">
                  <c:v>1</c:v>
                </c:pt>
                <c:pt idx="4440">
                  <c:v>1</c:v>
                </c:pt>
                <c:pt idx="4441">
                  <c:v>1</c:v>
                </c:pt>
                <c:pt idx="4442">
                  <c:v>1</c:v>
                </c:pt>
                <c:pt idx="4443">
                  <c:v>1</c:v>
                </c:pt>
                <c:pt idx="4444">
                  <c:v>1</c:v>
                </c:pt>
                <c:pt idx="4445">
                  <c:v>1</c:v>
                </c:pt>
                <c:pt idx="4446">
                  <c:v>1</c:v>
                </c:pt>
                <c:pt idx="4447">
                  <c:v>1</c:v>
                </c:pt>
                <c:pt idx="4448">
                  <c:v>1</c:v>
                </c:pt>
                <c:pt idx="4449">
                  <c:v>1</c:v>
                </c:pt>
                <c:pt idx="4450">
                  <c:v>1</c:v>
                </c:pt>
                <c:pt idx="4451">
                  <c:v>1</c:v>
                </c:pt>
                <c:pt idx="4452">
                  <c:v>1</c:v>
                </c:pt>
                <c:pt idx="4453">
                  <c:v>1</c:v>
                </c:pt>
                <c:pt idx="4454">
                  <c:v>1</c:v>
                </c:pt>
                <c:pt idx="4455">
                  <c:v>1</c:v>
                </c:pt>
                <c:pt idx="4456">
                  <c:v>1</c:v>
                </c:pt>
                <c:pt idx="4457">
                  <c:v>1</c:v>
                </c:pt>
                <c:pt idx="4458">
                  <c:v>1</c:v>
                </c:pt>
                <c:pt idx="4459">
                  <c:v>1</c:v>
                </c:pt>
                <c:pt idx="4460">
                  <c:v>1</c:v>
                </c:pt>
                <c:pt idx="4461">
                  <c:v>1</c:v>
                </c:pt>
                <c:pt idx="4462">
                  <c:v>1</c:v>
                </c:pt>
                <c:pt idx="4463">
                  <c:v>1</c:v>
                </c:pt>
                <c:pt idx="4464">
                  <c:v>1</c:v>
                </c:pt>
                <c:pt idx="4465">
                  <c:v>1</c:v>
                </c:pt>
                <c:pt idx="4466">
                  <c:v>1</c:v>
                </c:pt>
                <c:pt idx="4467">
                  <c:v>1</c:v>
                </c:pt>
                <c:pt idx="4468">
                  <c:v>1</c:v>
                </c:pt>
                <c:pt idx="4469">
                  <c:v>1</c:v>
                </c:pt>
                <c:pt idx="4470">
                  <c:v>1</c:v>
                </c:pt>
                <c:pt idx="4471">
                  <c:v>1</c:v>
                </c:pt>
                <c:pt idx="4472">
                  <c:v>1</c:v>
                </c:pt>
                <c:pt idx="4473">
                  <c:v>1</c:v>
                </c:pt>
                <c:pt idx="4474">
                  <c:v>1</c:v>
                </c:pt>
                <c:pt idx="4475">
                  <c:v>1</c:v>
                </c:pt>
                <c:pt idx="4476">
                  <c:v>1</c:v>
                </c:pt>
                <c:pt idx="4477">
                  <c:v>1</c:v>
                </c:pt>
                <c:pt idx="4478">
                  <c:v>1</c:v>
                </c:pt>
                <c:pt idx="4479">
                  <c:v>1</c:v>
                </c:pt>
                <c:pt idx="4480">
                  <c:v>1</c:v>
                </c:pt>
                <c:pt idx="4481">
                  <c:v>1</c:v>
                </c:pt>
                <c:pt idx="4482">
                  <c:v>1</c:v>
                </c:pt>
                <c:pt idx="4483">
                  <c:v>1</c:v>
                </c:pt>
                <c:pt idx="4484">
                  <c:v>1</c:v>
                </c:pt>
                <c:pt idx="4485">
                  <c:v>1</c:v>
                </c:pt>
                <c:pt idx="4486">
                  <c:v>1</c:v>
                </c:pt>
                <c:pt idx="4487">
                  <c:v>1</c:v>
                </c:pt>
                <c:pt idx="4488">
                  <c:v>1</c:v>
                </c:pt>
                <c:pt idx="4489">
                  <c:v>1</c:v>
                </c:pt>
                <c:pt idx="4490">
                  <c:v>1</c:v>
                </c:pt>
                <c:pt idx="4491">
                  <c:v>1</c:v>
                </c:pt>
                <c:pt idx="4492">
                  <c:v>1</c:v>
                </c:pt>
                <c:pt idx="4493">
                  <c:v>1</c:v>
                </c:pt>
                <c:pt idx="4494">
                  <c:v>1</c:v>
                </c:pt>
                <c:pt idx="4495">
                  <c:v>1</c:v>
                </c:pt>
                <c:pt idx="4496">
                  <c:v>1</c:v>
                </c:pt>
                <c:pt idx="4497">
                  <c:v>1</c:v>
                </c:pt>
                <c:pt idx="4498">
                  <c:v>1</c:v>
                </c:pt>
                <c:pt idx="4499">
                  <c:v>1</c:v>
                </c:pt>
                <c:pt idx="4500">
                  <c:v>1</c:v>
                </c:pt>
                <c:pt idx="4501">
                  <c:v>1</c:v>
                </c:pt>
                <c:pt idx="4502">
                  <c:v>1</c:v>
                </c:pt>
                <c:pt idx="4503">
                  <c:v>1</c:v>
                </c:pt>
                <c:pt idx="4504">
                  <c:v>1</c:v>
                </c:pt>
                <c:pt idx="4505">
                  <c:v>1</c:v>
                </c:pt>
                <c:pt idx="4506">
                  <c:v>1</c:v>
                </c:pt>
                <c:pt idx="4507">
                  <c:v>1</c:v>
                </c:pt>
                <c:pt idx="4508">
                  <c:v>1</c:v>
                </c:pt>
                <c:pt idx="4509">
                  <c:v>1</c:v>
                </c:pt>
                <c:pt idx="4510">
                  <c:v>1</c:v>
                </c:pt>
                <c:pt idx="4511">
                  <c:v>1</c:v>
                </c:pt>
                <c:pt idx="4512">
                  <c:v>1</c:v>
                </c:pt>
                <c:pt idx="4513">
                  <c:v>1</c:v>
                </c:pt>
                <c:pt idx="4514">
                  <c:v>1</c:v>
                </c:pt>
                <c:pt idx="4515">
                  <c:v>1</c:v>
                </c:pt>
                <c:pt idx="4516">
                  <c:v>1</c:v>
                </c:pt>
                <c:pt idx="4517">
                  <c:v>1</c:v>
                </c:pt>
                <c:pt idx="4518">
                  <c:v>1</c:v>
                </c:pt>
                <c:pt idx="4519">
                  <c:v>1</c:v>
                </c:pt>
                <c:pt idx="4520">
                  <c:v>1</c:v>
                </c:pt>
                <c:pt idx="4521">
                  <c:v>1</c:v>
                </c:pt>
                <c:pt idx="4522">
                  <c:v>1</c:v>
                </c:pt>
                <c:pt idx="4523">
                  <c:v>1</c:v>
                </c:pt>
                <c:pt idx="4524">
                  <c:v>1</c:v>
                </c:pt>
              </c:numCache>
            </c:numRef>
          </c:val>
        </c:ser>
        <c:hiLowLines/>
        <c:marker val="1"/>
        <c:axId val="89756800"/>
        <c:axId val="89758720"/>
      </c:lineChart>
      <c:catAx>
        <c:axId val="89756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Pípnutie</a:t>
                </a:r>
              </a:p>
            </c:rich>
          </c:tx>
          <c:layout/>
        </c:title>
        <c:majorTickMark val="none"/>
        <c:tickLblPos val="nextTo"/>
        <c:crossAx val="89758720"/>
        <c:crosses val="autoZero"/>
        <c:auto val="1"/>
        <c:lblAlgn val="ctr"/>
        <c:lblOffset val="100"/>
      </c:catAx>
      <c:valAx>
        <c:axId val="89758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</a:t>
                </a:r>
                <a:r>
                  <a:rPr lang="sk-SK"/>
                  <a:t>ýsledne</a:t>
                </a:r>
                <a:r>
                  <a:rPr lang="sk-SK" baseline="0"/>
                  <a:t> hodnotenie</a:t>
                </a:r>
                <a:endParaRPr lang="sk-SK"/>
              </a:p>
            </c:rich>
          </c:tx>
          <c:layout/>
        </c:title>
        <c:numFmt formatCode="General" sourceLinked="1"/>
        <c:tickLblPos val="nextTo"/>
        <c:crossAx val="897568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title>
      <c:tx>
        <c:rich>
          <a:bodyPr/>
          <a:lstStyle/>
          <a:p>
            <a:pPr>
              <a:defRPr/>
            </a:pPr>
            <a:r>
              <a:rPr lang="sk-SK"/>
              <a:t>Vysledné</a:t>
            </a:r>
            <a:r>
              <a:rPr lang="sk-SK" baseline="0"/>
              <a:t> hodnotenia logaritmicky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Sorted!$C$1</c:f>
              <c:strCache>
                <c:ptCount val="1"/>
                <c:pt idx="0">
                  <c:v>rank</c:v>
                </c:pt>
              </c:strCache>
            </c:strRef>
          </c:tx>
          <c:marker>
            <c:symbol val="none"/>
          </c:marker>
          <c:yVal>
            <c:numRef>
              <c:f>Sorted!$C$2:$C$4526</c:f>
              <c:numCache>
                <c:formatCode>General</c:formatCode>
                <c:ptCount val="45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 formatCode="0.00E+00">
                  <c:v>2.9154521143936997E-6</c:v>
                </c:pt>
                <c:pt idx="43" formatCode="0.00E+00">
                  <c:v>2.9154521143936997E-6</c:v>
                </c:pt>
                <c:pt idx="44" formatCode="0.00E+00">
                  <c:v>2.9154521143936997E-6</c:v>
                </c:pt>
                <c:pt idx="45" formatCode="0.00E+00">
                  <c:v>3.7878789953538208E-6</c:v>
                </c:pt>
                <c:pt idx="46" formatCode="0.00E+00">
                  <c:v>3.7878789953538208E-6</c:v>
                </c:pt>
                <c:pt idx="47" formatCode="0.00E+00">
                  <c:v>3.7878789953538208E-6</c:v>
                </c:pt>
                <c:pt idx="48" formatCode="0.00E+00">
                  <c:v>4.6082950575510006E-6</c:v>
                </c:pt>
                <c:pt idx="49" formatCode="0.00E+00">
                  <c:v>4.6082950575510006E-6</c:v>
                </c:pt>
                <c:pt idx="50" formatCode="0.00E+00">
                  <c:v>4.6082950575510006E-6</c:v>
                </c:pt>
                <c:pt idx="51" formatCode="0.00E+00">
                  <c:v>4.6082950575510006E-6</c:v>
                </c:pt>
                <c:pt idx="52" formatCode="0.00E+00">
                  <c:v>4.6082950575510006E-6</c:v>
                </c:pt>
                <c:pt idx="53" formatCode="0.00E+00">
                  <c:v>4.6082950575510006E-6</c:v>
                </c:pt>
                <c:pt idx="54" formatCode="0.00E+00">
                  <c:v>5.0000003284367309E-6</c:v>
                </c:pt>
                <c:pt idx="55" formatCode="0.00E+00">
                  <c:v>5.0000003284367309E-6</c:v>
                </c:pt>
                <c:pt idx="56" formatCode="0.00E+00">
                  <c:v>1.03896109067136E-5</c:v>
                </c:pt>
                <c:pt idx="57" formatCode="0.00E+00">
                  <c:v>1.03896109067136E-5</c:v>
                </c:pt>
                <c:pt idx="58" formatCode="0.00E+00">
                  <c:v>1.24740126921097E-5</c:v>
                </c:pt>
                <c:pt idx="59" formatCode="0.00E+00">
                  <c:v>1.5151515981415304E-5</c:v>
                </c:pt>
                <c:pt idx="60" formatCode="0.00E+00">
                  <c:v>1.5151515981415304E-5</c:v>
                </c:pt>
                <c:pt idx="61" formatCode="0.00E+00">
                  <c:v>1.8099548469763205E-5</c:v>
                </c:pt>
                <c:pt idx="62" formatCode="0.00E+00">
                  <c:v>1.8547139916336208E-5</c:v>
                </c:pt>
                <c:pt idx="63" formatCode="0.00E+00">
                  <c:v>1.8547139916336208E-5</c:v>
                </c:pt>
                <c:pt idx="64" formatCode="0.00E+00">
                  <c:v>1.8547139916336208E-5</c:v>
                </c:pt>
                <c:pt idx="65" formatCode="0.00E+00">
                  <c:v>1.8547139916336208E-5</c:v>
                </c:pt>
                <c:pt idx="66" formatCode="0.00E+00">
                  <c:v>1.8691589502850507E-5</c:v>
                </c:pt>
                <c:pt idx="67" formatCode="0.00E+00">
                  <c:v>1.8691589502850507E-5</c:v>
                </c:pt>
                <c:pt idx="68" formatCode="0.00E+00">
                  <c:v>1.9635344870039303E-5</c:v>
                </c:pt>
                <c:pt idx="69" formatCode="0.00E+00">
                  <c:v>1.9635344870039303E-5</c:v>
                </c:pt>
                <c:pt idx="70" formatCode="0.00E+00">
                  <c:v>1.9635344870039303E-5</c:v>
                </c:pt>
                <c:pt idx="71" formatCode="0.00E+00">
                  <c:v>2.1184399884077707E-5</c:v>
                </c:pt>
                <c:pt idx="72" formatCode="0.00E+00">
                  <c:v>2.1184399884077707E-5</c:v>
                </c:pt>
                <c:pt idx="73" formatCode="0.00E+00">
                  <c:v>2.2471911506727318E-5</c:v>
                </c:pt>
                <c:pt idx="74" formatCode="0.00E+00">
                  <c:v>2.3529413738287995E-5</c:v>
                </c:pt>
                <c:pt idx="75" formatCode="0.00E+00">
                  <c:v>2.3809525373508202E-5</c:v>
                </c:pt>
                <c:pt idx="76" formatCode="0.00E+00">
                  <c:v>2.3809525373508202E-5</c:v>
                </c:pt>
                <c:pt idx="77" formatCode="0.00E+00">
                  <c:v>2.4844721338013204E-5</c:v>
                </c:pt>
                <c:pt idx="78" formatCode="0.00E+00">
                  <c:v>2.6845636966754706E-5</c:v>
                </c:pt>
                <c:pt idx="79" formatCode="0.00E+00">
                  <c:v>2.6845636966754706E-5</c:v>
                </c:pt>
                <c:pt idx="80" formatCode="0.00E+00">
                  <c:v>2.6845636966754706E-5</c:v>
                </c:pt>
                <c:pt idx="81" formatCode="0.00E+00">
                  <c:v>2.6845636966754706E-5</c:v>
                </c:pt>
                <c:pt idx="82" formatCode="0.00E+00">
                  <c:v>2.6845636966754706E-5</c:v>
                </c:pt>
                <c:pt idx="83" formatCode="0.00E+00">
                  <c:v>2.816901542246341E-5</c:v>
                </c:pt>
                <c:pt idx="84" formatCode="0.00E+00">
                  <c:v>3.2921809179242707E-5</c:v>
                </c:pt>
                <c:pt idx="85" formatCode="0.00E+00">
                  <c:v>3.2921809179242707E-5</c:v>
                </c:pt>
                <c:pt idx="86" formatCode="0.00E+00">
                  <c:v>3.3519554563099498E-5</c:v>
                </c:pt>
                <c:pt idx="87" formatCode="0.00E+00">
                  <c:v>3.6094403185416013E-5</c:v>
                </c:pt>
                <c:pt idx="88" formatCode="0.00E+00">
                  <c:v>4.0283070120494806E-5</c:v>
                </c:pt>
                <c:pt idx="89" formatCode="0.00E+00">
                  <c:v>4.0283070120494806E-5</c:v>
                </c:pt>
                <c:pt idx="90" formatCode="0.00E+00">
                  <c:v>4.0283070120494806E-5</c:v>
                </c:pt>
                <c:pt idx="91" formatCode="0.00E+00">
                  <c:v>4.0283070120494806E-5</c:v>
                </c:pt>
                <c:pt idx="92" formatCode="0.00E+00">
                  <c:v>4.0283070120494806E-5</c:v>
                </c:pt>
                <c:pt idx="93" formatCode="0.00E+00">
                  <c:v>4.0283070120494806E-5</c:v>
                </c:pt>
                <c:pt idx="94" formatCode="0.00E+00">
                  <c:v>4.0283070120494806E-5</c:v>
                </c:pt>
                <c:pt idx="95" formatCode="0.00E+00">
                  <c:v>4.0283070120494806E-5</c:v>
                </c:pt>
                <c:pt idx="96" formatCode="0.00E+00">
                  <c:v>4.0283070120494806E-5</c:v>
                </c:pt>
                <c:pt idx="97" formatCode="0.00E+00">
                  <c:v>4.0283070120494806E-5</c:v>
                </c:pt>
                <c:pt idx="98" formatCode="0.00E+00">
                  <c:v>4.0283070120494806E-5</c:v>
                </c:pt>
                <c:pt idx="99" formatCode="0.00E+00">
                  <c:v>4.0283070120494806E-5</c:v>
                </c:pt>
                <c:pt idx="100" formatCode="0.00E+00">
                  <c:v>4.07239785999991E-5</c:v>
                </c:pt>
                <c:pt idx="101" formatCode="0.00E+00">
                  <c:v>4.07239785999991E-5</c:v>
                </c:pt>
                <c:pt idx="102" formatCode="0.00E+00">
                  <c:v>4.3478263251017806E-5</c:v>
                </c:pt>
                <c:pt idx="103" formatCode="0.00E+00">
                  <c:v>4.3478263251017806E-5</c:v>
                </c:pt>
                <c:pt idx="104" formatCode="0.00E+00">
                  <c:v>4.4321332097752006E-5</c:v>
                </c:pt>
                <c:pt idx="105" formatCode="0.00E+00">
                  <c:v>4.4321332097752006E-5</c:v>
                </c:pt>
                <c:pt idx="106" formatCode="0.00E+00">
                  <c:v>4.4817930756835335E-5</c:v>
                </c:pt>
                <c:pt idx="107" formatCode="0.00E+00">
                  <c:v>4.4817930756835335E-5</c:v>
                </c:pt>
                <c:pt idx="108" formatCode="0.00E+00">
                  <c:v>4.4817930756835335E-5</c:v>
                </c:pt>
                <c:pt idx="109" formatCode="0.00E+00">
                  <c:v>4.4817930756835335E-5</c:v>
                </c:pt>
                <c:pt idx="110" formatCode="0.00E+00">
                  <c:v>4.5801523810951005E-5</c:v>
                </c:pt>
                <c:pt idx="111" formatCode="0.00E+00">
                  <c:v>4.5801523810951005E-5</c:v>
                </c:pt>
                <c:pt idx="112" formatCode="0.00E+00">
                  <c:v>4.5977012632647509E-5</c:v>
                </c:pt>
                <c:pt idx="113" formatCode="0.00E+00">
                  <c:v>4.5977012632647509E-5</c:v>
                </c:pt>
                <c:pt idx="114" formatCode="0.00E+00">
                  <c:v>4.5977012632647509E-5</c:v>
                </c:pt>
                <c:pt idx="115" formatCode="0.00E+00">
                  <c:v>4.5977012632647509E-5</c:v>
                </c:pt>
                <c:pt idx="116" formatCode="0.00E+00">
                  <c:v>4.7619050747016411E-5</c:v>
                </c:pt>
                <c:pt idx="117" formatCode="0.00E+00">
                  <c:v>4.9180329369846718E-5</c:v>
                </c:pt>
                <c:pt idx="118" formatCode="0.00E+00">
                  <c:v>4.9382717406842925E-5</c:v>
                </c:pt>
                <c:pt idx="119" formatCode="0.00E+00">
                  <c:v>4.9382717406842925E-5</c:v>
                </c:pt>
                <c:pt idx="120" formatCode="0.00E+00">
                  <c:v>5.0522063247626627E-5</c:v>
                </c:pt>
                <c:pt idx="121" formatCode="0.00E+00">
                  <c:v>5.0522063247626627E-5</c:v>
                </c:pt>
                <c:pt idx="122" formatCode="0.00E+00">
                  <c:v>5.0522063247626627E-5</c:v>
                </c:pt>
                <c:pt idx="123" formatCode="0.00E+00">
                  <c:v>5.0522063247626627E-5</c:v>
                </c:pt>
                <c:pt idx="124" formatCode="0.00E+00">
                  <c:v>5.0522063247626627E-5</c:v>
                </c:pt>
                <c:pt idx="125" formatCode="0.00E+00">
                  <c:v>5.0522063247626627E-5</c:v>
                </c:pt>
                <c:pt idx="126" formatCode="0.00E+00">
                  <c:v>5.0522063247626627E-5</c:v>
                </c:pt>
                <c:pt idx="127" formatCode="0.00E+00">
                  <c:v>5.0522063247626627E-5</c:v>
                </c:pt>
                <c:pt idx="128" formatCode="0.00E+00">
                  <c:v>5.0522063247626627E-5</c:v>
                </c:pt>
                <c:pt idx="129" formatCode="0.00E+00">
                  <c:v>5.0522063247626627E-5</c:v>
                </c:pt>
                <c:pt idx="130" formatCode="0.00E+00">
                  <c:v>5.0522063247626627E-5</c:v>
                </c:pt>
                <c:pt idx="131" formatCode="0.00E+00">
                  <c:v>5.0522063247626627E-5</c:v>
                </c:pt>
                <c:pt idx="132" formatCode="0.00E+00">
                  <c:v>5.0522063247626627E-5</c:v>
                </c:pt>
                <c:pt idx="133" formatCode="0.00E+00">
                  <c:v>5.2401748689590002E-5</c:v>
                </c:pt>
                <c:pt idx="134" formatCode="0.00E+00">
                  <c:v>5.2401748689590002E-5</c:v>
                </c:pt>
                <c:pt idx="135" formatCode="0.00E+00">
                  <c:v>5.2631581638706821E-5</c:v>
                </c:pt>
                <c:pt idx="136" formatCode="0.00E+00">
                  <c:v>5.3811658290214809E-5</c:v>
                </c:pt>
                <c:pt idx="137" formatCode="0.00E+00">
                  <c:v>5.774278179160322E-5</c:v>
                </c:pt>
                <c:pt idx="138" formatCode="0.00E+00">
                  <c:v>5.774278179160322E-5</c:v>
                </c:pt>
                <c:pt idx="139" formatCode="0.00E+00">
                  <c:v>5.8651025028666508E-5</c:v>
                </c:pt>
                <c:pt idx="140" formatCode="0.00E+00">
                  <c:v>5.8910161897074411E-5</c:v>
                </c:pt>
                <c:pt idx="141" formatCode="0.00E+00">
                  <c:v>5.8910161897074411E-5</c:v>
                </c:pt>
                <c:pt idx="142" formatCode="0.00E+00">
                  <c:v>5.8910161897074411E-5</c:v>
                </c:pt>
                <c:pt idx="143" formatCode="0.00E+00">
                  <c:v>5.8910161897074411E-5</c:v>
                </c:pt>
                <c:pt idx="144" formatCode="0.00E+00">
                  <c:v>6.1971833929419504E-5</c:v>
                </c:pt>
                <c:pt idx="145" formatCode="0.00E+00">
                  <c:v>6.1971833929419504E-5</c:v>
                </c:pt>
                <c:pt idx="146" formatCode="0.00E+00">
                  <c:v>6.1971833929419504E-5</c:v>
                </c:pt>
                <c:pt idx="147" formatCode="0.00E+00">
                  <c:v>6.250000296859072E-5</c:v>
                </c:pt>
                <c:pt idx="148" formatCode="0.00E+00">
                  <c:v>6.250000296859072E-5</c:v>
                </c:pt>
                <c:pt idx="149" formatCode="0.00E+00">
                  <c:v>6.250000296859072E-5</c:v>
                </c:pt>
                <c:pt idx="150" formatCode="0.00E+00">
                  <c:v>6.250000296859072E-5</c:v>
                </c:pt>
                <c:pt idx="151" formatCode="0.00E+00">
                  <c:v>6.250000296859072E-5</c:v>
                </c:pt>
                <c:pt idx="152" formatCode="0.00E+00">
                  <c:v>6.5359476138837622E-5</c:v>
                </c:pt>
                <c:pt idx="153" formatCode="0.00E+00">
                  <c:v>6.5359476138837622E-5</c:v>
                </c:pt>
                <c:pt idx="154" formatCode="0.00E+00">
                  <c:v>6.5359476138837622E-5</c:v>
                </c:pt>
                <c:pt idx="155" formatCode="0.00E+00">
                  <c:v>6.6298343881499009E-5</c:v>
                </c:pt>
                <c:pt idx="156" formatCode="0.00E+00">
                  <c:v>6.7164182837586823E-5</c:v>
                </c:pt>
                <c:pt idx="157" formatCode="0.00E+00">
                  <c:v>6.7164182837586823E-5</c:v>
                </c:pt>
                <c:pt idx="158" formatCode="0.00E+00">
                  <c:v>6.7164182837586823E-5</c:v>
                </c:pt>
                <c:pt idx="159" formatCode="0.00E+00">
                  <c:v>6.7164182837586823E-5</c:v>
                </c:pt>
                <c:pt idx="160" formatCode="0.00E+00">
                  <c:v>6.7988672526553314E-5</c:v>
                </c:pt>
                <c:pt idx="161" formatCode="0.00E+00">
                  <c:v>6.7988672526553314E-5</c:v>
                </c:pt>
                <c:pt idx="162" formatCode="0.00E+00">
                  <c:v>6.8669527536258115E-5</c:v>
                </c:pt>
                <c:pt idx="163" formatCode="0.00E+00">
                  <c:v>7.0278183557093116E-5</c:v>
                </c:pt>
                <c:pt idx="164" formatCode="0.00E+00">
                  <c:v>7.0278183557093116E-5</c:v>
                </c:pt>
                <c:pt idx="165" formatCode="0.00E+00">
                  <c:v>7.1823204052634524E-5</c:v>
                </c:pt>
                <c:pt idx="166" formatCode="0.00E+00">
                  <c:v>7.202216511359441E-5</c:v>
                </c:pt>
                <c:pt idx="167" formatCode="0.00E+00">
                  <c:v>7.202216511359441E-5</c:v>
                </c:pt>
                <c:pt idx="168" formatCode="0.00E+00">
                  <c:v>7.3684212111402317E-5</c:v>
                </c:pt>
                <c:pt idx="169" formatCode="0.00E+00">
                  <c:v>7.3684212111402317E-5</c:v>
                </c:pt>
                <c:pt idx="170" formatCode="0.00E+00">
                  <c:v>7.386363722616812E-5</c:v>
                </c:pt>
                <c:pt idx="171" formatCode="0.00E+00">
                  <c:v>7.428571552736682E-5</c:v>
                </c:pt>
                <c:pt idx="172" formatCode="0.00E+00">
                  <c:v>7.5675678090192418E-5</c:v>
                </c:pt>
                <c:pt idx="173" formatCode="0.00E+00">
                  <c:v>7.5675678090192418E-5</c:v>
                </c:pt>
                <c:pt idx="174" formatCode="0.00E+00">
                  <c:v>7.7120821515563916E-5</c:v>
                </c:pt>
                <c:pt idx="175" formatCode="0.00E+00">
                  <c:v>7.7120821515563916E-5</c:v>
                </c:pt>
                <c:pt idx="176" formatCode="0.00E+00">
                  <c:v>7.7562326623592526E-5</c:v>
                </c:pt>
                <c:pt idx="177" formatCode="0.00E+00">
                  <c:v>7.8651690273545723E-5</c:v>
                </c:pt>
                <c:pt idx="178" formatCode="0.00E+00">
                  <c:v>8.0106809036806253E-5</c:v>
                </c:pt>
                <c:pt idx="179" formatCode="0.00E+00">
                  <c:v>8.0106809036806253E-5</c:v>
                </c:pt>
                <c:pt idx="180" formatCode="0.00E+00">
                  <c:v>8.0106809036806253E-5</c:v>
                </c:pt>
                <c:pt idx="181" formatCode="0.00E+00">
                  <c:v>8.0106809036806253E-5</c:v>
                </c:pt>
                <c:pt idx="182" formatCode="0.00E+00">
                  <c:v>8.0106809036806253E-5</c:v>
                </c:pt>
                <c:pt idx="183" formatCode="0.00E+00">
                  <c:v>8.0645157140679739E-5</c:v>
                </c:pt>
                <c:pt idx="184" formatCode="0.00E+00">
                  <c:v>8.2595870480872745E-5</c:v>
                </c:pt>
                <c:pt idx="185" formatCode="0.00E+00">
                  <c:v>8.333333244081592E-5</c:v>
                </c:pt>
                <c:pt idx="186" formatCode="0.00E+00">
                  <c:v>8.333333244081592E-5</c:v>
                </c:pt>
                <c:pt idx="187" formatCode="0.00E+00">
                  <c:v>8.333333244081592E-5</c:v>
                </c:pt>
                <c:pt idx="188" formatCode="0.00E+00">
                  <c:v>8.4033614257350605E-5</c:v>
                </c:pt>
                <c:pt idx="189" formatCode="0.00E+00">
                  <c:v>8.4033614257350605E-5</c:v>
                </c:pt>
                <c:pt idx="190" formatCode="0.00E+00">
                  <c:v>8.5227271483745412E-5</c:v>
                </c:pt>
                <c:pt idx="191" formatCode="0.00E+00">
                  <c:v>8.5227271483745412E-5</c:v>
                </c:pt>
                <c:pt idx="192" formatCode="0.00E+00">
                  <c:v>8.5245905211195309E-5</c:v>
                </c:pt>
                <c:pt idx="193" formatCode="0.00E+00">
                  <c:v>8.6206891865003908E-5</c:v>
                </c:pt>
                <c:pt idx="194" formatCode="0.00E+00">
                  <c:v>8.6253370682243312E-5</c:v>
                </c:pt>
                <c:pt idx="195" formatCode="0.00E+00">
                  <c:v>8.6253370682243312E-5</c:v>
                </c:pt>
                <c:pt idx="196" formatCode="0.00E+00">
                  <c:v>8.6253370682243312E-5</c:v>
                </c:pt>
                <c:pt idx="197" formatCode="0.00E+00">
                  <c:v>8.6253370682243312E-5</c:v>
                </c:pt>
                <c:pt idx="198" formatCode="0.00E+00">
                  <c:v>8.6486492364201722E-5</c:v>
                </c:pt>
                <c:pt idx="199" formatCode="0.00E+00">
                  <c:v>8.6486492364201722E-5</c:v>
                </c:pt>
                <c:pt idx="200" formatCode="0.00E+00">
                  <c:v>8.6508749518543522E-5</c:v>
                </c:pt>
                <c:pt idx="201" formatCode="0.00E+00">
                  <c:v>8.6508749518543522E-5</c:v>
                </c:pt>
                <c:pt idx="202" formatCode="0.00E+00">
                  <c:v>8.6508749518543522E-5</c:v>
                </c:pt>
                <c:pt idx="203" formatCode="0.00E+00">
                  <c:v>8.6508749518543522E-5</c:v>
                </c:pt>
                <c:pt idx="204" formatCode="0.00E+00">
                  <c:v>8.6508749518543522E-5</c:v>
                </c:pt>
                <c:pt idx="205" formatCode="0.00E+00">
                  <c:v>8.695652650203564E-5</c:v>
                </c:pt>
                <c:pt idx="206" formatCode="0.00E+00">
                  <c:v>8.7719294242560904E-5</c:v>
                </c:pt>
                <c:pt idx="207" formatCode="0.00E+00">
                  <c:v>8.9385481260251295E-5</c:v>
                </c:pt>
                <c:pt idx="208" formatCode="0.00E+00">
                  <c:v>8.9385481260251295E-5</c:v>
                </c:pt>
                <c:pt idx="209" formatCode="0.00E+00">
                  <c:v>8.9385481260251295E-5</c:v>
                </c:pt>
                <c:pt idx="210" formatCode="0.00E+00">
                  <c:v>8.9385481260251295E-5</c:v>
                </c:pt>
                <c:pt idx="211" formatCode="0.00E+00">
                  <c:v>9.0909088612534119E-5</c:v>
                </c:pt>
                <c:pt idx="212" formatCode="0.00E+00">
                  <c:v>9.0909088612534119E-5</c:v>
                </c:pt>
                <c:pt idx="213" formatCode="0.00E+00">
                  <c:v>9.0909088612534119E-5</c:v>
                </c:pt>
                <c:pt idx="214" formatCode="0.00E+00">
                  <c:v>9.1106288891751306E-5</c:v>
                </c:pt>
                <c:pt idx="215" formatCode="0.00E+00">
                  <c:v>9.1106288891751306E-5</c:v>
                </c:pt>
                <c:pt idx="216" formatCode="0.00E+00">
                  <c:v>9.1428577434271615E-5</c:v>
                </c:pt>
                <c:pt idx="217" formatCode="0.00E+00">
                  <c:v>9.1690548288170235E-5</c:v>
                </c:pt>
                <c:pt idx="218" formatCode="0.00E+00">
                  <c:v>9.1690548288170235E-5</c:v>
                </c:pt>
                <c:pt idx="219" formatCode="0.00E+00">
                  <c:v>9.2219022917561206E-5</c:v>
                </c:pt>
                <c:pt idx="220" formatCode="0.00E+00">
                  <c:v>9.3406597443390611E-5</c:v>
                </c:pt>
                <c:pt idx="221" formatCode="0.00E+00">
                  <c:v>9.3406597443390611E-5</c:v>
                </c:pt>
                <c:pt idx="222" formatCode="0.00E+00">
                  <c:v>9.3406597443390611E-5</c:v>
                </c:pt>
                <c:pt idx="223" formatCode="0.00E+00">
                  <c:v>9.3617018137592836E-5</c:v>
                </c:pt>
                <c:pt idx="224" formatCode="0.00E+00">
                  <c:v>9.3645488959737136E-5</c:v>
                </c:pt>
                <c:pt idx="225" formatCode="0.00E+00">
                  <c:v>9.3645488959737136E-5</c:v>
                </c:pt>
                <c:pt idx="226" formatCode="0.00E+00">
                  <c:v>9.3645488959737136E-5</c:v>
                </c:pt>
                <c:pt idx="227" formatCode="0.00E+00">
                  <c:v>9.3784081400372129E-5</c:v>
                </c:pt>
                <c:pt idx="228" formatCode="0.00E+00">
                  <c:v>9.3784081400372129E-5</c:v>
                </c:pt>
                <c:pt idx="229" formatCode="0.00E+00">
                  <c:v>9.3784081400372129E-5</c:v>
                </c:pt>
                <c:pt idx="230" formatCode="0.00E+00">
                  <c:v>9.3784081400372129E-5</c:v>
                </c:pt>
                <c:pt idx="231" formatCode="0.00E+00">
                  <c:v>9.3784081400372129E-5</c:v>
                </c:pt>
                <c:pt idx="232" formatCode="0.00E+00">
                  <c:v>9.3784081400372129E-5</c:v>
                </c:pt>
                <c:pt idx="233" formatCode="0.00E+00">
                  <c:v>9.3784081400372129E-5</c:v>
                </c:pt>
                <c:pt idx="234" formatCode="0.00E+00">
                  <c:v>9.3784081400372129E-5</c:v>
                </c:pt>
                <c:pt idx="235" formatCode="0.00E+00">
                  <c:v>9.3784081400372129E-5</c:v>
                </c:pt>
                <c:pt idx="236" formatCode="0.00E+00">
                  <c:v>9.3784081400372129E-5</c:v>
                </c:pt>
                <c:pt idx="237" formatCode="0.00E+00">
                  <c:v>9.3784081400372129E-5</c:v>
                </c:pt>
                <c:pt idx="238" formatCode="0.00E+00">
                  <c:v>9.3784081400372129E-5</c:v>
                </c:pt>
                <c:pt idx="239" formatCode="0.00E+00">
                  <c:v>9.3784081400372129E-5</c:v>
                </c:pt>
                <c:pt idx="240" formatCode="0.00E+00">
                  <c:v>9.3784081400372129E-5</c:v>
                </c:pt>
                <c:pt idx="241" formatCode="0.00E+00">
                  <c:v>9.3784081400372129E-5</c:v>
                </c:pt>
                <c:pt idx="242" formatCode="0.00E+00">
                  <c:v>9.5652176241856136E-5</c:v>
                </c:pt>
                <c:pt idx="243" formatCode="0.00E+00">
                  <c:v>9.638554911362014E-5</c:v>
                </c:pt>
                <c:pt idx="244" formatCode="0.00E+00">
                  <c:v>9.638554911362014E-5</c:v>
                </c:pt>
                <c:pt idx="245" formatCode="0.00E+00">
                  <c:v>9.638554911362014E-5</c:v>
                </c:pt>
                <c:pt idx="246" formatCode="0.00E+00">
                  <c:v>9.638554911362014E-5</c:v>
                </c:pt>
                <c:pt idx="247" formatCode="0.00E+00">
                  <c:v>9.638554911362014E-5</c:v>
                </c:pt>
                <c:pt idx="248" formatCode="0.00E+00">
                  <c:v>9.638554911362014E-5</c:v>
                </c:pt>
                <c:pt idx="249" formatCode="0.00E+00">
                  <c:v>9.638554911362014E-5</c:v>
                </c:pt>
                <c:pt idx="250" formatCode="0.00E+00">
                  <c:v>9.638554911362014E-5</c:v>
                </c:pt>
                <c:pt idx="251" formatCode="0.00E+00">
                  <c:v>9.71428598859347E-5</c:v>
                </c:pt>
                <c:pt idx="252" formatCode="0.00E+00">
                  <c:v>9.71428598859347E-5</c:v>
                </c:pt>
                <c:pt idx="253" formatCode="0.00E+00">
                  <c:v>9.71428598859347E-5</c:v>
                </c:pt>
                <c:pt idx="254" formatCode="0.00E+00">
                  <c:v>9.9722987215500298E-5</c:v>
                </c:pt>
                <c:pt idx="255" formatCode="0.00E+00">
                  <c:v>9.9722987215500298E-5</c:v>
                </c:pt>
                <c:pt idx="256" formatCode="0.00E+00">
                  <c:v>9.9722987215500298E-5</c:v>
                </c:pt>
                <c:pt idx="257" formatCode="0.00E+00">
                  <c:v>9.999999747378753E-5</c:v>
                </c:pt>
                <c:pt idx="258" formatCode="0.00E+00">
                  <c:v>9.999999747378753E-5</c:v>
                </c:pt>
                <c:pt idx="259">
                  <c:v>1.0179640958085698E-4</c:v>
                </c:pt>
                <c:pt idx="260">
                  <c:v>1.0285713506164001E-4</c:v>
                </c:pt>
                <c:pt idx="261">
                  <c:v>1.0561056842561803E-4</c:v>
                </c:pt>
                <c:pt idx="262">
                  <c:v>1.0561056842561803E-4</c:v>
                </c:pt>
                <c:pt idx="263">
                  <c:v>1.0561056842561803E-4</c:v>
                </c:pt>
                <c:pt idx="264">
                  <c:v>1.08490567072295E-4</c:v>
                </c:pt>
                <c:pt idx="265">
                  <c:v>1.08490567072295E-4</c:v>
                </c:pt>
                <c:pt idx="266">
                  <c:v>1.08490567072295E-4</c:v>
                </c:pt>
                <c:pt idx="267">
                  <c:v>1.0945273243123703E-4</c:v>
                </c:pt>
                <c:pt idx="268">
                  <c:v>1.1299434845568604E-4</c:v>
                </c:pt>
                <c:pt idx="269">
                  <c:v>1.1299434845568604E-4</c:v>
                </c:pt>
                <c:pt idx="270">
                  <c:v>1.1299434845568604E-4</c:v>
                </c:pt>
                <c:pt idx="271">
                  <c:v>1.1382113734725903E-4</c:v>
                </c:pt>
                <c:pt idx="272">
                  <c:v>1.1382113734725903E-4</c:v>
                </c:pt>
                <c:pt idx="273">
                  <c:v>1.1382113734725903E-4</c:v>
                </c:pt>
                <c:pt idx="274">
                  <c:v>1.1382113734725903E-4</c:v>
                </c:pt>
                <c:pt idx="275">
                  <c:v>1.15789473056793E-4</c:v>
                </c:pt>
                <c:pt idx="276">
                  <c:v>1.1594203533604699E-4</c:v>
                </c:pt>
                <c:pt idx="277">
                  <c:v>1.1764706141548203E-4</c:v>
                </c:pt>
                <c:pt idx="278">
                  <c:v>1.1864407133543902E-4</c:v>
                </c:pt>
                <c:pt idx="279">
                  <c:v>1.2078978033969202E-4</c:v>
                </c:pt>
                <c:pt idx="280">
                  <c:v>1.2078978033969202E-4</c:v>
                </c:pt>
                <c:pt idx="281">
                  <c:v>1.2078978033969202E-4</c:v>
                </c:pt>
                <c:pt idx="282">
                  <c:v>1.2078978033969202E-4</c:v>
                </c:pt>
                <c:pt idx="283">
                  <c:v>1.2078978033969202E-4</c:v>
                </c:pt>
                <c:pt idx="284">
                  <c:v>1.2078978033969202E-4</c:v>
                </c:pt>
                <c:pt idx="285">
                  <c:v>1.2260537187103204E-4</c:v>
                </c:pt>
                <c:pt idx="286">
                  <c:v>1.2260537187103204E-4</c:v>
                </c:pt>
                <c:pt idx="287">
                  <c:v>1.2304866686463402E-4</c:v>
                </c:pt>
                <c:pt idx="288">
                  <c:v>1.2304866686463402E-4</c:v>
                </c:pt>
                <c:pt idx="289">
                  <c:v>1.2304866686463402E-4</c:v>
                </c:pt>
                <c:pt idx="290">
                  <c:v>1.2304866686463402E-4</c:v>
                </c:pt>
                <c:pt idx="291">
                  <c:v>1.2304866686463402E-4</c:v>
                </c:pt>
                <c:pt idx="292">
                  <c:v>1.23966936371289E-4</c:v>
                </c:pt>
                <c:pt idx="293">
                  <c:v>1.23966936371289E-4</c:v>
                </c:pt>
                <c:pt idx="294">
                  <c:v>1.2500000593718103E-4</c:v>
                </c:pt>
                <c:pt idx="295">
                  <c:v>1.2500000593718103E-4</c:v>
                </c:pt>
                <c:pt idx="296">
                  <c:v>1.2571428669616604E-4</c:v>
                </c:pt>
                <c:pt idx="297">
                  <c:v>1.2571428669616604E-4</c:v>
                </c:pt>
                <c:pt idx="298">
                  <c:v>1.28395069623366E-4</c:v>
                </c:pt>
                <c:pt idx="299">
                  <c:v>1.2870275531895502E-4</c:v>
                </c:pt>
                <c:pt idx="300">
                  <c:v>1.2870275531895502E-4</c:v>
                </c:pt>
                <c:pt idx="301">
                  <c:v>1.2870275531895502E-4</c:v>
                </c:pt>
                <c:pt idx="302">
                  <c:v>1.2870275531895502E-4</c:v>
                </c:pt>
                <c:pt idx="303">
                  <c:v>1.2870275531895502E-4</c:v>
                </c:pt>
                <c:pt idx="304">
                  <c:v>1.2870275531895502E-4</c:v>
                </c:pt>
                <c:pt idx="305">
                  <c:v>1.2870275531895502E-4</c:v>
                </c:pt>
                <c:pt idx="306">
                  <c:v>1.2870275531895502E-4</c:v>
                </c:pt>
                <c:pt idx="307">
                  <c:v>1.2870275531895502E-4</c:v>
                </c:pt>
                <c:pt idx="308">
                  <c:v>1.2870275531895502E-4</c:v>
                </c:pt>
                <c:pt idx="309">
                  <c:v>1.2870275531895502E-4</c:v>
                </c:pt>
                <c:pt idx="310">
                  <c:v>1.2870275531895502E-4</c:v>
                </c:pt>
                <c:pt idx="311">
                  <c:v>1.2870275531895502E-4</c:v>
                </c:pt>
                <c:pt idx="312">
                  <c:v>1.2870275531895502E-4</c:v>
                </c:pt>
                <c:pt idx="313">
                  <c:v>1.2870275531895502E-4</c:v>
                </c:pt>
                <c:pt idx="314">
                  <c:v>1.2870275531895502E-4</c:v>
                </c:pt>
                <c:pt idx="315">
                  <c:v>1.3145541015546804E-4</c:v>
                </c:pt>
                <c:pt idx="316">
                  <c:v>1.3145541015546804E-4</c:v>
                </c:pt>
                <c:pt idx="317">
                  <c:v>1.3145541015546804E-4</c:v>
                </c:pt>
                <c:pt idx="318">
                  <c:v>1.3207546726334802E-4</c:v>
                </c:pt>
                <c:pt idx="319">
                  <c:v>1.3440860493574302E-4</c:v>
                </c:pt>
                <c:pt idx="320">
                  <c:v>1.3440860493574302E-4</c:v>
                </c:pt>
                <c:pt idx="321">
                  <c:v>1.37142851599492E-4</c:v>
                </c:pt>
                <c:pt idx="322">
                  <c:v>1.37142851599492E-4</c:v>
                </c:pt>
                <c:pt idx="323">
                  <c:v>1.37142851599492E-4</c:v>
                </c:pt>
                <c:pt idx="324">
                  <c:v>1.37142851599492E-4</c:v>
                </c:pt>
                <c:pt idx="325">
                  <c:v>1.37142851599492E-4</c:v>
                </c:pt>
                <c:pt idx="326">
                  <c:v>1.3793102698400603E-4</c:v>
                </c:pt>
                <c:pt idx="327">
                  <c:v>1.3916501484345604E-4</c:v>
                </c:pt>
                <c:pt idx="328">
                  <c:v>1.3916501484345604E-4</c:v>
                </c:pt>
                <c:pt idx="329">
                  <c:v>1.4000000373926E-4</c:v>
                </c:pt>
                <c:pt idx="330">
                  <c:v>1.4000000373926E-4</c:v>
                </c:pt>
                <c:pt idx="331">
                  <c:v>1.4084506256040202E-4</c:v>
                </c:pt>
                <c:pt idx="332">
                  <c:v>1.4406778791453703E-4</c:v>
                </c:pt>
                <c:pt idx="333">
                  <c:v>1.4406778791453703E-4</c:v>
                </c:pt>
                <c:pt idx="334">
                  <c:v>1.4503816782962504E-4</c:v>
                </c:pt>
                <c:pt idx="335">
                  <c:v>1.4503816782962504E-4</c:v>
                </c:pt>
                <c:pt idx="336">
                  <c:v>1.4503816782962504E-4</c:v>
                </c:pt>
                <c:pt idx="337">
                  <c:v>1.4571948850061698E-4</c:v>
                </c:pt>
                <c:pt idx="338">
                  <c:v>1.4571948850061698E-4</c:v>
                </c:pt>
                <c:pt idx="339">
                  <c:v>1.4571948850061698E-4</c:v>
                </c:pt>
                <c:pt idx="340">
                  <c:v>1.4571948850061698E-4</c:v>
                </c:pt>
                <c:pt idx="341">
                  <c:v>1.4571948850061698E-4</c:v>
                </c:pt>
                <c:pt idx="342">
                  <c:v>1.4715718862135001E-4</c:v>
                </c:pt>
                <c:pt idx="343">
                  <c:v>1.4715718862135001E-4</c:v>
                </c:pt>
                <c:pt idx="344">
                  <c:v>1.4715718862135001E-4</c:v>
                </c:pt>
                <c:pt idx="345">
                  <c:v>1.4715718862135001E-4</c:v>
                </c:pt>
                <c:pt idx="346">
                  <c:v>1.4758268662262703E-4</c:v>
                </c:pt>
                <c:pt idx="347">
                  <c:v>1.4758268662262703E-4</c:v>
                </c:pt>
                <c:pt idx="348">
                  <c:v>1.4758268662262703E-4</c:v>
                </c:pt>
                <c:pt idx="349">
                  <c:v>1.4870180166326501E-4</c:v>
                </c:pt>
                <c:pt idx="350">
                  <c:v>1.4870180166326501E-4</c:v>
                </c:pt>
                <c:pt idx="351">
                  <c:v>1.4870180166326501E-4</c:v>
                </c:pt>
                <c:pt idx="352">
                  <c:v>1.4870180166326501E-4</c:v>
                </c:pt>
                <c:pt idx="353">
                  <c:v>1.4870180166326501E-4</c:v>
                </c:pt>
                <c:pt idx="354">
                  <c:v>1.4870180166326501E-4</c:v>
                </c:pt>
                <c:pt idx="355">
                  <c:v>1.4870180166326501E-4</c:v>
                </c:pt>
                <c:pt idx="356">
                  <c:v>1.4870180166326501E-4</c:v>
                </c:pt>
                <c:pt idx="357">
                  <c:v>1.4975844533182702E-4</c:v>
                </c:pt>
                <c:pt idx="358">
                  <c:v>1.4975844533182702E-4</c:v>
                </c:pt>
                <c:pt idx="359">
                  <c:v>1.4975844533182702E-4</c:v>
                </c:pt>
                <c:pt idx="360">
                  <c:v>1.4975844533182702E-4</c:v>
                </c:pt>
                <c:pt idx="361">
                  <c:v>1.4975844533182702E-4</c:v>
                </c:pt>
                <c:pt idx="362">
                  <c:v>1.5100672317203104E-4</c:v>
                </c:pt>
                <c:pt idx="363">
                  <c:v>1.5100672317203104E-4</c:v>
                </c:pt>
                <c:pt idx="364">
                  <c:v>1.5100672317203104E-4</c:v>
                </c:pt>
                <c:pt idx="365">
                  <c:v>1.5100672317203104E-4</c:v>
                </c:pt>
                <c:pt idx="366">
                  <c:v>1.5257732593454399E-4</c:v>
                </c:pt>
                <c:pt idx="367">
                  <c:v>1.5303429972846102E-4</c:v>
                </c:pt>
                <c:pt idx="368">
                  <c:v>1.5303429972846102E-4</c:v>
                </c:pt>
                <c:pt idx="369">
                  <c:v>1.5303429972846102E-4</c:v>
                </c:pt>
                <c:pt idx="370">
                  <c:v>1.5303429972846102E-4</c:v>
                </c:pt>
                <c:pt idx="371">
                  <c:v>1.5303429972846102E-4</c:v>
                </c:pt>
                <c:pt idx="372">
                  <c:v>1.5624999650754002E-4</c:v>
                </c:pt>
                <c:pt idx="373">
                  <c:v>1.5624999650754002E-4</c:v>
                </c:pt>
                <c:pt idx="374">
                  <c:v>1.5668204287067104E-4</c:v>
                </c:pt>
                <c:pt idx="375">
                  <c:v>1.5668204287067104E-4</c:v>
                </c:pt>
                <c:pt idx="376">
                  <c:v>1.5922330203466107E-4</c:v>
                </c:pt>
                <c:pt idx="377">
                  <c:v>1.5922330203466107E-4</c:v>
                </c:pt>
                <c:pt idx="378">
                  <c:v>1.5929203073028499E-4</c:v>
                </c:pt>
                <c:pt idx="379">
                  <c:v>1.59383023856208E-4</c:v>
                </c:pt>
                <c:pt idx="380">
                  <c:v>1.59383023856208E-4</c:v>
                </c:pt>
                <c:pt idx="381">
                  <c:v>1.59383023856208E-4</c:v>
                </c:pt>
                <c:pt idx="382">
                  <c:v>1.5999999595806003E-4</c:v>
                </c:pt>
                <c:pt idx="383">
                  <c:v>1.5999999595806003E-4</c:v>
                </c:pt>
                <c:pt idx="384">
                  <c:v>1.5999999595806003E-4</c:v>
                </c:pt>
                <c:pt idx="385">
                  <c:v>1.6091954603325603E-4</c:v>
                </c:pt>
                <c:pt idx="386">
                  <c:v>1.6120907093863904E-4</c:v>
                </c:pt>
                <c:pt idx="387">
                  <c:v>1.6120907093863904E-4</c:v>
                </c:pt>
                <c:pt idx="388">
                  <c:v>1.6120907093863904E-4</c:v>
                </c:pt>
                <c:pt idx="389">
                  <c:v>1.6216214862652101E-4</c:v>
                </c:pt>
                <c:pt idx="390">
                  <c:v>1.6412214608863004E-4</c:v>
                </c:pt>
                <c:pt idx="391">
                  <c:v>1.6412214608863004E-4</c:v>
                </c:pt>
                <c:pt idx="392">
                  <c:v>1.6563147073611604E-4</c:v>
                </c:pt>
                <c:pt idx="393">
                  <c:v>1.6563147073611604E-4</c:v>
                </c:pt>
                <c:pt idx="394">
                  <c:v>1.6580311057623503E-4</c:v>
                </c:pt>
                <c:pt idx="395">
                  <c:v>1.6580311057623503E-4</c:v>
                </c:pt>
                <c:pt idx="396">
                  <c:v>1.6580311057623503E-4</c:v>
                </c:pt>
                <c:pt idx="397">
                  <c:v>1.6580311057623503E-4</c:v>
                </c:pt>
                <c:pt idx="398">
                  <c:v>1.6580311057623503E-4</c:v>
                </c:pt>
                <c:pt idx="399">
                  <c:v>1.6699801199138205E-4</c:v>
                </c:pt>
                <c:pt idx="400">
                  <c:v>1.6699801199138205E-4</c:v>
                </c:pt>
                <c:pt idx="401">
                  <c:v>1.6701461572665705E-4</c:v>
                </c:pt>
                <c:pt idx="402">
                  <c:v>1.6701461572665705E-4</c:v>
                </c:pt>
                <c:pt idx="403">
                  <c:v>1.6826004139147704E-4</c:v>
                </c:pt>
                <c:pt idx="404">
                  <c:v>1.6826004139147704E-4</c:v>
                </c:pt>
                <c:pt idx="405">
                  <c:v>1.6872429114300806E-4</c:v>
                </c:pt>
                <c:pt idx="406">
                  <c:v>1.6872429114300806E-4</c:v>
                </c:pt>
                <c:pt idx="407">
                  <c:v>1.7142856086138603E-4</c:v>
                </c:pt>
                <c:pt idx="408">
                  <c:v>1.7142857541330205E-4</c:v>
                </c:pt>
                <c:pt idx="409">
                  <c:v>1.7142857541330205E-4</c:v>
                </c:pt>
                <c:pt idx="410">
                  <c:v>1.7215190746355805E-4</c:v>
                </c:pt>
                <c:pt idx="411">
                  <c:v>1.7215190746355805E-4</c:v>
                </c:pt>
                <c:pt idx="412">
                  <c:v>1.7215190746355805E-4</c:v>
                </c:pt>
                <c:pt idx="413">
                  <c:v>1.7328519606962805E-4</c:v>
                </c:pt>
                <c:pt idx="414">
                  <c:v>1.7328519606962805E-4</c:v>
                </c:pt>
                <c:pt idx="415">
                  <c:v>1.7328519606962805E-4</c:v>
                </c:pt>
                <c:pt idx="416">
                  <c:v>1.7341041530016802E-4</c:v>
                </c:pt>
                <c:pt idx="417">
                  <c:v>1.7341041530016802E-4</c:v>
                </c:pt>
                <c:pt idx="418">
                  <c:v>1.7373738228343403E-4</c:v>
                </c:pt>
                <c:pt idx="419">
                  <c:v>1.7373738228343403E-4</c:v>
                </c:pt>
                <c:pt idx="420">
                  <c:v>1.7427385319024303E-4</c:v>
                </c:pt>
                <c:pt idx="421">
                  <c:v>1.7437021597288503E-4</c:v>
                </c:pt>
                <c:pt idx="422">
                  <c:v>1.7437021597288503E-4</c:v>
                </c:pt>
                <c:pt idx="423">
                  <c:v>1.7437021597288503E-4</c:v>
                </c:pt>
                <c:pt idx="424">
                  <c:v>1.7437021597288503E-4</c:v>
                </c:pt>
                <c:pt idx="425">
                  <c:v>1.7437021597288503E-4</c:v>
                </c:pt>
                <c:pt idx="426">
                  <c:v>1.7437021597288503E-4</c:v>
                </c:pt>
                <c:pt idx="427">
                  <c:v>1.7437021597288503E-4</c:v>
                </c:pt>
                <c:pt idx="428">
                  <c:v>1.7437021597288503E-4</c:v>
                </c:pt>
                <c:pt idx="429">
                  <c:v>1.7437021597288503E-4</c:v>
                </c:pt>
                <c:pt idx="430">
                  <c:v>1.7437021597288503E-4</c:v>
                </c:pt>
                <c:pt idx="431">
                  <c:v>1.7437021597288503E-4</c:v>
                </c:pt>
                <c:pt idx="432">
                  <c:v>1.7437021597288503E-4</c:v>
                </c:pt>
                <c:pt idx="433">
                  <c:v>1.7437021597288503E-4</c:v>
                </c:pt>
                <c:pt idx="434">
                  <c:v>1.7437021597288503E-4</c:v>
                </c:pt>
                <c:pt idx="435">
                  <c:v>1.7437021597288503E-4</c:v>
                </c:pt>
                <c:pt idx="436">
                  <c:v>1.7437021597288503E-4</c:v>
                </c:pt>
                <c:pt idx="437">
                  <c:v>1.7437021597288503E-4</c:v>
                </c:pt>
                <c:pt idx="438">
                  <c:v>1.7437021597288503E-4</c:v>
                </c:pt>
                <c:pt idx="439">
                  <c:v>1.7437021597288503E-4</c:v>
                </c:pt>
                <c:pt idx="440">
                  <c:v>1.7437021597288503E-4</c:v>
                </c:pt>
                <c:pt idx="441">
                  <c:v>1.7437021597288503E-4</c:v>
                </c:pt>
                <c:pt idx="442">
                  <c:v>1.7437021597288503E-4</c:v>
                </c:pt>
                <c:pt idx="443">
                  <c:v>1.7506630683783404E-4</c:v>
                </c:pt>
                <c:pt idx="444">
                  <c:v>1.7506630683783404E-4</c:v>
                </c:pt>
                <c:pt idx="445">
                  <c:v>1.7506630683783404E-4</c:v>
                </c:pt>
                <c:pt idx="446">
                  <c:v>1.7506630683783404E-4</c:v>
                </c:pt>
                <c:pt idx="447">
                  <c:v>1.7506630683783404E-4</c:v>
                </c:pt>
                <c:pt idx="448">
                  <c:v>1.7662339087110005E-4</c:v>
                </c:pt>
                <c:pt idx="449">
                  <c:v>1.7662339087110005E-4</c:v>
                </c:pt>
                <c:pt idx="450">
                  <c:v>1.7662339087110005E-4</c:v>
                </c:pt>
                <c:pt idx="451">
                  <c:v>1.7674418631941102E-4</c:v>
                </c:pt>
                <c:pt idx="452">
                  <c:v>1.7674418631941102E-4</c:v>
                </c:pt>
                <c:pt idx="453">
                  <c:v>1.7674418631941102E-4</c:v>
                </c:pt>
                <c:pt idx="454">
                  <c:v>1.7674418631941102E-4</c:v>
                </c:pt>
                <c:pt idx="455">
                  <c:v>1.7674418631941102E-4</c:v>
                </c:pt>
                <c:pt idx="456">
                  <c:v>1.7977527750190301E-4</c:v>
                </c:pt>
                <c:pt idx="457">
                  <c:v>1.8082192400470403E-4</c:v>
                </c:pt>
                <c:pt idx="458">
                  <c:v>1.8082192400470403E-4</c:v>
                </c:pt>
                <c:pt idx="459">
                  <c:v>1.8082192400470403E-4</c:v>
                </c:pt>
                <c:pt idx="460">
                  <c:v>1.8085107149090604E-4</c:v>
                </c:pt>
                <c:pt idx="461">
                  <c:v>1.8085107149090604E-4</c:v>
                </c:pt>
                <c:pt idx="462">
                  <c:v>1.8085107149090604E-4</c:v>
                </c:pt>
                <c:pt idx="463">
                  <c:v>1.8085107149090604E-4</c:v>
                </c:pt>
                <c:pt idx="464">
                  <c:v>1.8085107149090604E-4</c:v>
                </c:pt>
                <c:pt idx="465">
                  <c:v>1.8181817722506802E-4</c:v>
                </c:pt>
                <c:pt idx="466">
                  <c:v>1.8181817722506802E-4</c:v>
                </c:pt>
                <c:pt idx="467">
                  <c:v>1.8243704107590003E-4</c:v>
                </c:pt>
                <c:pt idx="468">
                  <c:v>1.8243704107590003E-4</c:v>
                </c:pt>
                <c:pt idx="469">
                  <c:v>1.8243704107590003E-4</c:v>
                </c:pt>
                <c:pt idx="470">
                  <c:v>1.8243704107590003E-4</c:v>
                </c:pt>
                <c:pt idx="471">
                  <c:v>1.8274110334459703E-4</c:v>
                </c:pt>
                <c:pt idx="472">
                  <c:v>1.8274110334459703E-4</c:v>
                </c:pt>
                <c:pt idx="473">
                  <c:v>1.8274110334459703E-4</c:v>
                </c:pt>
                <c:pt idx="474">
                  <c:v>1.8378379172645501E-4</c:v>
                </c:pt>
                <c:pt idx="475">
                  <c:v>1.8378379172645501E-4</c:v>
                </c:pt>
                <c:pt idx="476">
                  <c:v>1.8518518481869305E-4</c:v>
                </c:pt>
                <c:pt idx="477">
                  <c:v>1.8567639926914104E-4</c:v>
                </c:pt>
                <c:pt idx="478">
                  <c:v>1.8567639926914104E-4</c:v>
                </c:pt>
                <c:pt idx="479">
                  <c:v>1.8567639926914104E-4</c:v>
                </c:pt>
                <c:pt idx="480">
                  <c:v>1.8604651268106008E-4</c:v>
                </c:pt>
                <c:pt idx="481">
                  <c:v>1.8604651268106008E-4</c:v>
                </c:pt>
                <c:pt idx="482">
                  <c:v>1.8615751469042206E-4</c:v>
                </c:pt>
                <c:pt idx="483">
                  <c:v>1.8705036200117306E-4</c:v>
                </c:pt>
                <c:pt idx="484">
                  <c:v>1.8811880727298604E-4</c:v>
                </c:pt>
                <c:pt idx="485">
                  <c:v>1.8823529535438906E-4</c:v>
                </c:pt>
                <c:pt idx="486">
                  <c:v>1.8823529535438906E-4</c:v>
                </c:pt>
                <c:pt idx="487">
                  <c:v>1.8823529535438906E-4</c:v>
                </c:pt>
                <c:pt idx="488">
                  <c:v>1.8835616356227504E-4</c:v>
                </c:pt>
                <c:pt idx="489">
                  <c:v>1.8835616356227504E-4</c:v>
                </c:pt>
                <c:pt idx="490">
                  <c:v>1.8886198813561404E-4</c:v>
                </c:pt>
                <c:pt idx="491">
                  <c:v>1.8886198813561404E-4</c:v>
                </c:pt>
                <c:pt idx="492">
                  <c:v>1.8886198813561404E-4</c:v>
                </c:pt>
                <c:pt idx="493">
                  <c:v>1.8965516937896601E-4</c:v>
                </c:pt>
                <c:pt idx="494">
                  <c:v>1.9108281412627505E-4</c:v>
                </c:pt>
                <c:pt idx="495">
                  <c:v>1.9108281412627505E-4</c:v>
                </c:pt>
                <c:pt idx="496">
                  <c:v>1.9108281412627505E-4</c:v>
                </c:pt>
                <c:pt idx="497">
                  <c:v>1.9161676755175005E-4</c:v>
                </c:pt>
                <c:pt idx="498">
                  <c:v>1.9161676755175005E-4</c:v>
                </c:pt>
                <c:pt idx="499">
                  <c:v>1.9367587810847906E-4</c:v>
                </c:pt>
                <c:pt idx="500">
                  <c:v>1.9387755310162907E-4</c:v>
                </c:pt>
                <c:pt idx="501">
                  <c:v>1.9387755310162907E-4</c:v>
                </c:pt>
                <c:pt idx="502">
                  <c:v>1.9387755310162907E-4</c:v>
                </c:pt>
                <c:pt idx="503">
                  <c:v>1.9387755310162907E-4</c:v>
                </c:pt>
                <c:pt idx="504">
                  <c:v>1.9444445206318108E-4</c:v>
                </c:pt>
                <c:pt idx="505">
                  <c:v>1.9502868235576906E-4</c:v>
                </c:pt>
                <c:pt idx="506">
                  <c:v>1.9502868235576906E-4</c:v>
                </c:pt>
                <c:pt idx="507">
                  <c:v>1.9607842841651304E-4</c:v>
                </c:pt>
                <c:pt idx="508">
                  <c:v>1.9607842841651304E-4</c:v>
                </c:pt>
                <c:pt idx="509">
                  <c:v>1.9607842841651304E-4</c:v>
                </c:pt>
                <c:pt idx="510">
                  <c:v>1.9734345551114502E-4</c:v>
                </c:pt>
                <c:pt idx="511">
                  <c:v>1.9734345551114502E-4</c:v>
                </c:pt>
                <c:pt idx="512">
                  <c:v>1.9734345551114502E-4</c:v>
                </c:pt>
                <c:pt idx="513">
                  <c:v>1.9737126422114703E-4</c:v>
                </c:pt>
                <c:pt idx="514">
                  <c:v>1.9737126422114703E-4</c:v>
                </c:pt>
                <c:pt idx="515">
                  <c:v>1.9737126422114703E-4</c:v>
                </c:pt>
                <c:pt idx="516">
                  <c:v>1.9737126422114703E-4</c:v>
                </c:pt>
                <c:pt idx="517">
                  <c:v>1.9737126422114703E-4</c:v>
                </c:pt>
                <c:pt idx="518">
                  <c:v>1.9737126422114703E-4</c:v>
                </c:pt>
                <c:pt idx="519">
                  <c:v>1.9737126422114703E-4</c:v>
                </c:pt>
                <c:pt idx="520">
                  <c:v>1.9737126422114703E-4</c:v>
                </c:pt>
                <c:pt idx="521">
                  <c:v>1.9737126422114703E-4</c:v>
                </c:pt>
                <c:pt idx="522">
                  <c:v>1.9737126422114703E-4</c:v>
                </c:pt>
                <c:pt idx="523">
                  <c:v>1.9737126422114703E-4</c:v>
                </c:pt>
                <c:pt idx="524">
                  <c:v>1.9737126422114703E-4</c:v>
                </c:pt>
                <c:pt idx="525">
                  <c:v>1.9737126422114703E-4</c:v>
                </c:pt>
                <c:pt idx="526">
                  <c:v>1.9737126422114703E-4</c:v>
                </c:pt>
                <c:pt idx="527">
                  <c:v>1.9737126422114703E-4</c:v>
                </c:pt>
                <c:pt idx="528">
                  <c:v>1.9737126422114703E-4</c:v>
                </c:pt>
                <c:pt idx="529">
                  <c:v>1.9737126422114703E-4</c:v>
                </c:pt>
                <c:pt idx="530">
                  <c:v>1.9737126422114703E-4</c:v>
                </c:pt>
                <c:pt idx="531">
                  <c:v>1.9737126422114703E-4</c:v>
                </c:pt>
                <c:pt idx="532">
                  <c:v>1.9737126422114703E-4</c:v>
                </c:pt>
                <c:pt idx="533">
                  <c:v>1.9737126422114703E-4</c:v>
                </c:pt>
                <c:pt idx="534">
                  <c:v>1.9819819135591404E-4</c:v>
                </c:pt>
                <c:pt idx="535">
                  <c:v>1.9918697944376601E-4</c:v>
                </c:pt>
                <c:pt idx="536">
                  <c:v>1.9918697944376601E-4</c:v>
                </c:pt>
                <c:pt idx="537">
                  <c:v>1.9952493312303007E-4</c:v>
                </c:pt>
                <c:pt idx="538">
                  <c:v>1.9952493312303007E-4</c:v>
                </c:pt>
                <c:pt idx="539">
                  <c:v>1.9952493312303007E-4</c:v>
                </c:pt>
                <c:pt idx="540">
                  <c:v>2.0095692889299208E-4</c:v>
                </c:pt>
                <c:pt idx="541">
                  <c:v>2.0095692889299208E-4</c:v>
                </c:pt>
                <c:pt idx="542">
                  <c:v>2.0095692889299208E-4</c:v>
                </c:pt>
                <c:pt idx="543">
                  <c:v>2.019230742007491E-4</c:v>
                </c:pt>
                <c:pt idx="544">
                  <c:v>2.0253164984751506E-4</c:v>
                </c:pt>
                <c:pt idx="545">
                  <c:v>2.0253164984751506E-4</c:v>
                </c:pt>
                <c:pt idx="546">
                  <c:v>2.0289854728616804E-4</c:v>
                </c:pt>
                <c:pt idx="547">
                  <c:v>2.0289854728616804E-4</c:v>
                </c:pt>
                <c:pt idx="548">
                  <c:v>2.0289854728616804E-4</c:v>
                </c:pt>
                <c:pt idx="549">
                  <c:v>2.0289854728616804E-4</c:v>
                </c:pt>
                <c:pt idx="550">
                  <c:v>2.0289854728616804E-4</c:v>
                </c:pt>
                <c:pt idx="551">
                  <c:v>2.0553360809572006E-4</c:v>
                </c:pt>
                <c:pt idx="552">
                  <c:v>2.0553360809572006E-4</c:v>
                </c:pt>
                <c:pt idx="553">
                  <c:v>2.0634921384044005E-4</c:v>
                </c:pt>
                <c:pt idx="554">
                  <c:v>2.0634921384044005E-4</c:v>
                </c:pt>
                <c:pt idx="555">
                  <c:v>2.0634921384044005E-4</c:v>
                </c:pt>
                <c:pt idx="556">
                  <c:v>2.0689655502792404E-4</c:v>
                </c:pt>
                <c:pt idx="557">
                  <c:v>2.0779219630640006E-4</c:v>
                </c:pt>
                <c:pt idx="558">
                  <c:v>2.0823244994971907E-4</c:v>
                </c:pt>
                <c:pt idx="559">
                  <c:v>2.0869565196335299E-4</c:v>
                </c:pt>
                <c:pt idx="560">
                  <c:v>2.0956719527021105E-4</c:v>
                </c:pt>
                <c:pt idx="561">
                  <c:v>2.1011673379689509E-4</c:v>
                </c:pt>
                <c:pt idx="562">
                  <c:v>2.1030042262282206E-4</c:v>
                </c:pt>
                <c:pt idx="563">
                  <c:v>2.1212121646385599E-4</c:v>
                </c:pt>
                <c:pt idx="564">
                  <c:v>2.1212121646385599E-4</c:v>
                </c:pt>
                <c:pt idx="565">
                  <c:v>2.1212121646385599E-4</c:v>
                </c:pt>
                <c:pt idx="566">
                  <c:v>2.1212121646385599E-4</c:v>
                </c:pt>
                <c:pt idx="567">
                  <c:v>2.1212121646385599E-4</c:v>
                </c:pt>
                <c:pt idx="568">
                  <c:v>2.12180748349056E-4</c:v>
                </c:pt>
                <c:pt idx="569">
                  <c:v>2.12180748349056E-4</c:v>
                </c:pt>
                <c:pt idx="570">
                  <c:v>2.12180748349056E-4</c:v>
                </c:pt>
                <c:pt idx="571">
                  <c:v>2.1243523224256906E-4</c:v>
                </c:pt>
                <c:pt idx="572">
                  <c:v>2.1243523224256906E-4</c:v>
                </c:pt>
                <c:pt idx="573">
                  <c:v>2.1243523224256906E-4</c:v>
                </c:pt>
                <c:pt idx="574">
                  <c:v>2.1243523224256906E-4</c:v>
                </c:pt>
                <c:pt idx="575">
                  <c:v>2.1243523224256906E-4</c:v>
                </c:pt>
                <c:pt idx="576">
                  <c:v>2.12686572922394E-4</c:v>
                </c:pt>
                <c:pt idx="577">
                  <c:v>2.12686572922394E-4</c:v>
                </c:pt>
                <c:pt idx="578">
                  <c:v>2.12686572922394E-4</c:v>
                </c:pt>
                <c:pt idx="579">
                  <c:v>2.1276595361996401E-4</c:v>
                </c:pt>
                <c:pt idx="580">
                  <c:v>2.1276595361996401E-4</c:v>
                </c:pt>
                <c:pt idx="581">
                  <c:v>2.1276595361996401E-4</c:v>
                </c:pt>
                <c:pt idx="582">
                  <c:v>2.1341463434509906E-4</c:v>
                </c:pt>
                <c:pt idx="583">
                  <c:v>2.1341463434509906E-4</c:v>
                </c:pt>
                <c:pt idx="584">
                  <c:v>2.1369103342294701E-4</c:v>
                </c:pt>
                <c:pt idx="585">
                  <c:v>2.1369103342294701E-4</c:v>
                </c:pt>
                <c:pt idx="586">
                  <c:v>2.1369103342294701E-4</c:v>
                </c:pt>
                <c:pt idx="587">
                  <c:v>2.1369103342294701E-4</c:v>
                </c:pt>
                <c:pt idx="588">
                  <c:v>2.1369103342294701E-4</c:v>
                </c:pt>
                <c:pt idx="589">
                  <c:v>2.1369103342294701E-4</c:v>
                </c:pt>
                <c:pt idx="590">
                  <c:v>2.1369103342294701E-4</c:v>
                </c:pt>
                <c:pt idx="591">
                  <c:v>2.1369103342294701E-4</c:v>
                </c:pt>
                <c:pt idx="592">
                  <c:v>2.1369103342294701E-4</c:v>
                </c:pt>
                <c:pt idx="593">
                  <c:v>2.1369103342294701E-4</c:v>
                </c:pt>
                <c:pt idx="594">
                  <c:v>2.1399177785497208E-4</c:v>
                </c:pt>
                <c:pt idx="595">
                  <c:v>2.1399177785497208E-4</c:v>
                </c:pt>
                <c:pt idx="596">
                  <c:v>2.1400778496172312E-4</c:v>
                </c:pt>
                <c:pt idx="597">
                  <c:v>2.1400778496172312E-4</c:v>
                </c:pt>
                <c:pt idx="598">
                  <c:v>2.1446384198498E-4</c:v>
                </c:pt>
                <c:pt idx="599">
                  <c:v>2.1446384198498E-4</c:v>
                </c:pt>
                <c:pt idx="600">
                  <c:v>2.1446384198498E-4</c:v>
                </c:pt>
                <c:pt idx="601">
                  <c:v>2.1621621272061004E-4</c:v>
                </c:pt>
                <c:pt idx="602">
                  <c:v>2.1772152103949308E-4</c:v>
                </c:pt>
                <c:pt idx="603">
                  <c:v>2.1772152103949308E-4</c:v>
                </c:pt>
                <c:pt idx="604">
                  <c:v>2.1772152103949308E-4</c:v>
                </c:pt>
                <c:pt idx="605">
                  <c:v>2.2018348681740512E-4</c:v>
                </c:pt>
                <c:pt idx="606">
                  <c:v>2.2018348681740512E-4</c:v>
                </c:pt>
                <c:pt idx="607">
                  <c:v>2.2040816838853107E-4</c:v>
                </c:pt>
                <c:pt idx="608">
                  <c:v>2.2072071442380504E-4</c:v>
                </c:pt>
                <c:pt idx="609">
                  <c:v>2.2072071442380504E-4</c:v>
                </c:pt>
                <c:pt idx="610">
                  <c:v>2.2072071442380504E-4</c:v>
                </c:pt>
                <c:pt idx="611">
                  <c:v>2.2072071442380504E-4</c:v>
                </c:pt>
                <c:pt idx="612">
                  <c:v>2.2095238091424108E-4</c:v>
                </c:pt>
                <c:pt idx="613">
                  <c:v>2.2095238091424108E-4</c:v>
                </c:pt>
                <c:pt idx="614">
                  <c:v>2.2107969562057406E-4</c:v>
                </c:pt>
                <c:pt idx="615">
                  <c:v>2.2107969562057406E-4</c:v>
                </c:pt>
                <c:pt idx="616">
                  <c:v>2.2107969562057406E-4</c:v>
                </c:pt>
                <c:pt idx="617">
                  <c:v>2.2176592028699807E-4</c:v>
                </c:pt>
                <c:pt idx="618">
                  <c:v>2.220131718786432E-4</c:v>
                </c:pt>
                <c:pt idx="619">
                  <c:v>2.220131718786432E-4</c:v>
                </c:pt>
                <c:pt idx="620">
                  <c:v>2.2222222469281405E-4</c:v>
                </c:pt>
                <c:pt idx="621">
                  <c:v>2.23140508751385E-4</c:v>
                </c:pt>
                <c:pt idx="622">
                  <c:v>2.2410147357732106E-4</c:v>
                </c:pt>
                <c:pt idx="623">
                  <c:v>2.2622107644565409E-4</c:v>
                </c:pt>
                <c:pt idx="624">
                  <c:v>2.2672065824735907E-4</c:v>
                </c:pt>
                <c:pt idx="625">
                  <c:v>2.2672065824735907E-4</c:v>
                </c:pt>
                <c:pt idx="626">
                  <c:v>2.2672065824735907E-4</c:v>
                </c:pt>
                <c:pt idx="627">
                  <c:v>2.2700586123391999E-4</c:v>
                </c:pt>
                <c:pt idx="628">
                  <c:v>2.2700586123391999E-4</c:v>
                </c:pt>
                <c:pt idx="629">
                  <c:v>2.2822299797553604E-4</c:v>
                </c:pt>
                <c:pt idx="630">
                  <c:v>2.2822299797553604E-4</c:v>
                </c:pt>
                <c:pt idx="631">
                  <c:v>2.2822299797553604E-4</c:v>
                </c:pt>
                <c:pt idx="632">
                  <c:v>2.2822299797553604E-4</c:v>
                </c:pt>
                <c:pt idx="633">
                  <c:v>2.2822299797553604E-4</c:v>
                </c:pt>
                <c:pt idx="634">
                  <c:v>2.2857142903376411E-4</c:v>
                </c:pt>
                <c:pt idx="635">
                  <c:v>2.287234092364091E-4</c:v>
                </c:pt>
                <c:pt idx="636">
                  <c:v>2.3177570255938901E-4</c:v>
                </c:pt>
                <c:pt idx="637">
                  <c:v>2.3214286193251596E-4</c:v>
                </c:pt>
                <c:pt idx="638">
                  <c:v>2.32848236919381E-4</c:v>
                </c:pt>
                <c:pt idx="639">
                  <c:v>2.32848236919381E-4</c:v>
                </c:pt>
                <c:pt idx="640">
                  <c:v>2.32848236919381E-4</c:v>
                </c:pt>
                <c:pt idx="641">
                  <c:v>2.3295455321203904E-4</c:v>
                </c:pt>
                <c:pt idx="642">
                  <c:v>2.3295455321203904E-4</c:v>
                </c:pt>
                <c:pt idx="643">
                  <c:v>2.3295455321203904E-4</c:v>
                </c:pt>
                <c:pt idx="644">
                  <c:v>2.3295455321203904E-4</c:v>
                </c:pt>
                <c:pt idx="645">
                  <c:v>2.3295455321203904E-4</c:v>
                </c:pt>
                <c:pt idx="646">
                  <c:v>2.3466665879823308E-4</c:v>
                </c:pt>
                <c:pt idx="647">
                  <c:v>2.3503325064666604E-4</c:v>
                </c:pt>
                <c:pt idx="648">
                  <c:v>2.3529412283096503E-4</c:v>
                </c:pt>
                <c:pt idx="649">
                  <c:v>2.3529412283096503E-4</c:v>
                </c:pt>
                <c:pt idx="650">
                  <c:v>2.3552123457193402E-4</c:v>
                </c:pt>
                <c:pt idx="651">
                  <c:v>2.3552123457193402E-4</c:v>
                </c:pt>
                <c:pt idx="652">
                  <c:v>2.3770490952301798E-4</c:v>
                </c:pt>
                <c:pt idx="653">
                  <c:v>2.3770490952301798E-4</c:v>
                </c:pt>
                <c:pt idx="654">
                  <c:v>2.3796033929102101E-4</c:v>
                </c:pt>
                <c:pt idx="655">
                  <c:v>2.3796033929102101E-4</c:v>
                </c:pt>
                <c:pt idx="656">
                  <c:v>2.3979590332601198E-4</c:v>
                </c:pt>
                <c:pt idx="657">
                  <c:v>2.41666653892025E-4</c:v>
                </c:pt>
                <c:pt idx="658">
                  <c:v>2.41666653892025E-4</c:v>
                </c:pt>
                <c:pt idx="659">
                  <c:v>2.4376731016673104E-4</c:v>
                </c:pt>
                <c:pt idx="660">
                  <c:v>2.4376731016673104E-4</c:v>
                </c:pt>
                <c:pt idx="661">
                  <c:v>2.4376731016673104E-4</c:v>
                </c:pt>
                <c:pt idx="662">
                  <c:v>2.4390243925154206E-4</c:v>
                </c:pt>
                <c:pt idx="663">
                  <c:v>2.4464831221848694E-4</c:v>
                </c:pt>
                <c:pt idx="664">
                  <c:v>2.4464831221848694E-4</c:v>
                </c:pt>
                <c:pt idx="665">
                  <c:v>2.4701195070520011E-4</c:v>
                </c:pt>
                <c:pt idx="666">
                  <c:v>2.4936386034824003E-4</c:v>
                </c:pt>
                <c:pt idx="667">
                  <c:v>2.4936386034824003E-4</c:v>
                </c:pt>
                <c:pt idx="668">
                  <c:v>2.4999998277053204E-4</c:v>
                </c:pt>
                <c:pt idx="669">
                  <c:v>2.4999998277053204E-4</c:v>
                </c:pt>
                <c:pt idx="670">
                  <c:v>2.5000001187436299E-4</c:v>
                </c:pt>
                <c:pt idx="671">
                  <c:v>2.5000001187436299E-4</c:v>
                </c:pt>
                <c:pt idx="672">
                  <c:v>2.5000001187436299E-4</c:v>
                </c:pt>
                <c:pt idx="673">
                  <c:v>2.5074626319110404E-4</c:v>
                </c:pt>
                <c:pt idx="674">
                  <c:v>2.5085519882850311E-4</c:v>
                </c:pt>
                <c:pt idx="675">
                  <c:v>2.5085519882850311E-4</c:v>
                </c:pt>
                <c:pt idx="676">
                  <c:v>2.5085519882850311E-4</c:v>
                </c:pt>
                <c:pt idx="677">
                  <c:v>2.5085519882850311E-4</c:v>
                </c:pt>
                <c:pt idx="678">
                  <c:v>2.5085519882850311E-4</c:v>
                </c:pt>
                <c:pt idx="679">
                  <c:v>2.5085519882850311E-4</c:v>
                </c:pt>
                <c:pt idx="680">
                  <c:v>2.5246548466384405E-4</c:v>
                </c:pt>
                <c:pt idx="681">
                  <c:v>2.5246548466384405E-4</c:v>
                </c:pt>
                <c:pt idx="682">
                  <c:v>2.5268815807066907E-4</c:v>
                </c:pt>
                <c:pt idx="683">
                  <c:v>2.5268815807066907E-4</c:v>
                </c:pt>
                <c:pt idx="684">
                  <c:v>2.5427874061279004E-4</c:v>
                </c:pt>
                <c:pt idx="685">
                  <c:v>2.5454544811509506E-4</c:v>
                </c:pt>
                <c:pt idx="686">
                  <c:v>2.5714284856803699E-4</c:v>
                </c:pt>
                <c:pt idx="687">
                  <c:v>2.5714284856803699E-4</c:v>
                </c:pt>
                <c:pt idx="688">
                  <c:v>2.5714284856803699E-4</c:v>
                </c:pt>
                <c:pt idx="689">
                  <c:v>2.5757573894225104E-4</c:v>
                </c:pt>
                <c:pt idx="690">
                  <c:v>2.5757573894225104E-4</c:v>
                </c:pt>
                <c:pt idx="691">
                  <c:v>2.5757573894225104E-4</c:v>
                </c:pt>
                <c:pt idx="692">
                  <c:v>2.5949368136934904E-4</c:v>
                </c:pt>
                <c:pt idx="693">
                  <c:v>2.5949368136934904E-4</c:v>
                </c:pt>
                <c:pt idx="694">
                  <c:v>2.5949368136934904E-4</c:v>
                </c:pt>
                <c:pt idx="695">
                  <c:v>2.5954199372790803E-4</c:v>
                </c:pt>
                <c:pt idx="696">
                  <c:v>2.5954199372790803E-4</c:v>
                </c:pt>
                <c:pt idx="697">
                  <c:v>2.5954199372790803E-4</c:v>
                </c:pt>
                <c:pt idx="698">
                  <c:v>2.6086956495419112E-4</c:v>
                </c:pt>
                <c:pt idx="699">
                  <c:v>2.611110976431521E-4</c:v>
                </c:pt>
                <c:pt idx="700">
                  <c:v>2.611110976431521E-4</c:v>
                </c:pt>
                <c:pt idx="701">
                  <c:v>2.611110976431521E-4</c:v>
                </c:pt>
                <c:pt idx="702">
                  <c:v>2.6146788150072098E-4</c:v>
                </c:pt>
                <c:pt idx="703">
                  <c:v>2.6146788150072098E-4</c:v>
                </c:pt>
                <c:pt idx="704">
                  <c:v>2.6268657529726608E-4</c:v>
                </c:pt>
                <c:pt idx="705">
                  <c:v>2.6293104747310308E-4</c:v>
                </c:pt>
                <c:pt idx="706">
                  <c:v>2.6293104747310308E-4</c:v>
                </c:pt>
                <c:pt idx="707">
                  <c:v>2.6407768018543709E-4</c:v>
                </c:pt>
                <c:pt idx="708">
                  <c:v>2.6407768018543709E-4</c:v>
                </c:pt>
                <c:pt idx="709">
                  <c:v>2.6415096363052699E-4</c:v>
                </c:pt>
                <c:pt idx="710">
                  <c:v>2.6415096363052699E-4</c:v>
                </c:pt>
                <c:pt idx="711">
                  <c:v>2.6415096363052699E-4</c:v>
                </c:pt>
                <c:pt idx="712">
                  <c:v>2.6415096363052699E-4</c:v>
                </c:pt>
                <c:pt idx="713">
                  <c:v>2.6415096363052699E-4</c:v>
                </c:pt>
                <c:pt idx="714">
                  <c:v>2.6415096363052699E-4</c:v>
                </c:pt>
                <c:pt idx="715">
                  <c:v>2.6415096363052699E-4</c:v>
                </c:pt>
                <c:pt idx="716">
                  <c:v>2.6415096363052699E-4</c:v>
                </c:pt>
                <c:pt idx="717">
                  <c:v>2.6422017253935305E-4</c:v>
                </c:pt>
                <c:pt idx="718">
                  <c:v>2.6422017253935305E-4</c:v>
                </c:pt>
                <c:pt idx="719">
                  <c:v>2.6422017253935305E-4</c:v>
                </c:pt>
                <c:pt idx="720">
                  <c:v>2.7131784008815906E-4</c:v>
                </c:pt>
                <c:pt idx="721">
                  <c:v>2.7131784008815906E-4</c:v>
                </c:pt>
                <c:pt idx="722">
                  <c:v>2.7557410066947303E-4</c:v>
                </c:pt>
                <c:pt idx="723">
                  <c:v>2.7557410066947303E-4</c:v>
                </c:pt>
                <c:pt idx="724">
                  <c:v>2.7586208307184306E-4</c:v>
                </c:pt>
                <c:pt idx="725">
                  <c:v>2.761692740023141E-4</c:v>
                </c:pt>
                <c:pt idx="726">
                  <c:v>2.761692740023141E-4</c:v>
                </c:pt>
                <c:pt idx="727">
                  <c:v>2.777777845039961E-4</c:v>
                </c:pt>
                <c:pt idx="728">
                  <c:v>2.777777845039961E-4</c:v>
                </c:pt>
                <c:pt idx="729">
                  <c:v>2.777777845039961E-4</c:v>
                </c:pt>
                <c:pt idx="730">
                  <c:v>2.7906976174563213E-4</c:v>
                </c:pt>
                <c:pt idx="731">
                  <c:v>2.7927928022109005E-4</c:v>
                </c:pt>
                <c:pt idx="732">
                  <c:v>2.7983539621345704E-4</c:v>
                </c:pt>
                <c:pt idx="733">
                  <c:v>2.7983539621345704E-4</c:v>
                </c:pt>
                <c:pt idx="734">
                  <c:v>2.8251120238564903E-4</c:v>
                </c:pt>
                <c:pt idx="735">
                  <c:v>2.8571428265422604E-4</c:v>
                </c:pt>
                <c:pt idx="736">
                  <c:v>2.8571428265422604E-4</c:v>
                </c:pt>
                <c:pt idx="737">
                  <c:v>2.9197079129517106E-4</c:v>
                </c:pt>
                <c:pt idx="738">
                  <c:v>2.9339853790588699E-4</c:v>
                </c:pt>
                <c:pt idx="739">
                  <c:v>2.9339853790588699E-4</c:v>
                </c:pt>
                <c:pt idx="740">
                  <c:v>2.9339853790588699E-4</c:v>
                </c:pt>
                <c:pt idx="741">
                  <c:v>2.9596412787213911E-4</c:v>
                </c:pt>
                <c:pt idx="742">
                  <c:v>2.9906543204560903E-4</c:v>
                </c:pt>
                <c:pt idx="743">
                  <c:v>3.0321412486955513E-4</c:v>
                </c:pt>
                <c:pt idx="744">
                  <c:v>3.0446192249655707E-4</c:v>
                </c:pt>
                <c:pt idx="745">
                  <c:v>3.0446192249655707E-4</c:v>
                </c:pt>
                <c:pt idx="746">
                  <c:v>3.0446192249655707E-4</c:v>
                </c:pt>
                <c:pt idx="747">
                  <c:v>3.0476192478090508E-4</c:v>
                </c:pt>
                <c:pt idx="748">
                  <c:v>3.0476192478090508E-4</c:v>
                </c:pt>
                <c:pt idx="749">
                  <c:v>3.0476192478090508E-4</c:v>
                </c:pt>
                <c:pt idx="750">
                  <c:v>3.0526315094903111E-4</c:v>
                </c:pt>
                <c:pt idx="751">
                  <c:v>3.0526315094903111E-4</c:v>
                </c:pt>
                <c:pt idx="752">
                  <c:v>3.0526315094903111E-4</c:v>
                </c:pt>
                <c:pt idx="753">
                  <c:v>3.0607124790549305E-4</c:v>
                </c:pt>
                <c:pt idx="754">
                  <c:v>3.0607124790549305E-4</c:v>
                </c:pt>
                <c:pt idx="755">
                  <c:v>3.0607124790549305E-4</c:v>
                </c:pt>
                <c:pt idx="756">
                  <c:v>3.0607124790549305E-4</c:v>
                </c:pt>
                <c:pt idx="757">
                  <c:v>3.0607124790549305E-4</c:v>
                </c:pt>
                <c:pt idx="758">
                  <c:v>3.0607124790549305E-4</c:v>
                </c:pt>
                <c:pt idx="759">
                  <c:v>3.0769230215810207E-4</c:v>
                </c:pt>
                <c:pt idx="760">
                  <c:v>3.0769230215810207E-4</c:v>
                </c:pt>
                <c:pt idx="761">
                  <c:v>3.0769230215810207E-4</c:v>
                </c:pt>
                <c:pt idx="762">
                  <c:v>3.0769230215810207E-4</c:v>
                </c:pt>
                <c:pt idx="763">
                  <c:v>3.0769230215810207E-4</c:v>
                </c:pt>
                <c:pt idx="764">
                  <c:v>3.0769233126193312E-4</c:v>
                </c:pt>
                <c:pt idx="765">
                  <c:v>3.0882353894412507E-4</c:v>
                </c:pt>
                <c:pt idx="766">
                  <c:v>3.0882353894412507E-4</c:v>
                </c:pt>
                <c:pt idx="767">
                  <c:v>3.091787511948501E-4</c:v>
                </c:pt>
                <c:pt idx="768">
                  <c:v>3.091787511948501E-4</c:v>
                </c:pt>
                <c:pt idx="769">
                  <c:v>3.1192661845125307E-4</c:v>
                </c:pt>
                <c:pt idx="770">
                  <c:v>3.1249999301508107E-4</c:v>
                </c:pt>
                <c:pt idx="771">
                  <c:v>3.1268436578102404E-4</c:v>
                </c:pt>
                <c:pt idx="772">
                  <c:v>3.137254971079531E-4</c:v>
                </c:pt>
                <c:pt idx="773">
                  <c:v>3.1481482437811808E-4</c:v>
                </c:pt>
                <c:pt idx="774">
                  <c:v>3.1896552536636602E-4</c:v>
                </c:pt>
                <c:pt idx="775">
                  <c:v>3.1896552536636602E-4</c:v>
                </c:pt>
                <c:pt idx="776">
                  <c:v>3.1896552536636602E-4</c:v>
                </c:pt>
                <c:pt idx="777">
                  <c:v>3.1914893770590403E-4</c:v>
                </c:pt>
                <c:pt idx="778">
                  <c:v>3.1914893770590403E-4</c:v>
                </c:pt>
                <c:pt idx="779">
                  <c:v>3.1914893770590403E-4</c:v>
                </c:pt>
                <c:pt idx="780">
                  <c:v>3.2273837132379418E-4</c:v>
                </c:pt>
                <c:pt idx="781">
                  <c:v>3.2273837132379418E-4</c:v>
                </c:pt>
                <c:pt idx="782">
                  <c:v>3.2273837132379418E-4</c:v>
                </c:pt>
                <c:pt idx="783">
                  <c:v>3.2500000088475612E-4</c:v>
                </c:pt>
                <c:pt idx="784">
                  <c:v>3.2682926394045407E-4</c:v>
                </c:pt>
                <c:pt idx="785">
                  <c:v>3.2758619636297204E-4</c:v>
                </c:pt>
                <c:pt idx="786">
                  <c:v>3.2835820456966812E-4</c:v>
                </c:pt>
                <c:pt idx="787">
                  <c:v>3.2835820456966812E-4</c:v>
                </c:pt>
                <c:pt idx="788">
                  <c:v>3.2835820456966812E-4</c:v>
                </c:pt>
                <c:pt idx="789">
                  <c:v>3.3333332976326308E-4</c:v>
                </c:pt>
                <c:pt idx="790">
                  <c:v>3.3333335886709414E-4</c:v>
                </c:pt>
                <c:pt idx="791">
                  <c:v>3.3447099849581702E-4</c:v>
                </c:pt>
                <c:pt idx="792">
                  <c:v>3.3447099849581702E-4</c:v>
                </c:pt>
                <c:pt idx="793">
                  <c:v>3.3447099849581702E-4</c:v>
                </c:pt>
                <c:pt idx="794">
                  <c:v>3.3447099849581702E-4</c:v>
                </c:pt>
                <c:pt idx="795">
                  <c:v>3.3516483381390599E-4</c:v>
                </c:pt>
                <c:pt idx="796">
                  <c:v>3.3516483381390599E-4</c:v>
                </c:pt>
                <c:pt idx="797">
                  <c:v>3.3673469442874209E-4</c:v>
                </c:pt>
                <c:pt idx="798">
                  <c:v>3.3673469442874209E-4</c:v>
                </c:pt>
                <c:pt idx="799">
                  <c:v>3.3874710788950313E-4</c:v>
                </c:pt>
                <c:pt idx="800">
                  <c:v>3.3874710788950313E-4</c:v>
                </c:pt>
                <c:pt idx="801">
                  <c:v>3.3874710788950313E-4</c:v>
                </c:pt>
                <c:pt idx="802">
                  <c:v>3.3913043444044904E-4</c:v>
                </c:pt>
                <c:pt idx="803">
                  <c:v>3.4403669997118408E-4</c:v>
                </c:pt>
                <c:pt idx="804">
                  <c:v>3.4417345887050011E-4</c:v>
                </c:pt>
                <c:pt idx="805">
                  <c:v>3.4417345887050011E-4</c:v>
                </c:pt>
                <c:pt idx="806">
                  <c:v>3.4417345887050011E-4</c:v>
                </c:pt>
                <c:pt idx="807">
                  <c:v>3.4456930006854209E-4</c:v>
                </c:pt>
                <c:pt idx="808">
                  <c:v>3.4456930006854209E-4</c:v>
                </c:pt>
                <c:pt idx="809">
                  <c:v>3.4456930006854209E-4</c:v>
                </c:pt>
                <c:pt idx="810">
                  <c:v>3.4456930006854209E-4</c:v>
                </c:pt>
                <c:pt idx="811">
                  <c:v>3.4934497671201809E-4</c:v>
                </c:pt>
                <c:pt idx="812">
                  <c:v>3.4934497671201809E-4</c:v>
                </c:pt>
                <c:pt idx="813">
                  <c:v>3.4934497671201809E-4</c:v>
                </c:pt>
                <c:pt idx="814">
                  <c:v>3.4934497671201809E-4</c:v>
                </c:pt>
                <c:pt idx="815">
                  <c:v>3.4934497671201809E-4</c:v>
                </c:pt>
                <c:pt idx="816">
                  <c:v>3.5087720607407407E-4</c:v>
                </c:pt>
                <c:pt idx="817">
                  <c:v>3.5087720607407407E-4</c:v>
                </c:pt>
                <c:pt idx="818">
                  <c:v>3.517587902024391E-4</c:v>
                </c:pt>
                <c:pt idx="819">
                  <c:v>3.517587902024391E-4</c:v>
                </c:pt>
                <c:pt idx="820">
                  <c:v>3.517587902024391E-4</c:v>
                </c:pt>
                <c:pt idx="821">
                  <c:v>3.5323383053764706E-4</c:v>
                </c:pt>
                <c:pt idx="822">
                  <c:v>3.5323383053764706E-4</c:v>
                </c:pt>
                <c:pt idx="823">
                  <c:v>3.5714285331778201E-4</c:v>
                </c:pt>
                <c:pt idx="824">
                  <c:v>3.5978839150629911E-4</c:v>
                </c:pt>
                <c:pt idx="825">
                  <c:v>3.5978839150629911E-4</c:v>
                </c:pt>
                <c:pt idx="826">
                  <c:v>3.6012573400512311E-4</c:v>
                </c:pt>
                <c:pt idx="827">
                  <c:v>3.6012573400512311E-4</c:v>
                </c:pt>
                <c:pt idx="828">
                  <c:v>3.6012573400512311E-4</c:v>
                </c:pt>
                <c:pt idx="829">
                  <c:v>3.6012573400512311E-4</c:v>
                </c:pt>
                <c:pt idx="830">
                  <c:v>3.6012573400512311E-4</c:v>
                </c:pt>
                <c:pt idx="831">
                  <c:v>3.6012573400512311E-4</c:v>
                </c:pt>
                <c:pt idx="832">
                  <c:v>3.6012573400512311E-4</c:v>
                </c:pt>
                <c:pt idx="833">
                  <c:v>3.6012573400512311E-4</c:v>
                </c:pt>
                <c:pt idx="834">
                  <c:v>3.6160714807920207E-4</c:v>
                </c:pt>
                <c:pt idx="835">
                  <c:v>3.6160714807920207E-4</c:v>
                </c:pt>
                <c:pt idx="836">
                  <c:v>3.6160714807920207E-4</c:v>
                </c:pt>
                <c:pt idx="837">
                  <c:v>3.6160714807920207E-4</c:v>
                </c:pt>
                <c:pt idx="838">
                  <c:v>3.6160714807920207E-4</c:v>
                </c:pt>
                <c:pt idx="839">
                  <c:v>3.6160714807920207E-4</c:v>
                </c:pt>
                <c:pt idx="840">
                  <c:v>3.6160714807920207E-4</c:v>
                </c:pt>
                <c:pt idx="841">
                  <c:v>3.6402570549398704E-4</c:v>
                </c:pt>
                <c:pt idx="842">
                  <c:v>3.6402570549398704E-4</c:v>
                </c:pt>
                <c:pt idx="843">
                  <c:v>3.6402570549398704E-4</c:v>
                </c:pt>
                <c:pt idx="844">
                  <c:v>3.6472946521826116E-4</c:v>
                </c:pt>
                <c:pt idx="845">
                  <c:v>3.6472946521826116E-4</c:v>
                </c:pt>
                <c:pt idx="846">
                  <c:v>3.6472946521826116E-4</c:v>
                </c:pt>
                <c:pt idx="847">
                  <c:v>3.6472946521826116E-4</c:v>
                </c:pt>
                <c:pt idx="848">
                  <c:v>3.6472946521826116E-4</c:v>
                </c:pt>
                <c:pt idx="849">
                  <c:v>3.6578945582732612E-4</c:v>
                </c:pt>
                <c:pt idx="850">
                  <c:v>3.6578945582732612E-4</c:v>
                </c:pt>
                <c:pt idx="851">
                  <c:v>3.6578945582732612E-4</c:v>
                </c:pt>
                <c:pt idx="852">
                  <c:v>3.6578945582732612E-4</c:v>
                </c:pt>
                <c:pt idx="853">
                  <c:v>3.6578945582732612E-4</c:v>
                </c:pt>
                <c:pt idx="854">
                  <c:v>3.6798088694922604E-4</c:v>
                </c:pt>
                <c:pt idx="855">
                  <c:v>3.6798088694922604E-4</c:v>
                </c:pt>
                <c:pt idx="856">
                  <c:v>3.6798088694922604E-4</c:v>
                </c:pt>
                <c:pt idx="857">
                  <c:v>3.6798088694922604E-4</c:v>
                </c:pt>
                <c:pt idx="858">
                  <c:v>3.7179485661909011E-4</c:v>
                </c:pt>
                <c:pt idx="859">
                  <c:v>3.7179485661909011E-4</c:v>
                </c:pt>
                <c:pt idx="860">
                  <c:v>3.7209302536211919E-4</c:v>
                </c:pt>
                <c:pt idx="861">
                  <c:v>3.7320575211197105E-4</c:v>
                </c:pt>
                <c:pt idx="862">
                  <c:v>3.7850468652322905E-4</c:v>
                </c:pt>
                <c:pt idx="863">
                  <c:v>3.7850468652322905E-4</c:v>
                </c:pt>
                <c:pt idx="864">
                  <c:v>3.7850468652322905E-4</c:v>
                </c:pt>
                <c:pt idx="865">
                  <c:v>3.7850468652322905E-4</c:v>
                </c:pt>
                <c:pt idx="866">
                  <c:v>3.7850468652322905E-4</c:v>
                </c:pt>
                <c:pt idx="867">
                  <c:v>3.7850468652322905E-4</c:v>
                </c:pt>
                <c:pt idx="868">
                  <c:v>3.7850468652322905E-4</c:v>
                </c:pt>
                <c:pt idx="869">
                  <c:v>3.7850468652322905E-4</c:v>
                </c:pt>
                <c:pt idx="870">
                  <c:v>3.7850468652322905E-4</c:v>
                </c:pt>
                <c:pt idx="871">
                  <c:v>3.7850468652322905E-4</c:v>
                </c:pt>
                <c:pt idx="872">
                  <c:v>3.7850468652322905E-4</c:v>
                </c:pt>
                <c:pt idx="873">
                  <c:v>3.7850468652322905E-4</c:v>
                </c:pt>
                <c:pt idx="874">
                  <c:v>3.7850468652322905E-4</c:v>
                </c:pt>
                <c:pt idx="875">
                  <c:v>3.7850468652322905E-4</c:v>
                </c:pt>
                <c:pt idx="876">
                  <c:v>3.7850468652322905E-4</c:v>
                </c:pt>
                <c:pt idx="877">
                  <c:v>3.7850468652322905E-4</c:v>
                </c:pt>
                <c:pt idx="878">
                  <c:v>3.7850468652322905E-4</c:v>
                </c:pt>
                <c:pt idx="879">
                  <c:v>3.7850468652322905E-4</c:v>
                </c:pt>
                <c:pt idx="880">
                  <c:v>3.7850468652322905E-4</c:v>
                </c:pt>
                <c:pt idx="881">
                  <c:v>3.8032786687836111E-4</c:v>
                </c:pt>
                <c:pt idx="882">
                  <c:v>3.8032786687836111E-4</c:v>
                </c:pt>
                <c:pt idx="883">
                  <c:v>3.8032786687836111E-4</c:v>
                </c:pt>
                <c:pt idx="884">
                  <c:v>3.8032786687836111E-4</c:v>
                </c:pt>
                <c:pt idx="885">
                  <c:v>3.8032786687836111E-4</c:v>
                </c:pt>
                <c:pt idx="886">
                  <c:v>3.8032786687836111E-4</c:v>
                </c:pt>
                <c:pt idx="887">
                  <c:v>3.8032786687836111E-4</c:v>
                </c:pt>
                <c:pt idx="888">
                  <c:v>3.8032786687836111E-4</c:v>
                </c:pt>
                <c:pt idx="889">
                  <c:v>3.8032786687836111E-4</c:v>
                </c:pt>
                <c:pt idx="890">
                  <c:v>3.8072292227298005E-4</c:v>
                </c:pt>
                <c:pt idx="891">
                  <c:v>3.8072292227298005E-4</c:v>
                </c:pt>
                <c:pt idx="892">
                  <c:v>3.8072292227298005E-4</c:v>
                </c:pt>
                <c:pt idx="893">
                  <c:v>3.809523768723011E-4</c:v>
                </c:pt>
                <c:pt idx="894">
                  <c:v>3.809523768723011E-4</c:v>
                </c:pt>
                <c:pt idx="895">
                  <c:v>3.809523768723011E-4</c:v>
                </c:pt>
                <c:pt idx="896">
                  <c:v>3.809523768723011E-4</c:v>
                </c:pt>
                <c:pt idx="897">
                  <c:v>3.809523768723011E-4</c:v>
                </c:pt>
                <c:pt idx="898">
                  <c:v>3.8095240597613215E-4</c:v>
                </c:pt>
                <c:pt idx="899">
                  <c:v>3.8655463140457901E-4</c:v>
                </c:pt>
                <c:pt idx="900">
                  <c:v>3.8911565206944905E-4</c:v>
                </c:pt>
                <c:pt idx="901">
                  <c:v>3.8911565206944905E-4</c:v>
                </c:pt>
                <c:pt idx="902">
                  <c:v>3.8911565206944905E-4</c:v>
                </c:pt>
                <c:pt idx="903">
                  <c:v>3.8911565206944905E-4</c:v>
                </c:pt>
                <c:pt idx="904">
                  <c:v>3.8911565206944905E-4</c:v>
                </c:pt>
                <c:pt idx="905">
                  <c:v>3.9036144153215007E-4</c:v>
                </c:pt>
                <c:pt idx="906">
                  <c:v>3.9036144153215007E-4</c:v>
                </c:pt>
                <c:pt idx="907">
                  <c:v>3.9795920019969312E-4</c:v>
                </c:pt>
                <c:pt idx="908">
                  <c:v>3.9903845754452012E-4</c:v>
                </c:pt>
                <c:pt idx="909">
                  <c:v>3.9903845754452012E-4</c:v>
                </c:pt>
                <c:pt idx="910">
                  <c:v>4.0000001899898112E-4</c:v>
                </c:pt>
                <c:pt idx="911">
                  <c:v>4.0000001899898112E-4</c:v>
                </c:pt>
                <c:pt idx="912">
                  <c:v>4.0000001899898112E-4</c:v>
                </c:pt>
                <c:pt idx="913">
                  <c:v>4.0000001899898112E-4</c:v>
                </c:pt>
                <c:pt idx="914">
                  <c:v>4.0000001899898112E-4</c:v>
                </c:pt>
                <c:pt idx="915">
                  <c:v>4.0000001899898112E-4</c:v>
                </c:pt>
                <c:pt idx="916">
                  <c:v>4.0000001899898112E-4</c:v>
                </c:pt>
                <c:pt idx="917">
                  <c:v>4.0000001899898112E-4</c:v>
                </c:pt>
                <c:pt idx="918">
                  <c:v>4.0000001899898112E-4</c:v>
                </c:pt>
                <c:pt idx="919">
                  <c:v>4.0294841164723001E-4</c:v>
                </c:pt>
                <c:pt idx="920">
                  <c:v>4.0294841164723001E-4</c:v>
                </c:pt>
                <c:pt idx="921">
                  <c:v>4.0294841164723001E-4</c:v>
                </c:pt>
                <c:pt idx="922">
                  <c:v>4.0294841164723001E-4</c:v>
                </c:pt>
                <c:pt idx="923">
                  <c:v>4.0294841164723001E-4</c:v>
                </c:pt>
                <c:pt idx="924">
                  <c:v>4.0310746408067606E-4</c:v>
                </c:pt>
                <c:pt idx="925">
                  <c:v>4.0310746408067606E-4</c:v>
                </c:pt>
                <c:pt idx="926">
                  <c:v>4.0310746408067606E-4</c:v>
                </c:pt>
                <c:pt idx="927">
                  <c:v>4.0310746408067606E-4</c:v>
                </c:pt>
                <c:pt idx="928">
                  <c:v>4.0310746408067606E-4</c:v>
                </c:pt>
                <c:pt idx="929">
                  <c:v>4.0310746408067606E-4</c:v>
                </c:pt>
                <c:pt idx="930">
                  <c:v>4.0310746408067606E-4</c:v>
                </c:pt>
                <c:pt idx="931">
                  <c:v>4.0310746408067606E-4</c:v>
                </c:pt>
                <c:pt idx="932">
                  <c:v>4.0310746408067606E-4</c:v>
                </c:pt>
                <c:pt idx="933">
                  <c:v>4.0310746408067606E-4</c:v>
                </c:pt>
                <c:pt idx="934">
                  <c:v>4.0310746408067606E-4</c:v>
                </c:pt>
                <c:pt idx="935">
                  <c:v>4.0310746408067606E-4</c:v>
                </c:pt>
                <c:pt idx="936">
                  <c:v>4.0310746408067606E-4</c:v>
                </c:pt>
                <c:pt idx="937">
                  <c:v>4.0310746408067606E-4</c:v>
                </c:pt>
                <c:pt idx="938">
                  <c:v>4.0310746408067606E-4</c:v>
                </c:pt>
                <c:pt idx="939">
                  <c:v>4.0310746408067606E-4</c:v>
                </c:pt>
                <c:pt idx="940">
                  <c:v>4.0310746408067606E-4</c:v>
                </c:pt>
                <c:pt idx="941">
                  <c:v>4.0310746408067606E-4</c:v>
                </c:pt>
                <c:pt idx="942">
                  <c:v>4.0310746408067606E-4</c:v>
                </c:pt>
                <c:pt idx="943">
                  <c:v>4.0310746408067606E-4</c:v>
                </c:pt>
                <c:pt idx="944">
                  <c:v>4.0310746408067606E-4</c:v>
                </c:pt>
                <c:pt idx="945">
                  <c:v>4.0310746408067606E-4</c:v>
                </c:pt>
                <c:pt idx="946">
                  <c:v>4.0310746408067606E-4</c:v>
                </c:pt>
                <c:pt idx="947">
                  <c:v>4.0310746408067606E-4</c:v>
                </c:pt>
                <c:pt idx="948">
                  <c:v>4.0310746408067606E-4</c:v>
                </c:pt>
                <c:pt idx="949">
                  <c:v>4.0310746408067606E-4</c:v>
                </c:pt>
                <c:pt idx="950">
                  <c:v>4.0310746408067606E-4</c:v>
                </c:pt>
                <c:pt idx="951">
                  <c:v>4.0310746408067606E-4</c:v>
                </c:pt>
                <c:pt idx="952">
                  <c:v>4.0310746408067606E-4</c:v>
                </c:pt>
                <c:pt idx="953">
                  <c:v>4.0310746408067606E-4</c:v>
                </c:pt>
                <c:pt idx="954">
                  <c:v>4.074074095115071E-4</c:v>
                </c:pt>
                <c:pt idx="955">
                  <c:v>4.0786238969303722E-4</c:v>
                </c:pt>
                <c:pt idx="956">
                  <c:v>4.0786238969303722E-4</c:v>
                </c:pt>
                <c:pt idx="957">
                  <c:v>4.1071427403949212E-4</c:v>
                </c:pt>
                <c:pt idx="958">
                  <c:v>4.1111110476776995E-4</c:v>
                </c:pt>
                <c:pt idx="959">
                  <c:v>4.1111110476776995E-4</c:v>
                </c:pt>
                <c:pt idx="960">
                  <c:v>4.1111110476776995E-4</c:v>
                </c:pt>
                <c:pt idx="961">
                  <c:v>4.1176471859216728E-4</c:v>
                </c:pt>
                <c:pt idx="962">
                  <c:v>4.1176471859216728E-4</c:v>
                </c:pt>
                <c:pt idx="963">
                  <c:v>4.1214749217033402E-4</c:v>
                </c:pt>
                <c:pt idx="964">
                  <c:v>4.1214749217033402E-4</c:v>
                </c:pt>
                <c:pt idx="965">
                  <c:v>4.1394334402866716E-4</c:v>
                </c:pt>
                <c:pt idx="966">
                  <c:v>4.1840088670141995E-4</c:v>
                </c:pt>
                <c:pt idx="967">
                  <c:v>4.1840088670141995E-4</c:v>
                </c:pt>
                <c:pt idx="968">
                  <c:v>4.1840088670141995E-4</c:v>
                </c:pt>
                <c:pt idx="969">
                  <c:v>4.1840088670141995E-4</c:v>
                </c:pt>
                <c:pt idx="970">
                  <c:v>4.1840088670141995E-4</c:v>
                </c:pt>
                <c:pt idx="971">
                  <c:v>4.21052624005824E-4</c:v>
                </c:pt>
                <c:pt idx="972">
                  <c:v>4.2150536319240911E-4</c:v>
                </c:pt>
                <c:pt idx="973">
                  <c:v>4.2222221964038919E-4</c:v>
                </c:pt>
                <c:pt idx="974">
                  <c:v>4.2253520223312107E-4</c:v>
                </c:pt>
                <c:pt idx="975">
                  <c:v>4.2253520223312107E-4</c:v>
                </c:pt>
                <c:pt idx="976">
                  <c:v>4.2253520223312107E-4</c:v>
                </c:pt>
                <c:pt idx="977">
                  <c:v>4.2253520223312107E-4</c:v>
                </c:pt>
                <c:pt idx="978">
                  <c:v>4.2253520223312107E-4</c:v>
                </c:pt>
                <c:pt idx="979">
                  <c:v>4.2307691182941225E-4</c:v>
                </c:pt>
                <c:pt idx="980">
                  <c:v>4.2489269981160803E-4</c:v>
                </c:pt>
                <c:pt idx="981">
                  <c:v>4.2489269981160803E-4</c:v>
                </c:pt>
                <c:pt idx="982">
                  <c:v>4.2489269981160803E-4</c:v>
                </c:pt>
                <c:pt idx="983">
                  <c:v>4.2489269981160803E-4</c:v>
                </c:pt>
                <c:pt idx="984">
                  <c:v>4.2526962351985314E-4</c:v>
                </c:pt>
                <c:pt idx="985">
                  <c:v>4.2526962351985314E-4</c:v>
                </c:pt>
                <c:pt idx="986">
                  <c:v>4.260869463905691E-4</c:v>
                </c:pt>
                <c:pt idx="987">
                  <c:v>4.274193488527091E-4</c:v>
                </c:pt>
                <c:pt idx="988">
                  <c:v>4.2911877972073907E-4</c:v>
                </c:pt>
                <c:pt idx="989">
                  <c:v>4.31328022386879E-4</c:v>
                </c:pt>
                <c:pt idx="990">
                  <c:v>4.3290891335345816E-4</c:v>
                </c:pt>
                <c:pt idx="991">
                  <c:v>4.3290891335345816E-4</c:v>
                </c:pt>
                <c:pt idx="992">
                  <c:v>4.3290891335345816E-4</c:v>
                </c:pt>
                <c:pt idx="993">
                  <c:v>4.3290891335345816E-4</c:v>
                </c:pt>
                <c:pt idx="994">
                  <c:v>4.3290891335345816E-4</c:v>
                </c:pt>
                <c:pt idx="995">
                  <c:v>4.3290891335345816E-4</c:v>
                </c:pt>
                <c:pt idx="996">
                  <c:v>4.3290891335345816E-4</c:v>
                </c:pt>
                <c:pt idx="997">
                  <c:v>4.3290891335345816E-4</c:v>
                </c:pt>
                <c:pt idx="998">
                  <c:v>4.3290891335345816E-4</c:v>
                </c:pt>
                <c:pt idx="999">
                  <c:v>4.3290891335345816E-4</c:v>
                </c:pt>
                <c:pt idx="1000">
                  <c:v>4.3290891335345816E-4</c:v>
                </c:pt>
                <c:pt idx="1001">
                  <c:v>4.3290891335345816E-4</c:v>
                </c:pt>
                <c:pt idx="1002">
                  <c:v>4.3523314525373307E-4</c:v>
                </c:pt>
                <c:pt idx="1003">
                  <c:v>4.3523314525373307E-4</c:v>
                </c:pt>
                <c:pt idx="1004">
                  <c:v>4.3523314525373307E-4</c:v>
                </c:pt>
                <c:pt idx="1005">
                  <c:v>4.3668123544193804E-4</c:v>
                </c:pt>
                <c:pt idx="1006">
                  <c:v>4.3732812628150003E-4</c:v>
                </c:pt>
                <c:pt idx="1007">
                  <c:v>4.3749998440034704E-4</c:v>
                </c:pt>
                <c:pt idx="1008">
                  <c:v>4.3750001350417717E-4</c:v>
                </c:pt>
                <c:pt idx="1009">
                  <c:v>4.3853820534423005E-4</c:v>
                </c:pt>
                <c:pt idx="1010">
                  <c:v>4.3853820534423005E-4</c:v>
                </c:pt>
                <c:pt idx="1011">
                  <c:v>4.3962849304079993E-4</c:v>
                </c:pt>
                <c:pt idx="1012">
                  <c:v>4.4794188579544409E-4</c:v>
                </c:pt>
                <c:pt idx="1013">
                  <c:v>4.4794188579544409E-4</c:v>
                </c:pt>
                <c:pt idx="1014">
                  <c:v>4.4794188579544409E-4</c:v>
                </c:pt>
                <c:pt idx="1015">
                  <c:v>4.4794188579544409E-4</c:v>
                </c:pt>
                <c:pt idx="1016">
                  <c:v>4.4794188579544409E-4</c:v>
                </c:pt>
                <c:pt idx="1017">
                  <c:v>4.4803696800954624E-4</c:v>
                </c:pt>
                <c:pt idx="1018">
                  <c:v>4.4803696800954624E-4</c:v>
                </c:pt>
                <c:pt idx="1019">
                  <c:v>4.4803696800954624E-4</c:v>
                </c:pt>
                <c:pt idx="1020">
                  <c:v>4.4803696800954624E-4</c:v>
                </c:pt>
                <c:pt idx="1021">
                  <c:v>4.4803696800954624E-4</c:v>
                </c:pt>
                <c:pt idx="1022">
                  <c:v>4.5036320807412321E-4</c:v>
                </c:pt>
                <c:pt idx="1023">
                  <c:v>4.5036320807412321E-4</c:v>
                </c:pt>
                <c:pt idx="1024">
                  <c:v>4.5063291327096522E-4</c:v>
                </c:pt>
                <c:pt idx="1025">
                  <c:v>4.5063291327096522E-4</c:v>
                </c:pt>
                <c:pt idx="1026">
                  <c:v>4.5243056956678613E-4</c:v>
                </c:pt>
                <c:pt idx="1027">
                  <c:v>4.5454545761458587E-4</c:v>
                </c:pt>
                <c:pt idx="1028">
                  <c:v>4.5454545761458587E-4</c:v>
                </c:pt>
                <c:pt idx="1029">
                  <c:v>4.6018528519198309E-4</c:v>
                </c:pt>
                <c:pt idx="1030">
                  <c:v>4.605263238772751E-4</c:v>
                </c:pt>
                <c:pt idx="1031">
                  <c:v>4.6534652938135012E-4</c:v>
                </c:pt>
                <c:pt idx="1032">
                  <c:v>4.6956521691754498E-4</c:v>
                </c:pt>
                <c:pt idx="1033">
                  <c:v>4.7008547699078901E-4</c:v>
                </c:pt>
                <c:pt idx="1034">
                  <c:v>4.7008547699078901E-4</c:v>
                </c:pt>
                <c:pt idx="1035">
                  <c:v>4.7058824566192898E-4</c:v>
                </c:pt>
                <c:pt idx="1036">
                  <c:v>4.7058824566192898E-4</c:v>
                </c:pt>
                <c:pt idx="1037">
                  <c:v>4.7058824566192898E-4</c:v>
                </c:pt>
                <c:pt idx="1038">
                  <c:v>4.7058824566192898E-4</c:v>
                </c:pt>
                <c:pt idx="1039">
                  <c:v>4.7619047109037611E-4</c:v>
                </c:pt>
                <c:pt idx="1040">
                  <c:v>4.7975077177397901E-4</c:v>
                </c:pt>
                <c:pt idx="1041">
                  <c:v>4.8167540808208314E-4</c:v>
                </c:pt>
                <c:pt idx="1042">
                  <c:v>4.8167540808208314E-4</c:v>
                </c:pt>
                <c:pt idx="1043">
                  <c:v>4.830508551094681E-4</c:v>
                </c:pt>
                <c:pt idx="1044">
                  <c:v>4.830508551094681E-4</c:v>
                </c:pt>
                <c:pt idx="1045">
                  <c:v>4.830508551094681E-4</c:v>
                </c:pt>
                <c:pt idx="1046">
                  <c:v>4.8314608284272308E-4</c:v>
                </c:pt>
                <c:pt idx="1047">
                  <c:v>4.8314608284272308E-4</c:v>
                </c:pt>
                <c:pt idx="1048">
                  <c:v>4.8888887977227612E-4</c:v>
                </c:pt>
                <c:pt idx="1049">
                  <c:v>4.8888887977227612E-4</c:v>
                </c:pt>
                <c:pt idx="1050">
                  <c:v>4.8888887977227612E-4</c:v>
                </c:pt>
                <c:pt idx="1051">
                  <c:v>4.8927037278190309E-4</c:v>
                </c:pt>
                <c:pt idx="1052">
                  <c:v>4.9350649351254106E-4</c:v>
                </c:pt>
                <c:pt idx="1053">
                  <c:v>4.9397593829780828E-4</c:v>
                </c:pt>
                <c:pt idx="1054">
                  <c:v>4.9537036102265109E-4</c:v>
                </c:pt>
                <c:pt idx="1055">
                  <c:v>4.9537036102265109E-4</c:v>
                </c:pt>
                <c:pt idx="1056">
                  <c:v>4.9537036102265109E-4</c:v>
                </c:pt>
                <c:pt idx="1057">
                  <c:v>4.9537036102265109E-4</c:v>
                </c:pt>
                <c:pt idx="1058">
                  <c:v>4.9537036102265109E-4</c:v>
                </c:pt>
                <c:pt idx="1059">
                  <c:v>4.9586774548515721E-4</c:v>
                </c:pt>
                <c:pt idx="1060">
                  <c:v>4.9602123908698624E-4</c:v>
                </c:pt>
                <c:pt idx="1061">
                  <c:v>4.9602123908698624E-4</c:v>
                </c:pt>
                <c:pt idx="1062">
                  <c:v>4.9602123908698624E-4</c:v>
                </c:pt>
                <c:pt idx="1063">
                  <c:v>4.9602123908698624E-4</c:v>
                </c:pt>
                <c:pt idx="1064">
                  <c:v>4.9602123908698624E-4</c:v>
                </c:pt>
                <c:pt idx="1065">
                  <c:v>4.9781659618020112E-4</c:v>
                </c:pt>
                <c:pt idx="1066">
                  <c:v>4.9865950131788817E-4</c:v>
                </c:pt>
                <c:pt idx="1067">
                  <c:v>4.9999996554106517E-4</c:v>
                </c:pt>
                <c:pt idx="1068">
                  <c:v>5.0000002374872598E-4</c:v>
                </c:pt>
                <c:pt idx="1069">
                  <c:v>5.0000002374872598E-4</c:v>
                </c:pt>
                <c:pt idx="1070">
                  <c:v>5.0000002374872598E-4</c:v>
                </c:pt>
                <c:pt idx="1071">
                  <c:v>5.0000002374872598E-4</c:v>
                </c:pt>
                <c:pt idx="1072">
                  <c:v>5.0285714678466309E-4</c:v>
                </c:pt>
                <c:pt idx="1073">
                  <c:v>5.0285714678466309E-4</c:v>
                </c:pt>
                <c:pt idx="1074">
                  <c:v>5.0322577590122808E-4</c:v>
                </c:pt>
                <c:pt idx="1075">
                  <c:v>5.0322577590122808E-4</c:v>
                </c:pt>
                <c:pt idx="1076">
                  <c:v>5.0322577590122808E-4</c:v>
                </c:pt>
                <c:pt idx="1077">
                  <c:v>5.0322577590122808E-4</c:v>
                </c:pt>
                <c:pt idx="1078">
                  <c:v>5.0909089623019099E-4</c:v>
                </c:pt>
                <c:pt idx="1079">
                  <c:v>5.1515147788450089E-4</c:v>
                </c:pt>
                <c:pt idx="1080">
                  <c:v>5.1515147788450089E-4</c:v>
                </c:pt>
                <c:pt idx="1081">
                  <c:v>5.1536643877625509E-4</c:v>
                </c:pt>
                <c:pt idx="1082">
                  <c:v>5.1536643877625509E-4</c:v>
                </c:pt>
                <c:pt idx="1083">
                  <c:v>5.1536643877625509E-4</c:v>
                </c:pt>
                <c:pt idx="1084">
                  <c:v>5.1536643877625509E-4</c:v>
                </c:pt>
                <c:pt idx="1085">
                  <c:v>5.1536643877625509E-4</c:v>
                </c:pt>
                <c:pt idx="1086">
                  <c:v>5.1612907554954312E-4</c:v>
                </c:pt>
                <c:pt idx="1087">
                  <c:v>5.1709404215216626E-4</c:v>
                </c:pt>
                <c:pt idx="1088">
                  <c:v>5.1709404215216626E-4</c:v>
                </c:pt>
                <c:pt idx="1089">
                  <c:v>5.1709404215216626E-4</c:v>
                </c:pt>
                <c:pt idx="1090">
                  <c:v>5.1982380682602503E-4</c:v>
                </c:pt>
                <c:pt idx="1091">
                  <c:v>5.2493438124656721E-4</c:v>
                </c:pt>
                <c:pt idx="1092">
                  <c:v>5.2493438124656721E-4</c:v>
                </c:pt>
                <c:pt idx="1093">
                  <c:v>5.2631576545536507E-4</c:v>
                </c:pt>
                <c:pt idx="1094">
                  <c:v>5.3071253933012507E-4</c:v>
                </c:pt>
                <c:pt idx="1095">
                  <c:v>5.3071253933012507E-4</c:v>
                </c:pt>
                <c:pt idx="1096">
                  <c:v>5.3071253933012507E-4</c:v>
                </c:pt>
                <c:pt idx="1097">
                  <c:v>5.3071253933012507E-4</c:v>
                </c:pt>
                <c:pt idx="1098">
                  <c:v>5.3071253933012507E-4</c:v>
                </c:pt>
                <c:pt idx="1099">
                  <c:v>5.3146854043006908E-4</c:v>
                </c:pt>
                <c:pt idx="1100">
                  <c:v>5.3225806914269892E-4</c:v>
                </c:pt>
                <c:pt idx="1101">
                  <c:v>5.3658534307032813E-4</c:v>
                </c:pt>
                <c:pt idx="1102">
                  <c:v>5.3658534307032813E-4</c:v>
                </c:pt>
                <c:pt idx="1103">
                  <c:v>5.3658534307032813E-4</c:v>
                </c:pt>
                <c:pt idx="1104">
                  <c:v>5.3913041483610912E-4</c:v>
                </c:pt>
                <c:pt idx="1105">
                  <c:v>5.3968257270753416E-4</c:v>
                </c:pt>
                <c:pt idx="1106">
                  <c:v>5.4368935525417317E-4</c:v>
                </c:pt>
                <c:pt idx="1107">
                  <c:v>5.4867257131263625E-4</c:v>
                </c:pt>
                <c:pt idx="1108">
                  <c:v>5.6842109188437505E-4</c:v>
                </c:pt>
                <c:pt idx="1109">
                  <c:v>5.7009345619007891E-4</c:v>
                </c:pt>
                <c:pt idx="1110">
                  <c:v>5.7009345619007891E-4</c:v>
                </c:pt>
                <c:pt idx="1111">
                  <c:v>5.7009345619007891E-4</c:v>
                </c:pt>
                <c:pt idx="1112">
                  <c:v>5.7410297449678226E-4</c:v>
                </c:pt>
                <c:pt idx="1113">
                  <c:v>5.7410297449678226E-4</c:v>
                </c:pt>
                <c:pt idx="1114">
                  <c:v>5.7410297449678226E-4</c:v>
                </c:pt>
                <c:pt idx="1115">
                  <c:v>5.7410297449678226E-4</c:v>
                </c:pt>
                <c:pt idx="1116">
                  <c:v>5.7410297449678226E-4</c:v>
                </c:pt>
                <c:pt idx="1117">
                  <c:v>5.7410297449678226E-4</c:v>
                </c:pt>
                <c:pt idx="1118">
                  <c:v>5.7425739942118526E-4</c:v>
                </c:pt>
                <c:pt idx="1119">
                  <c:v>5.7571212528273507E-4</c:v>
                </c:pt>
                <c:pt idx="1120">
                  <c:v>5.7571212528273507E-4</c:v>
                </c:pt>
                <c:pt idx="1121">
                  <c:v>5.8181816712021806E-4</c:v>
                </c:pt>
                <c:pt idx="1122">
                  <c:v>5.8181816712021806E-4</c:v>
                </c:pt>
                <c:pt idx="1123">
                  <c:v>5.8252428425475998E-4</c:v>
                </c:pt>
                <c:pt idx="1124">
                  <c:v>5.8252428425475998E-4</c:v>
                </c:pt>
                <c:pt idx="1125">
                  <c:v>5.8252428425475998E-4</c:v>
                </c:pt>
                <c:pt idx="1126">
                  <c:v>5.8426969917491122E-4</c:v>
                </c:pt>
                <c:pt idx="1127">
                  <c:v>5.8426969917491122E-4</c:v>
                </c:pt>
                <c:pt idx="1128">
                  <c:v>5.8892130618915027E-4</c:v>
                </c:pt>
                <c:pt idx="1129">
                  <c:v>5.8892130618915027E-4</c:v>
                </c:pt>
                <c:pt idx="1130">
                  <c:v>5.8892130618915027E-4</c:v>
                </c:pt>
                <c:pt idx="1131">
                  <c:v>5.9178081573918516E-4</c:v>
                </c:pt>
                <c:pt idx="1132">
                  <c:v>5.9178081573918516E-4</c:v>
                </c:pt>
                <c:pt idx="1133">
                  <c:v>5.9574469923973127E-4</c:v>
                </c:pt>
                <c:pt idx="1134">
                  <c:v>5.9770117513835419E-4</c:v>
                </c:pt>
                <c:pt idx="1135">
                  <c:v>5.999999702908102E-4</c:v>
                </c:pt>
                <c:pt idx="1136">
                  <c:v>5.999999702908102E-4</c:v>
                </c:pt>
                <c:pt idx="1137">
                  <c:v>5.999999702908102E-4</c:v>
                </c:pt>
                <c:pt idx="1138">
                  <c:v>5.999999702908102E-4</c:v>
                </c:pt>
                <c:pt idx="1139">
                  <c:v>5.999999702908102E-4</c:v>
                </c:pt>
                <c:pt idx="1140">
                  <c:v>6.0000002849847122E-4</c:v>
                </c:pt>
                <c:pt idx="1141">
                  <c:v>6.0000002849847122E-4</c:v>
                </c:pt>
                <c:pt idx="1142">
                  <c:v>6.0215056873857997E-4</c:v>
                </c:pt>
                <c:pt idx="1143">
                  <c:v>6.0215056873857997E-4</c:v>
                </c:pt>
                <c:pt idx="1144">
                  <c:v>6.0759496409446023E-4</c:v>
                </c:pt>
                <c:pt idx="1145">
                  <c:v>6.0885277343913913E-4</c:v>
                </c:pt>
                <c:pt idx="1146">
                  <c:v>6.0885277343913913E-4</c:v>
                </c:pt>
                <c:pt idx="1147">
                  <c:v>6.0885277343913913E-4</c:v>
                </c:pt>
                <c:pt idx="1148">
                  <c:v>6.0885277343913913E-4</c:v>
                </c:pt>
                <c:pt idx="1149">
                  <c:v>6.0885277343913913E-4</c:v>
                </c:pt>
                <c:pt idx="1150">
                  <c:v>6.0885277343913913E-4</c:v>
                </c:pt>
                <c:pt idx="1151">
                  <c:v>6.1300705419853308E-4</c:v>
                </c:pt>
                <c:pt idx="1152">
                  <c:v>6.1300705419853308E-4</c:v>
                </c:pt>
                <c:pt idx="1153">
                  <c:v>6.1300705419853308E-4</c:v>
                </c:pt>
                <c:pt idx="1154">
                  <c:v>6.1300705419853308E-4</c:v>
                </c:pt>
                <c:pt idx="1155">
                  <c:v>6.1300705419853308E-4</c:v>
                </c:pt>
                <c:pt idx="1156">
                  <c:v>6.1300705419853308E-4</c:v>
                </c:pt>
                <c:pt idx="1157">
                  <c:v>6.1300705419853308E-4</c:v>
                </c:pt>
                <c:pt idx="1158">
                  <c:v>6.1300705419853308E-4</c:v>
                </c:pt>
                <c:pt idx="1159">
                  <c:v>6.1300705419853308E-4</c:v>
                </c:pt>
                <c:pt idx="1160">
                  <c:v>6.1300705419853308E-4</c:v>
                </c:pt>
                <c:pt idx="1161">
                  <c:v>6.1300705419853308E-4</c:v>
                </c:pt>
                <c:pt idx="1162">
                  <c:v>6.1300705419853308E-4</c:v>
                </c:pt>
                <c:pt idx="1163">
                  <c:v>6.1300705419853308E-4</c:v>
                </c:pt>
                <c:pt idx="1164">
                  <c:v>6.1300705419853308E-4</c:v>
                </c:pt>
                <c:pt idx="1165">
                  <c:v>6.1300705419853308E-4</c:v>
                </c:pt>
                <c:pt idx="1166">
                  <c:v>6.1300705419853308E-4</c:v>
                </c:pt>
                <c:pt idx="1167">
                  <c:v>6.1300705419853308E-4</c:v>
                </c:pt>
                <c:pt idx="1168">
                  <c:v>6.1300705419853308E-4</c:v>
                </c:pt>
                <c:pt idx="1169">
                  <c:v>6.1300705419853308E-4</c:v>
                </c:pt>
                <c:pt idx="1170">
                  <c:v>6.1300705419853308E-4</c:v>
                </c:pt>
                <c:pt idx="1171">
                  <c:v>6.1300705419853308E-4</c:v>
                </c:pt>
                <c:pt idx="1172">
                  <c:v>6.1300705419853308E-4</c:v>
                </c:pt>
                <c:pt idx="1173">
                  <c:v>6.1300705419853308E-4</c:v>
                </c:pt>
                <c:pt idx="1174">
                  <c:v>6.1300705419853308E-4</c:v>
                </c:pt>
                <c:pt idx="1175">
                  <c:v>6.1300705419853308E-4</c:v>
                </c:pt>
                <c:pt idx="1176">
                  <c:v>6.1300705419853308E-4</c:v>
                </c:pt>
                <c:pt idx="1177">
                  <c:v>6.1300705419853308E-4</c:v>
                </c:pt>
                <c:pt idx="1178">
                  <c:v>6.1300705419853308E-4</c:v>
                </c:pt>
                <c:pt idx="1179">
                  <c:v>6.1300705419853308E-4</c:v>
                </c:pt>
                <c:pt idx="1180">
                  <c:v>6.1300705419853308E-4</c:v>
                </c:pt>
                <c:pt idx="1181">
                  <c:v>6.1300705419853308E-4</c:v>
                </c:pt>
                <c:pt idx="1182">
                  <c:v>6.2068965053185821E-4</c:v>
                </c:pt>
                <c:pt idx="1183">
                  <c:v>6.3414633041247725E-4</c:v>
                </c:pt>
                <c:pt idx="1184">
                  <c:v>6.344709545373921E-4</c:v>
                </c:pt>
                <c:pt idx="1185">
                  <c:v>6.3636363483965397E-4</c:v>
                </c:pt>
                <c:pt idx="1186">
                  <c:v>6.3940521795302597E-4</c:v>
                </c:pt>
                <c:pt idx="1187">
                  <c:v>6.3940521795302597E-4</c:v>
                </c:pt>
                <c:pt idx="1188">
                  <c:v>6.3940521795302597E-4</c:v>
                </c:pt>
                <c:pt idx="1189">
                  <c:v>6.407767068594692E-4</c:v>
                </c:pt>
                <c:pt idx="1190">
                  <c:v>6.407767068594692E-4</c:v>
                </c:pt>
                <c:pt idx="1191">
                  <c:v>6.407767068594692E-4</c:v>
                </c:pt>
                <c:pt idx="1192">
                  <c:v>6.407767068594692E-4</c:v>
                </c:pt>
                <c:pt idx="1193">
                  <c:v>6.4220180502161416E-4</c:v>
                </c:pt>
                <c:pt idx="1194">
                  <c:v>6.4714497420936834E-4</c:v>
                </c:pt>
                <c:pt idx="1195">
                  <c:v>6.4714497420936834E-4</c:v>
                </c:pt>
                <c:pt idx="1196">
                  <c:v>6.4714497420936834E-4</c:v>
                </c:pt>
                <c:pt idx="1197">
                  <c:v>6.4927537459880124E-4</c:v>
                </c:pt>
                <c:pt idx="1198">
                  <c:v>6.5546220866963322E-4</c:v>
                </c:pt>
                <c:pt idx="1199">
                  <c:v>6.6315790172666322E-4</c:v>
                </c:pt>
                <c:pt idx="1200">
                  <c:v>6.6327687818557024E-4</c:v>
                </c:pt>
                <c:pt idx="1201">
                  <c:v>6.6327687818557024E-4</c:v>
                </c:pt>
                <c:pt idx="1202">
                  <c:v>6.6666665952652714E-4</c:v>
                </c:pt>
                <c:pt idx="1203">
                  <c:v>6.6666671773418817E-4</c:v>
                </c:pt>
                <c:pt idx="1204">
                  <c:v>6.6666671773418817E-4</c:v>
                </c:pt>
                <c:pt idx="1205">
                  <c:v>6.6666671773418817E-4</c:v>
                </c:pt>
                <c:pt idx="1206">
                  <c:v>6.6666671773418817E-4</c:v>
                </c:pt>
                <c:pt idx="1207">
                  <c:v>6.6666671773418817E-4</c:v>
                </c:pt>
                <c:pt idx="1208">
                  <c:v>6.6666671773418817E-4</c:v>
                </c:pt>
                <c:pt idx="1209">
                  <c:v>6.7507853964343721E-4</c:v>
                </c:pt>
                <c:pt idx="1210">
                  <c:v>6.7507853964343721E-4</c:v>
                </c:pt>
                <c:pt idx="1211">
                  <c:v>6.7777780350297722E-4</c:v>
                </c:pt>
                <c:pt idx="1212">
                  <c:v>6.8141589872539E-4</c:v>
                </c:pt>
                <c:pt idx="1213">
                  <c:v>6.8666669540107315E-4</c:v>
                </c:pt>
                <c:pt idx="1214">
                  <c:v>6.8666669540107315E-4</c:v>
                </c:pt>
                <c:pt idx="1215">
                  <c:v>6.8666669540107315E-4</c:v>
                </c:pt>
                <c:pt idx="1216">
                  <c:v>6.9117645034566522E-4</c:v>
                </c:pt>
                <c:pt idx="1217">
                  <c:v>7.0000003324821624E-4</c:v>
                </c:pt>
                <c:pt idx="1218">
                  <c:v>7.058823830448091E-4</c:v>
                </c:pt>
                <c:pt idx="1219">
                  <c:v>7.079645874910062E-4</c:v>
                </c:pt>
                <c:pt idx="1220">
                  <c:v>7.0833333302289215E-4</c:v>
                </c:pt>
                <c:pt idx="1221">
                  <c:v>7.0833333302289215E-4</c:v>
                </c:pt>
                <c:pt idx="1222">
                  <c:v>7.2283815825358011E-4</c:v>
                </c:pt>
                <c:pt idx="1223">
                  <c:v>7.2727270890027328E-4</c:v>
                </c:pt>
                <c:pt idx="1224">
                  <c:v>7.2727270890027328E-4</c:v>
                </c:pt>
                <c:pt idx="1225">
                  <c:v>7.2727270890027328E-4</c:v>
                </c:pt>
                <c:pt idx="1226">
                  <c:v>7.2727270890027328E-4</c:v>
                </c:pt>
                <c:pt idx="1227">
                  <c:v>7.2727270890027328E-4</c:v>
                </c:pt>
                <c:pt idx="1228">
                  <c:v>7.3369569145143021E-4</c:v>
                </c:pt>
                <c:pt idx="1229">
                  <c:v>7.3369569145143021E-4</c:v>
                </c:pt>
                <c:pt idx="1230">
                  <c:v>7.3474802775308501E-4</c:v>
                </c:pt>
                <c:pt idx="1231">
                  <c:v>7.3474802775308501E-4</c:v>
                </c:pt>
                <c:pt idx="1232">
                  <c:v>7.3474802775308501E-4</c:v>
                </c:pt>
                <c:pt idx="1233">
                  <c:v>7.3474802775308501E-4</c:v>
                </c:pt>
                <c:pt idx="1234">
                  <c:v>7.3474802775308501E-4</c:v>
                </c:pt>
                <c:pt idx="1235">
                  <c:v>7.3913048254326008E-4</c:v>
                </c:pt>
                <c:pt idx="1236">
                  <c:v>7.4576272163540114E-4</c:v>
                </c:pt>
                <c:pt idx="1237">
                  <c:v>7.4576272163540114E-4</c:v>
                </c:pt>
                <c:pt idx="1238">
                  <c:v>7.4576272163540114E-4</c:v>
                </c:pt>
                <c:pt idx="1239">
                  <c:v>7.4576272163540114E-4</c:v>
                </c:pt>
                <c:pt idx="1240">
                  <c:v>7.4576272163540114E-4</c:v>
                </c:pt>
                <c:pt idx="1241">
                  <c:v>7.4644549749791611E-4</c:v>
                </c:pt>
                <c:pt idx="1242">
                  <c:v>7.4644549749791611E-4</c:v>
                </c:pt>
                <c:pt idx="1243">
                  <c:v>7.4644549749791611E-4</c:v>
                </c:pt>
                <c:pt idx="1244">
                  <c:v>7.4644549749791611E-4</c:v>
                </c:pt>
                <c:pt idx="1245">
                  <c:v>7.4644549749791611E-4</c:v>
                </c:pt>
                <c:pt idx="1246">
                  <c:v>7.4644549749791611E-4</c:v>
                </c:pt>
                <c:pt idx="1247">
                  <c:v>7.5336324516683828E-4</c:v>
                </c:pt>
                <c:pt idx="1248">
                  <c:v>7.5336324516683828E-4</c:v>
                </c:pt>
                <c:pt idx="1249">
                  <c:v>7.5336324516683828E-4</c:v>
                </c:pt>
                <c:pt idx="1250">
                  <c:v>7.5438601197674914E-4</c:v>
                </c:pt>
                <c:pt idx="1251">
                  <c:v>7.5438601197674914E-4</c:v>
                </c:pt>
                <c:pt idx="1252">
                  <c:v>7.5438601197674914E-4</c:v>
                </c:pt>
                <c:pt idx="1253">
                  <c:v>7.5438601197674914E-4</c:v>
                </c:pt>
                <c:pt idx="1254">
                  <c:v>7.5438601197674914E-4</c:v>
                </c:pt>
                <c:pt idx="1255">
                  <c:v>7.5862067751586437E-4</c:v>
                </c:pt>
                <c:pt idx="1256">
                  <c:v>7.5862067751586437E-4</c:v>
                </c:pt>
                <c:pt idx="1257">
                  <c:v>7.5862067751586437E-4</c:v>
                </c:pt>
                <c:pt idx="1258">
                  <c:v>7.5862067751586437E-4</c:v>
                </c:pt>
                <c:pt idx="1259">
                  <c:v>7.7227724250406038E-4</c:v>
                </c:pt>
                <c:pt idx="1260">
                  <c:v>7.7861151657998638E-4</c:v>
                </c:pt>
                <c:pt idx="1261">
                  <c:v>7.8181823482736913E-4</c:v>
                </c:pt>
                <c:pt idx="1262">
                  <c:v>7.8529061283916213E-4</c:v>
                </c:pt>
                <c:pt idx="1263">
                  <c:v>7.8529061283916213E-4</c:v>
                </c:pt>
                <c:pt idx="1264">
                  <c:v>7.8529061283916213E-4</c:v>
                </c:pt>
                <c:pt idx="1265">
                  <c:v>7.8529061283916213E-4</c:v>
                </c:pt>
                <c:pt idx="1266">
                  <c:v>7.8529061283916213E-4</c:v>
                </c:pt>
                <c:pt idx="1267">
                  <c:v>7.8529061283916213E-4</c:v>
                </c:pt>
                <c:pt idx="1268">
                  <c:v>7.8717205906286825E-4</c:v>
                </c:pt>
                <c:pt idx="1269">
                  <c:v>7.8717205906286825E-4</c:v>
                </c:pt>
                <c:pt idx="1270">
                  <c:v>7.8717205906286825E-4</c:v>
                </c:pt>
                <c:pt idx="1271">
                  <c:v>7.8717205906286825E-4</c:v>
                </c:pt>
                <c:pt idx="1272">
                  <c:v>7.8717205906286825E-4</c:v>
                </c:pt>
                <c:pt idx="1273">
                  <c:v>7.9173047561198506E-4</c:v>
                </c:pt>
                <c:pt idx="1274">
                  <c:v>7.9173047561198506E-4</c:v>
                </c:pt>
                <c:pt idx="1275">
                  <c:v>7.9173047561198506E-4</c:v>
                </c:pt>
                <c:pt idx="1276">
                  <c:v>7.9173047561198506E-4</c:v>
                </c:pt>
                <c:pt idx="1277">
                  <c:v>7.9173047561198506E-4</c:v>
                </c:pt>
                <c:pt idx="1278">
                  <c:v>7.9173047561198506E-4</c:v>
                </c:pt>
                <c:pt idx="1279">
                  <c:v>7.9173047561198506E-4</c:v>
                </c:pt>
                <c:pt idx="1280">
                  <c:v>7.9173047561198506E-4</c:v>
                </c:pt>
                <c:pt idx="1281">
                  <c:v>7.9173047561198506E-4</c:v>
                </c:pt>
                <c:pt idx="1282">
                  <c:v>7.9173047561198506E-4</c:v>
                </c:pt>
                <c:pt idx="1283">
                  <c:v>7.9173047561198506E-4</c:v>
                </c:pt>
                <c:pt idx="1284">
                  <c:v>7.9173047561198506E-4</c:v>
                </c:pt>
                <c:pt idx="1285">
                  <c:v>7.9173047561198506E-4</c:v>
                </c:pt>
                <c:pt idx="1286">
                  <c:v>7.9173047561198506E-4</c:v>
                </c:pt>
                <c:pt idx="1287">
                  <c:v>7.9173047561198506E-4</c:v>
                </c:pt>
                <c:pt idx="1288">
                  <c:v>7.9173047561198506E-4</c:v>
                </c:pt>
                <c:pt idx="1289">
                  <c:v>7.9173047561198506E-4</c:v>
                </c:pt>
                <c:pt idx="1290">
                  <c:v>7.9173047561198506E-4</c:v>
                </c:pt>
                <c:pt idx="1291">
                  <c:v>7.9173047561198506E-4</c:v>
                </c:pt>
                <c:pt idx="1292">
                  <c:v>7.9173047561198506E-4</c:v>
                </c:pt>
                <c:pt idx="1293">
                  <c:v>7.9173047561198506E-4</c:v>
                </c:pt>
                <c:pt idx="1294">
                  <c:v>7.9173047561198506E-4</c:v>
                </c:pt>
                <c:pt idx="1295">
                  <c:v>7.9173047561198506E-4</c:v>
                </c:pt>
                <c:pt idx="1296">
                  <c:v>7.9173047561198506E-4</c:v>
                </c:pt>
                <c:pt idx="1297">
                  <c:v>7.9173047561198506E-4</c:v>
                </c:pt>
                <c:pt idx="1298">
                  <c:v>7.9173047561198506E-4</c:v>
                </c:pt>
                <c:pt idx="1299">
                  <c:v>7.9338840441778324E-4</c:v>
                </c:pt>
                <c:pt idx="1300">
                  <c:v>7.9338840441778324E-4</c:v>
                </c:pt>
                <c:pt idx="1301">
                  <c:v>7.9547788482159398E-4</c:v>
                </c:pt>
                <c:pt idx="1302">
                  <c:v>7.9547788482159398E-4</c:v>
                </c:pt>
                <c:pt idx="1303">
                  <c:v>7.9547788482159398E-4</c:v>
                </c:pt>
                <c:pt idx="1304">
                  <c:v>7.9547788482159398E-4</c:v>
                </c:pt>
                <c:pt idx="1305">
                  <c:v>7.9547788482159398E-4</c:v>
                </c:pt>
                <c:pt idx="1306">
                  <c:v>8.0000003799796137E-4</c:v>
                </c:pt>
                <c:pt idx="1307">
                  <c:v>8.0000003799796137E-4</c:v>
                </c:pt>
                <c:pt idx="1308">
                  <c:v>8.0757099203765425E-4</c:v>
                </c:pt>
                <c:pt idx="1309">
                  <c:v>8.0757099203765425E-4</c:v>
                </c:pt>
                <c:pt idx="1310">
                  <c:v>8.0757099203765425E-4</c:v>
                </c:pt>
                <c:pt idx="1311">
                  <c:v>8.0888887168839606E-4</c:v>
                </c:pt>
                <c:pt idx="1312">
                  <c:v>8.1250001676380613E-4</c:v>
                </c:pt>
                <c:pt idx="1313">
                  <c:v>8.2253519212827086E-4</c:v>
                </c:pt>
                <c:pt idx="1314">
                  <c:v>8.2253519212827086E-4</c:v>
                </c:pt>
                <c:pt idx="1315">
                  <c:v>8.2558143185451648E-4</c:v>
                </c:pt>
                <c:pt idx="1316">
                  <c:v>8.3333335351198933E-4</c:v>
                </c:pt>
                <c:pt idx="1317">
                  <c:v>8.3544303197413759E-4</c:v>
                </c:pt>
                <c:pt idx="1318">
                  <c:v>8.3667621947825031E-4</c:v>
                </c:pt>
                <c:pt idx="1319">
                  <c:v>8.3667621947825031E-4</c:v>
                </c:pt>
                <c:pt idx="1320">
                  <c:v>8.4662577137351014E-4</c:v>
                </c:pt>
                <c:pt idx="1321">
                  <c:v>8.5920578567311222E-4</c:v>
                </c:pt>
                <c:pt idx="1322">
                  <c:v>8.7041564984247121E-4</c:v>
                </c:pt>
                <c:pt idx="1323">
                  <c:v>8.7591237388551203E-4</c:v>
                </c:pt>
                <c:pt idx="1324">
                  <c:v>8.7591237388551203E-4</c:v>
                </c:pt>
                <c:pt idx="1325">
                  <c:v>8.7591237388551203E-4</c:v>
                </c:pt>
                <c:pt idx="1326">
                  <c:v>8.7591237388551203E-4</c:v>
                </c:pt>
                <c:pt idx="1327">
                  <c:v>8.8000000687316136E-4</c:v>
                </c:pt>
                <c:pt idx="1328">
                  <c:v>8.8104372844100053E-4</c:v>
                </c:pt>
                <c:pt idx="1329">
                  <c:v>8.8104372844100053E-4</c:v>
                </c:pt>
                <c:pt idx="1330">
                  <c:v>8.8104372844100053E-4</c:v>
                </c:pt>
                <c:pt idx="1331">
                  <c:v>8.8104372844100053E-4</c:v>
                </c:pt>
                <c:pt idx="1332">
                  <c:v>8.8104372844100053E-4</c:v>
                </c:pt>
                <c:pt idx="1333">
                  <c:v>8.8104372844100053E-4</c:v>
                </c:pt>
                <c:pt idx="1334">
                  <c:v>8.8104372844100053E-4</c:v>
                </c:pt>
                <c:pt idx="1335">
                  <c:v>8.8135595433414037E-4</c:v>
                </c:pt>
                <c:pt idx="1336">
                  <c:v>8.8427303126081846E-4</c:v>
                </c:pt>
                <c:pt idx="1337">
                  <c:v>8.9655176270753145E-4</c:v>
                </c:pt>
                <c:pt idx="1338">
                  <c:v>8.9655176270753145E-4</c:v>
                </c:pt>
                <c:pt idx="1339">
                  <c:v>8.9655176270753145E-4</c:v>
                </c:pt>
                <c:pt idx="1340">
                  <c:v>8.9655176270753145E-4</c:v>
                </c:pt>
                <c:pt idx="1341">
                  <c:v>8.9655176270753145E-4</c:v>
                </c:pt>
                <c:pt idx="1342">
                  <c:v>8.9655176270753145E-4</c:v>
                </c:pt>
                <c:pt idx="1343">
                  <c:v>8.9655176270753145E-4</c:v>
                </c:pt>
                <c:pt idx="1344">
                  <c:v>8.9655176270753145E-4</c:v>
                </c:pt>
                <c:pt idx="1345">
                  <c:v>8.9655176270753145E-4</c:v>
                </c:pt>
                <c:pt idx="1346">
                  <c:v>8.9655176270753145E-4</c:v>
                </c:pt>
                <c:pt idx="1347">
                  <c:v>8.9655176270753145E-4</c:v>
                </c:pt>
                <c:pt idx="1348">
                  <c:v>8.9655176270753145E-4</c:v>
                </c:pt>
                <c:pt idx="1349">
                  <c:v>9.0265483595430938E-4</c:v>
                </c:pt>
                <c:pt idx="1350">
                  <c:v>9.2857144773006428E-4</c:v>
                </c:pt>
                <c:pt idx="1351">
                  <c:v>9.3217217363417116E-4</c:v>
                </c:pt>
                <c:pt idx="1352">
                  <c:v>9.3251530779525627E-4</c:v>
                </c:pt>
                <c:pt idx="1353">
                  <c:v>9.3312107492238305E-4</c:v>
                </c:pt>
                <c:pt idx="1354">
                  <c:v>9.3749997904524207E-4</c:v>
                </c:pt>
                <c:pt idx="1355">
                  <c:v>9.4444450223818421E-4</c:v>
                </c:pt>
                <c:pt idx="1356">
                  <c:v>9.5154187874868512E-4</c:v>
                </c:pt>
                <c:pt idx="1357">
                  <c:v>9.5238100038841421E-4</c:v>
                </c:pt>
                <c:pt idx="1358">
                  <c:v>9.5238100038841421E-4</c:v>
                </c:pt>
                <c:pt idx="1359">
                  <c:v>9.5238100038841421E-4</c:v>
                </c:pt>
                <c:pt idx="1360">
                  <c:v>9.5238100038841421E-4</c:v>
                </c:pt>
                <c:pt idx="1361">
                  <c:v>9.5999997574836037E-4</c:v>
                </c:pt>
                <c:pt idx="1362">
                  <c:v>9.6341466996818824E-4</c:v>
                </c:pt>
                <c:pt idx="1363">
                  <c:v>9.6551724709570408E-4</c:v>
                </c:pt>
                <c:pt idx="1364">
                  <c:v>9.7126438049599528E-4</c:v>
                </c:pt>
                <c:pt idx="1365">
                  <c:v>9.7979803103953622E-4</c:v>
                </c:pt>
                <c:pt idx="1366">
                  <c:v>9.7979803103953622E-4</c:v>
                </c:pt>
                <c:pt idx="1367">
                  <c:v>9.7979803103953622E-4</c:v>
                </c:pt>
                <c:pt idx="1368">
                  <c:v>9.7979803103953622E-4</c:v>
                </c:pt>
                <c:pt idx="1369">
                  <c:v>9.7979803103953622E-4</c:v>
                </c:pt>
                <c:pt idx="1370">
                  <c:v>9.8275858908891743E-4</c:v>
                </c:pt>
                <c:pt idx="1371">
                  <c:v>9.8275858908891743E-4</c:v>
                </c:pt>
                <c:pt idx="1372">
                  <c:v>9.869565255939967E-4</c:v>
                </c:pt>
                <c:pt idx="1373">
                  <c:v>9.9350651726126714E-4</c:v>
                </c:pt>
                <c:pt idx="1374">
                  <c:v>9.9999993108212948E-4</c:v>
                </c:pt>
                <c:pt idx="1375">
                  <c:v>9.9999993108212948E-4</c:v>
                </c:pt>
                <c:pt idx="1376">
                  <c:v>1.00000004749745E-3</c:v>
                </c:pt>
                <c:pt idx="1377">
                  <c:v>1.00000004749745E-3</c:v>
                </c:pt>
                <c:pt idx="1378">
                  <c:v>1.00000004749745E-3</c:v>
                </c:pt>
                <c:pt idx="1379">
                  <c:v>1.00000004749745E-3</c:v>
                </c:pt>
                <c:pt idx="1380">
                  <c:v>1.00000004749745E-3</c:v>
                </c:pt>
                <c:pt idx="1381">
                  <c:v>1.00000004749745E-3</c:v>
                </c:pt>
                <c:pt idx="1382">
                  <c:v>1.0013593127950998E-3</c:v>
                </c:pt>
                <c:pt idx="1383">
                  <c:v>1.0013593127950998E-3</c:v>
                </c:pt>
                <c:pt idx="1384">
                  <c:v>1.0013593127950998E-3</c:v>
                </c:pt>
                <c:pt idx="1385">
                  <c:v>1.0013593127950998E-3</c:v>
                </c:pt>
                <c:pt idx="1386">
                  <c:v>1.0013593127950998E-3</c:v>
                </c:pt>
                <c:pt idx="1387">
                  <c:v>1.0013593127950998E-3</c:v>
                </c:pt>
                <c:pt idx="1388">
                  <c:v>1.0013593127950998E-3</c:v>
                </c:pt>
                <c:pt idx="1389">
                  <c:v>1.0013593127950998E-3</c:v>
                </c:pt>
                <c:pt idx="1390">
                  <c:v>1.0013593127950998E-3</c:v>
                </c:pt>
                <c:pt idx="1391">
                  <c:v>1.0013593127950998E-3</c:v>
                </c:pt>
                <c:pt idx="1392">
                  <c:v>1.0105273686349401E-3</c:v>
                </c:pt>
                <c:pt idx="1393">
                  <c:v>1.01999996695668E-3</c:v>
                </c:pt>
                <c:pt idx="1394">
                  <c:v>1.0212765773758301E-3</c:v>
                </c:pt>
                <c:pt idx="1395">
                  <c:v>1.0212765773758301E-3</c:v>
                </c:pt>
                <c:pt idx="1396">
                  <c:v>1.0292887454852501E-3</c:v>
                </c:pt>
                <c:pt idx="1397">
                  <c:v>1.0322581510990901E-3</c:v>
                </c:pt>
                <c:pt idx="1398">
                  <c:v>1.0322581510990901E-3</c:v>
                </c:pt>
                <c:pt idx="1399">
                  <c:v>1.0344827314838804E-3</c:v>
                </c:pt>
                <c:pt idx="1400">
                  <c:v>1.04294484481215E-3</c:v>
                </c:pt>
                <c:pt idx="1401">
                  <c:v>1.0526315309107304E-3</c:v>
                </c:pt>
                <c:pt idx="1402">
                  <c:v>1.0526315309107304E-3</c:v>
                </c:pt>
                <c:pt idx="1403">
                  <c:v>1.0555555345490603E-3</c:v>
                </c:pt>
                <c:pt idx="1404">
                  <c:v>1.0555555345490603E-3</c:v>
                </c:pt>
                <c:pt idx="1405">
                  <c:v>1.0555555345490603E-3</c:v>
                </c:pt>
                <c:pt idx="1406">
                  <c:v>1.0588235454633799E-3</c:v>
                </c:pt>
                <c:pt idx="1407">
                  <c:v>1.0588235454633799E-3</c:v>
                </c:pt>
                <c:pt idx="1408">
                  <c:v>1.0588235454633799E-3</c:v>
                </c:pt>
                <c:pt idx="1409">
                  <c:v>1.0588235454633799E-3</c:v>
                </c:pt>
                <c:pt idx="1410">
                  <c:v>1.0729325003922003E-3</c:v>
                </c:pt>
                <c:pt idx="1411">
                  <c:v>1.07293669134378E-3</c:v>
                </c:pt>
                <c:pt idx="1412">
                  <c:v>1.07293669134378E-3</c:v>
                </c:pt>
                <c:pt idx="1413">
                  <c:v>1.07293669134378E-3</c:v>
                </c:pt>
                <c:pt idx="1414">
                  <c:v>1.07293669134378E-3</c:v>
                </c:pt>
                <c:pt idx="1415">
                  <c:v>1.0740740690380302E-3</c:v>
                </c:pt>
                <c:pt idx="1416">
                  <c:v>1.0742358863353703E-3</c:v>
                </c:pt>
                <c:pt idx="1417">
                  <c:v>1.0769231012090999E-3</c:v>
                </c:pt>
                <c:pt idx="1418">
                  <c:v>1.0769231012090999E-3</c:v>
                </c:pt>
                <c:pt idx="1419">
                  <c:v>1.0773333488032202E-3</c:v>
                </c:pt>
                <c:pt idx="1420">
                  <c:v>1.0773333488032202E-3</c:v>
                </c:pt>
                <c:pt idx="1421">
                  <c:v>1.0773333488032202E-3</c:v>
                </c:pt>
                <c:pt idx="1422">
                  <c:v>1.0773333488032202E-3</c:v>
                </c:pt>
                <c:pt idx="1423">
                  <c:v>1.0773333488032202E-3</c:v>
                </c:pt>
                <c:pt idx="1424">
                  <c:v>1.0773333488032202E-3</c:v>
                </c:pt>
                <c:pt idx="1425">
                  <c:v>1.0773333488032202E-3</c:v>
                </c:pt>
                <c:pt idx="1426">
                  <c:v>1.0773333488032202E-3</c:v>
                </c:pt>
                <c:pt idx="1427">
                  <c:v>1.0773333488032202E-3</c:v>
                </c:pt>
                <c:pt idx="1428">
                  <c:v>1.0773333488032202E-3</c:v>
                </c:pt>
                <c:pt idx="1429">
                  <c:v>1.0773333488032202E-3</c:v>
                </c:pt>
                <c:pt idx="1430">
                  <c:v>1.0773333488032202E-3</c:v>
                </c:pt>
                <c:pt idx="1431">
                  <c:v>1.0797721333801701E-3</c:v>
                </c:pt>
                <c:pt idx="1432">
                  <c:v>1.0797721333801701E-3</c:v>
                </c:pt>
                <c:pt idx="1433">
                  <c:v>1.0797721333801701E-3</c:v>
                </c:pt>
                <c:pt idx="1434">
                  <c:v>1.0797721333801701E-3</c:v>
                </c:pt>
                <c:pt idx="1435">
                  <c:v>1.0797721333801701E-3</c:v>
                </c:pt>
                <c:pt idx="1436">
                  <c:v>1.0808823863044401E-3</c:v>
                </c:pt>
                <c:pt idx="1437">
                  <c:v>1.0808823863044401E-3</c:v>
                </c:pt>
                <c:pt idx="1438">
                  <c:v>1.0824742494151001E-3</c:v>
                </c:pt>
                <c:pt idx="1439">
                  <c:v>1.0824742494151001E-3</c:v>
                </c:pt>
                <c:pt idx="1440">
                  <c:v>1.0824742494151001E-3</c:v>
                </c:pt>
                <c:pt idx="1441">
                  <c:v>1.0824742494151001E-3</c:v>
                </c:pt>
                <c:pt idx="1442">
                  <c:v>1.0889678960666102E-3</c:v>
                </c:pt>
                <c:pt idx="1443">
                  <c:v>1.0909090051427501E-3</c:v>
                </c:pt>
                <c:pt idx="1444">
                  <c:v>1.0909091215580704E-3</c:v>
                </c:pt>
                <c:pt idx="1445">
                  <c:v>1.0909091215580704E-3</c:v>
                </c:pt>
                <c:pt idx="1446">
                  <c:v>1.1030711466446502E-3</c:v>
                </c:pt>
                <c:pt idx="1447">
                  <c:v>1.1030711466446502E-3</c:v>
                </c:pt>
                <c:pt idx="1448">
                  <c:v>1.1030711466446502E-3</c:v>
                </c:pt>
                <c:pt idx="1449">
                  <c:v>1.1030711466446502E-3</c:v>
                </c:pt>
                <c:pt idx="1450">
                  <c:v>1.1030711466446502E-3</c:v>
                </c:pt>
                <c:pt idx="1451">
                  <c:v>1.1030711466446502E-3</c:v>
                </c:pt>
                <c:pt idx="1452">
                  <c:v>1.1030711466446502E-3</c:v>
                </c:pt>
                <c:pt idx="1453">
                  <c:v>1.1030711466446502E-3</c:v>
                </c:pt>
                <c:pt idx="1454">
                  <c:v>1.1030711466446502E-3</c:v>
                </c:pt>
                <c:pt idx="1455">
                  <c:v>1.1030711466446502E-3</c:v>
                </c:pt>
                <c:pt idx="1456">
                  <c:v>1.1030711466446502E-3</c:v>
                </c:pt>
                <c:pt idx="1457">
                  <c:v>1.1030711466446502E-3</c:v>
                </c:pt>
                <c:pt idx="1458">
                  <c:v>1.1030711466446502E-3</c:v>
                </c:pt>
                <c:pt idx="1459">
                  <c:v>1.1030711466446502E-3</c:v>
                </c:pt>
                <c:pt idx="1460">
                  <c:v>1.1030711466446502E-3</c:v>
                </c:pt>
                <c:pt idx="1461">
                  <c:v>1.1030711466446502E-3</c:v>
                </c:pt>
                <c:pt idx="1462">
                  <c:v>1.1030711466446502E-3</c:v>
                </c:pt>
                <c:pt idx="1463">
                  <c:v>1.1030711466446502E-3</c:v>
                </c:pt>
                <c:pt idx="1464">
                  <c:v>1.1140939313918404E-3</c:v>
                </c:pt>
                <c:pt idx="1465">
                  <c:v>1.1260053142905205E-3</c:v>
                </c:pt>
                <c:pt idx="1466">
                  <c:v>1.1387388221919502E-3</c:v>
                </c:pt>
                <c:pt idx="1467">
                  <c:v>1.1387388221919502E-3</c:v>
                </c:pt>
                <c:pt idx="1468">
                  <c:v>1.1387388221919502E-3</c:v>
                </c:pt>
                <c:pt idx="1469">
                  <c:v>1.1428572470322301E-3</c:v>
                </c:pt>
                <c:pt idx="1470">
                  <c:v>1.1500000255182405E-3</c:v>
                </c:pt>
                <c:pt idx="1471">
                  <c:v>1.1500000255182405E-3</c:v>
                </c:pt>
                <c:pt idx="1472">
                  <c:v>1.1699999449774601E-3</c:v>
                </c:pt>
                <c:pt idx="1473">
                  <c:v>1.1824817629531004E-3</c:v>
                </c:pt>
                <c:pt idx="1474">
                  <c:v>1.1972788488492402E-3</c:v>
                </c:pt>
                <c:pt idx="1475">
                  <c:v>1.2000000569969403E-3</c:v>
                </c:pt>
                <c:pt idx="1476">
                  <c:v>1.2000000569969403E-3</c:v>
                </c:pt>
                <c:pt idx="1477">
                  <c:v>1.2068965006619701E-3</c:v>
                </c:pt>
                <c:pt idx="1478">
                  <c:v>1.2233009329065702E-3</c:v>
                </c:pt>
                <c:pt idx="1479">
                  <c:v>1.2233009329065702E-3</c:v>
                </c:pt>
                <c:pt idx="1480">
                  <c:v>1.2233009329065702E-3</c:v>
                </c:pt>
                <c:pt idx="1481">
                  <c:v>1.2233009329065702E-3</c:v>
                </c:pt>
                <c:pt idx="1482">
                  <c:v>1.2233009329065702E-3</c:v>
                </c:pt>
                <c:pt idx="1483">
                  <c:v>1.2499999720603199E-3</c:v>
                </c:pt>
                <c:pt idx="1484">
                  <c:v>1.2499999720603199E-3</c:v>
                </c:pt>
                <c:pt idx="1485">
                  <c:v>1.2499999720603199E-3</c:v>
                </c:pt>
                <c:pt idx="1486">
                  <c:v>1.2499999720603199E-3</c:v>
                </c:pt>
                <c:pt idx="1487">
                  <c:v>1.2558139860630003E-3</c:v>
                </c:pt>
                <c:pt idx="1488">
                  <c:v>1.2558139860630003E-3</c:v>
                </c:pt>
                <c:pt idx="1489">
                  <c:v>1.2558139860630003E-3</c:v>
                </c:pt>
                <c:pt idx="1490">
                  <c:v>1.2640000786632304E-3</c:v>
                </c:pt>
                <c:pt idx="1491">
                  <c:v>1.2652438599616302E-3</c:v>
                </c:pt>
                <c:pt idx="1492">
                  <c:v>1.2652438599616302E-3</c:v>
                </c:pt>
                <c:pt idx="1493">
                  <c:v>1.2652438599616302E-3</c:v>
                </c:pt>
                <c:pt idx="1494">
                  <c:v>1.26956519670784E-3</c:v>
                </c:pt>
                <c:pt idx="1495">
                  <c:v>1.2927631614729801E-3</c:v>
                </c:pt>
                <c:pt idx="1496">
                  <c:v>1.2927631614729801E-3</c:v>
                </c:pt>
                <c:pt idx="1497">
                  <c:v>1.3076922623440599E-3</c:v>
                </c:pt>
                <c:pt idx="1498">
                  <c:v>1.3076922623440599E-3</c:v>
                </c:pt>
                <c:pt idx="1499">
                  <c:v>1.3076922623440599E-3</c:v>
                </c:pt>
                <c:pt idx="1500">
                  <c:v>1.3225807342678304E-3</c:v>
                </c:pt>
                <c:pt idx="1501">
                  <c:v>1.3225807342678304E-3</c:v>
                </c:pt>
                <c:pt idx="1502">
                  <c:v>1.3225807342678304E-3</c:v>
                </c:pt>
                <c:pt idx="1503">
                  <c:v>1.3333333190530502E-3</c:v>
                </c:pt>
                <c:pt idx="1504">
                  <c:v>1.3333333190530502E-3</c:v>
                </c:pt>
                <c:pt idx="1505">
                  <c:v>1.3333333190530502E-3</c:v>
                </c:pt>
                <c:pt idx="1506">
                  <c:v>1.3333333190530502E-3</c:v>
                </c:pt>
                <c:pt idx="1507">
                  <c:v>1.3333333190530502E-3</c:v>
                </c:pt>
                <c:pt idx="1508">
                  <c:v>1.3333333190530502E-3</c:v>
                </c:pt>
                <c:pt idx="1509">
                  <c:v>1.3333333190530502E-3</c:v>
                </c:pt>
                <c:pt idx="1510">
                  <c:v>1.3333333190530502E-3</c:v>
                </c:pt>
                <c:pt idx="1511">
                  <c:v>1.3333333190530502E-3</c:v>
                </c:pt>
                <c:pt idx="1512">
                  <c:v>1.3333333190530502E-3</c:v>
                </c:pt>
                <c:pt idx="1513">
                  <c:v>1.3333333190530502E-3</c:v>
                </c:pt>
                <c:pt idx="1514">
                  <c:v>1.3333333190530502E-3</c:v>
                </c:pt>
                <c:pt idx="1515">
                  <c:v>1.3333333190530502E-3</c:v>
                </c:pt>
                <c:pt idx="1516">
                  <c:v>1.3333333190530502E-3</c:v>
                </c:pt>
                <c:pt idx="1517">
                  <c:v>1.33333343546838E-3</c:v>
                </c:pt>
                <c:pt idx="1518">
                  <c:v>1.3378839939832703E-3</c:v>
                </c:pt>
                <c:pt idx="1519">
                  <c:v>1.3378839939832703E-3</c:v>
                </c:pt>
                <c:pt idx="1520">
                  <c:v>1.3378839939832703E-3</c:v>
                </c:pt>
                <c:pt idx="1521">
                  <c:v>1.3378839939832703E-3</c:v>
                </c:pt>
                <c:pt idx="1522">
                  <c:v>1.3666667509824001E-3</c:v>
                </c:pt>
                <c:pt idx="1523">
                  <c:v>1.36936933267862E-3</c:v>
                </c:pt>
                <c:pt idx="1524">
                  <c:v>1.3749999925494198E-3</c:v>
                </c:pt>
                <c:pt idx="1525">
                  <c:v>1.3793103862553802E-3</c:v>
                </c:pt>
                <c:pt idx="1526">
                  <c:v>1.4130434719845702E-3</c:v>
                </c:pt>
                <c:pt idx="1527">
                  <c:v>1.42148765735328E-3</c:v>
                </c:pt>
                <c:pt idx="1528">
                  <c:v>1.4271173859015103E-3</c:v>
                </c:pt>
                <c:pt idx="1529">
                  <c:v>1.42857141327113E-3</c:v>
                </c:pt>
                <c:pt idx="1530">
                  <c:v>1.4337350148707602E-3</c:v>
                </c:pt>
                <c:pt idx="1531">
                  <c:v>1.4428572030738003E-3</c:v>
                </c:pt>
                <c:pt idx="1532">
                  <c:v>1.4428572030738003E-3</c:v>
                </c:pt>
                <c:pt idx="1533">
                  <c:v>1.4428572030738003E-3</c:v>
                </c:pt>
                <c:pt idx="1534">
                  <c:v>1.4428572030738003E-3</c:v>
                </c:pt>
                <c:pt idx="1535">
                  <c:v>1.4428572030738003E-3</c:v>
                </c:pt>
                <c:pt idx="1536">
                  <c:v>1.4666666975244895E-3</c:v>
                </c:pt>
                <c:pt idx="1537">
                  <c:v>1.5000000130385204E-3</c:v>
                </c:pt>
                <c:pt idx="1538">
                  <c:v>1.5135135035961903E-3</c:v>
                </c:pt>
                <c:pt idx="1539">
                  <c:v>1.5263156965374901E-3</c:v>
                </c:pt>
                <c:pt idx="1540">
                  <c:v>1.5263156965374901E-3</c:v>
                </c:pt>
                <c:pt idx="1541">
                  <c:v>1.52941176202148E-3</c:v>
                </c:pt>
                <c:pt idx="1542">
                  <c:v>1.5302704414352803E-3</c:v>
                </c:pt>
                <c:pt idx="1543">
                  <c:v>1.5302704414352803E-3</c:v>
                </c:pt>
                <c:pt idx="1544">
                  <c:v>1.5302704414352803E-3</c:v>
                </c:pt>
                <c:pt idx="1545">
                  <c:v>1.5302704414352803E-3</c:v>
                </c:pt>
                <c:pt idx="1546">
                  <c:v>1.5302704414352803E-3</c:v>
                </c:pt>
                <c:pt idx="1547">
                  <c:v>1.5302704414352803E-3</c:v>
                </c:pt>
                <c:pt idx="1548">
                  <c:v>1.5302704414352803E-3</c:v>
                </c:pt>
                <c:pt idx="1549">
                  <c:v>1.5302704414352803E-3</c:v>
                </c:pt>
                <c:pt idx="1550">
                  <c:v>1.5302704414352803E-3</c:v>
                </c:pt>
                <c:pt idx="1551">
                  <c:v>1.5302704414352803E-3</c:v>
                </c:pt>
                <c:pt idx="1552">
                  <c:v>1.5441860305145402E-3</c:v>
                </c:pt>
                <c:pt idx="1553">
                  <c:v>1.5555556165054401E-3</c:v>
                </c:pt>
                <c:pt idx="1554">
                  <c:v>1.5555556165054401E-3</c:v>
                </c:pt>
                <c:pt idx="1555">
                  <c:v>1.5572916017845299E-3</c:v>
                </c:pt>
                <c:pt idx="1556">
                  <c:v>1.5572916017845299E-3</c:v>
                </c:pt>
                <c:pt idx="1557">
                  <c:v>1.5572916017845299E-3</c:v>
                </c:pt>
                <c:pt idx="1558">
                  <c:v>1.5572916017845299E-3</c:v>
                </c:pt>
                <c:pt idx="1559">
                  <c:v>1.5702479286119307E-3</c:v>
                </c:pt>
                <c:pt idx="1560">
                  <c:v>1.5702479286119307E-3</c:v>
                </c:pt>
                <c:pt idx="1561">
                  <c:v>1.5714286128058999E-3</c:v>
                </c:pt>
                <c:pt idx="1562">
                  <c:v>1.5714286128058999E-3</c:v>
                </c:pt>
                <c:pt idx="1563">
                  <c:v>1.5720187220722404E-3</c:v>
                </c:pt>
                <c:pt idx="1564">
                  <c:v>1.5720187220722404E-3</c:v>
                </c:pt>
                <c:pt idx="1565">
                  <c:v>1.5720187220722404E-3</c:v>
                </c:pt>
                <c:pt idx="1566">
                  <c:v>1.5720187220722404E-3</c:v>
                </c:pt>
                <c:pt idx="1567">
                  <c:v>1.5720187220722404E-3</c:v>
                </c:pt>
                <c:pt idx="1568">
                  <c:v>1.5720187220722404E-3</c:v>
                </c:pt>
                <c:pt idx="1569">
                  <c:v>1.5720187220722404E-3</c:v>
                </c:pt>
                <c:pt idx="1570">
                  <c:v>1.5720187220722404E-3</c:v>
                </c:pt>
                <c:pt idx="1571">
                  <c:v>1.5720187220722404E-3</c:v>
                </c:pt>
                <c:pt idx="1572">
                  <c:v>1.5720187220722404E-3</c:v>
                </c:pt>
                <c:pt idx="1573">
                  <c:v>1.5720187220722404E-3</c:v>
                </c:pt>
                <c:pt idx="1574">
                  <c:v>1.5720187220722404E-3</c:v>
                </c:pt>
                <c:pt idx="1575">
                  <c:v>1.5720187220722404E-3</c:v>
                </c:pt>
                <c:pt idx="1576">
                  <c:v>1.5720187220722404E-3</c:v>
                </c:pt>
                <c:pt idx="1577">
                  <c:v>1.5720187220722404E-3</c:v>
                </c:pt>
                <c:pt idx="1578">
                  <c:v>1.5754189807921602E-3</c:v>
                </c:pt>
                <c:pt idx="1579">
                  <c:v>1.5754189807921602E-3</c:v>
                </c:pt>
                <c:pt idx="1580">
                  <c:v>1.5754189807921602E-3</c:v>
                </c:pt>
                <c:pt idx="1581">
                  <c:v>1.5789472963661003E-3</c:v>
                </c:pt>
                <c:pt idx="1582">
                  <c:v>1.5789472963661003E-3</c:v>
                </c:pt>
                <c:pt idx="1583">
                  <c:v>1.5827338211238404E-3</c:v>
                </c:pt>
                <c:pt idx="1584">
                  <c:v>1.5833333600312504E-3</c:v>
                </c:pt>
                <c:pt idx="1585">
                  <c:v>1.5862069558352204E-3</c:v>
                </c:pt>
                <c:pt idx="1586">
                  <c:v>1.5892856754362603E-3</c:v>
                </c:pt>
                <c:pt idx="1587">
                  <c:v>1.5892856754362603E-3</c:v>
                </c:pt>
                <c:pt idx="1588">
                  <c:v>1.6086957184597802E-3</c:v>
                </c:pt>
                <c:pt idx="1589">
                  <c:v>1.6153845936060002E-3</c:v>
                </c:pt>
                <c:pt idx="1590">
                  <c:v>1.6204082639887905E-3</c:v>
                </c:pt>
                <c:pt idx="1591">
                  <c:v>1.6433120472356703E-3</c:v>
                </c:pt>
                <c:pt idx="1592">
                  <c:v>1.6433120472356703E-3</c:v>
                </c:pt>
                <c:pt idx="1593">
                  <c:v>1.6481664497405304E-3</c:v>
                </c:pt>
                <c:pt idx="1594">
                  <c:v>1.6481664497405304E-3</c:v>
                </c:pt>
                <c:pt idx="1595">
                  <c:v>1.6481664497405304E-3</c:v>
                </c:pt>
                <c:pt idx="1596">
                  <c:v>1.6481664497405304E-3</c:v>
                </c:pt>
                <c:pt idx="1597">
                  <c:v>1.6481664497405304E-3</c:v>
                </c:pt>
                <c:pt idx="1598">
                  <c:v>1.6481664497405304E-3</c:v>
                </c:pt>
                <c:pt idx="1599">
                  <c:v>1.6481664497405304E-3</c:v>
                </c:pt>
                <c:pt idx="1600">
                  <c:v>1.6481664497405304E-3</c:v>
                </c:pt>
                <c:pt idx="1601">
                  <c:v>1.6481664497405304E-3</c:v>
                </c:pt>
                <c:pt idx="1602">
                  <c:v>1.6481664497405304E-3</c:v>
                </c:pt>
                <c:pt idx="1603">
                  <c:v>1.6521739307791003E-3</c:v>
                </c:pt>
                <c:pt idx="1604">
                  <c:v>1.6771301161497803E-3</c:v>
                </c:pt>
                <c:pt idx="1605">
                  <c:v>1.6771301161497803E-3</c:v>
                </c:pt>
                <c:pt idx="1606">
                  <c:v>1.6771301161497803E-3</c:v>
                </c:pt>
                <c:pt idx="1607">
                  <c:v>1.6771301161497803E-3</c:v>
                </c:pt>
                <c:pt idx="1608">
                  <c:v>1.6771301161497803E-3</c:v>
                </c:pt>
                <c:pt idx="1609">
                  <c:v>1.6792792594060302E-3</c:v>
                </c:pt>
                <c:pt idx="1610">
                  <c:v>1.6792792594060302E-3</c:v>
                </c:pt>
                <c:pt idx="1611">
                  <c:v>1.6792792594060302E-3</c:v>
                </c:pt>
                <c:pt idx="1612">
                  <c:v>1.6792792594060302E-3</c:v>
                </c:pt>
                <c:pt idx="1613">
                  <c:v>1.6792792594060302E-3</c:v>
                </c:pt>
                <c:pt idx="1614">
                  <c:v>1.6792792594060302E-3</c:v>
                </c:pt>
                <c:pt idx="1615">
                  <c:v>1.6792792594060302E-3</c:v>
                </c:pt>
                <c:pt idx="1616">
                  <c:v>1.6792792594060302E-3</c:v>
                </c:pt>
                <c:pt idx="1617">
                  <c:v>1.6792792594060302E-3</c:v>
                </c:pt>
                <c:pt idx="1618">
                  <c:v>1.6956522595137405E-3</c:v>
                </c:pt>
                <c:pt idx="1619">
                  <c:v>1.71122991014272E-3</c:v>
                </c:pt>
                <c:pt idx="1620">
                  <c:v>1.7791410209611104E-3</c:v>
                </c:pt>
                <c:pt idx="1621">
                  <c:v>1.7951434710994402E-3</c:v>
                </c:pt>
                <c:pt idx="1622">
                  <c:v>1.7999999690800901E-3</c:v>
                </c:pt>
                <c:pt idx="1623">
                  <c:v>1.7999999690800901E-3</c:v>
                </c:pt>
                <c:pt idx="1624">
                  <c:v>1.8333332845941201E-3</c:v>
                </c:pt>
                <c:pt idx="1625">
                  <c:v>1.8504273612052204E-3</c:v>
                </c:pt>
                <c:pt idx="1626">
                  <c:v>1.8504273612052204E-3</c:v>
                </c:pt>
                <c:pt idx="1627">
                  <c:v>1.8504273612052204E-3</c:v>
                </c:pt>
                <c:pt idx="1628">
                  <c:v>1.87499995809048E-3</c:v>
                </c:pt>
                <c:pt idx="1629">
                  <c:v>1.87499995809048E-3</c:v>
                </c:pt>
                <c:pt idx="1630">
                  <c:v>1.87499995809048E-3</c:v>
                </c:pt>
                <c:pt idx="1631">
                  <c:v>1.87499995809048E-3</c:v>
                </c:pt>
                <c:pt idx="1632">
                  <c:v>1.87499995809048E-3</c:v>
                </c:pt>
                <c:pt idx="1633">
                  <c:v>1.87499995809048E-3</c:v>
                </c:pt>
                <c:pt idx="1634">
                  <c:v>1.87499995809048E-3</c:v>
                </c:pt>
                <c:pt idx="1635">
                  <c:v>1.87499995809048E-3</c:v>
                </c:pt>
                <c:pt idx="1636">
                  <c:v>1.87499995809048E-3</c:v>
                </c:pt>
                <c:pt idx="1637">
                  <c:v>1.87499995809048E-3</c:v>
                </c:pt>
                <c:pt idx="1638">
                  <c:v>1.87499995809048E-3</c:v>
                </c:pt>
                <c:pt idx="1639">
                  <c:v>1.87499995809048E-3</c:v>
                </c:pt>
                <c:pt idx="1640">
                  <c:v>1.87499995809048E-3</c:v>
                </c:pt>
                <c:pt idx="1641">
                  <c:v>1.8844766309484803E-3</c:v>
                </c:pt>
                <c:pt idx="1642">
                  <c:v>1.8844766309484803E-3</c:v>
                </c:pt>
                <c:pt idx="1643">
                  <c:v>1.8867924809455904E-3</c:v>
                </c:pt>
                <c:pt idx="1644">
                  <c:v>1.8867924809455904E-3</c:v>
                </c:pt>
                <c:pt idx="1645">
                  <c:v>1.9055118318647105E-3</c:v>
                </c:pt>
                <c:pt idx="1646">
                  <c:v>1.9064897205680604E-3</c:v>
                </c:pt>
                <c:pt idx="1647">
                  <c:v>1.9200000679120404E-3</c:v>
                </c:pt>
                <c:pt idx="1648">
                  <c:v>1.9200000679120404E-3</c:v>
                </c:pt>
                <c:pt idx="1649">
                  <c:v>1.9359999569132902E-3</c:v>
                </c:pt>
                <c:pt idx="1650">
                  <c:v>1.9374999683350303E-3</c:v>
                </c:pt>
                <c:pt idx="1651">
                  <c:v>1.9407009240239906E-3</c:v>
                </c:pt>
                <c:pt idx="1652">
                  <c:v>1.9518071785569206E-3</c:v>
                </c:pt>
                <c:pt idx="1653">
                  <c:v>1.9518071785569206E-3</c:v>
                </c:pt>
                <c:pt idx="1654">
                  <c:v>1.96341471746564E-3</c:v>
                </c:pt>
                <c:pt idx="1655">
                  <c:v>1.9710145425051503E-3</c:v>
                </c:pt>
                <c:pt idx="1656">
                  <c:v>2.0000000949949004E-3</c:v>
                </c:pt>
                <c:pt idx="1657">
                  <c:v>2.0000000949949004E-3</c:v>
                </c:pt>
                <c:pt idx="1658">
                  <c:v>2.0000000949949004E-3</c:v>
                </c:pt>
                <c:pt idx="1659">
                  <c:v>2.0000000949949004E-3</c:v>
                </c:pt>
                <c:pt idx="1660">
                  <c:v>2.0000000949949004E-3</c:v>
                </c:pt>
                <c:pt idx="1661">
                  <c:v>2.0000000949949004E-3</c:v>
                </c:pt>
                <c:pt idx="1662">
                  <c:v>2.0000000949949004E-3</c:v>
                </c:pt>
                <c:pt idx="1663">
                  <c:v>2.0000000949949004E-3</c:v>
                </c:pt>
                <c:pt idx="1664">
                  <c:v>2.0000000949949004E-3</c:v>
                </c:pt>
                <c:pt idx="1665">
                  <c:v>2.0000000949949004E-3</c:v>
                </c:pt>
                <c:pt idx="1666">
                  <c:v>2.0000000949949004E-3</c:v>
                </c:pt>
                <c:pt idx="1667">
                  <c:v>2.0000000949949004E-3</c:v>
                </c:pt>
                <c:pt idx="1668">
                  <c:v>2.0000000949949004E-3</c:v>
                </c:pt>
                <c:pt idx="1669">
                  <c:v>2.0000000949949004E-3</c:v>
                </c:pt>
                <c:pt idx="1670">
                  <c:v>2.0000000949949004E-3</c:v>
                </c:pt>
                <c:pt idx="1671">
                  <c:v>2.0000000949949004E-3</c:v>
                </c:pt>
                <c:pt idx="1672">
                  <c:v>2.0000000949949004E-3</c:v>
                </c:pt>
                <c:pt idx="1673">
                  <c:v>2.0000000949949004E-3</c:v>
                </c:pt>
                <c:pt idx="1674">
                  <c:v>2.0138889085501402E-3</c:v>
                </c:pt>
                <c:pt idx="1675">
                  <c:v>2.0216216798871803E-3</c:v>
                </c:pt>
                <c:pt idx="1676">
                  <c:v>2.0228573121130501E-3</c:v>
                </c:pt>
                <c:pt idx="1677">
                  <c:v>2.0228573121130501E-3</c:v>
                </c:pt>
                <c:pt idx="1678">
                  <c:v>2.0228573121130501E-3</c:v>
                </c:pt>
                <c:pt idx="1679">
                  <c:v>2.0463766995817401E-3</c:v>
                </c:pt>
                <c:pt idx="1680">
                  <c:v>2.0657896529883107E-3</c:v>
                </c:pt>
                <c:pt idx="1681">
                  <c:v>2.0663901232183001E-3</c:v>
                </c:pt>
                <c:pt idx="1682">
                  <c:v>2.0786025561392299E-3</c:v>
                </c:pt>
                <c:pt idx="1683">
                  <c:v>2.0909090526402005E-3</c:v>
                </c:pt>
                <c:pt idx="1684">
                  <c:v>2.0909090526402005E-3</c:v>
                </c:pt>
                <c:pt idx="1685">
                  <c:v>2.0909090526402005E-3</c:v>
                </c:pt>
                <c:pt idx="1686">
                  <c:v>2.0999999251216702E-3</c:v>
                </c:pt>
                <c:pt idx="1687">
                  <c:v>2.0999999251216702E-3</c:v>
                </c:pt>
                <c:pt idx="1688">
                  <c:v>2.1081080194562704E-3</c:v>
                </c:pt>
                <c:pt idx="1689">
                  <c:v>2.1092924289405303E-3</c:v>
                </c:pt>
                <c:pt idx="1690">
                  <c:v>2.1092924289405303E-3</c:v>
                </c:pt>
                <c:pt idx="1691">
                  <c:v>2.1092924289405303E-3</c:v>
                </c:pt>
                <c:pt idx="1692">
                  <c:v>2.1092924289405303E-3</c:v>
                </c:pt>
                <c:pt idx="1693">
                  <c:v>2.1092924289405303E-3</c:v>
                </c:pt>
                <c:pt idx="1694">
                  <c:v>2.1092924289405303E-3</c:v>
                </c:pt>
                <c:pt idx="1695">
                  <c:v>2.1092924289405303E-3</c:v>
                </c:pt>
                <c:pt idx="1696">
                  <c:v>2.1092924289405303E-3</c:v>
                </c:pt>
                <c:pt idx="1697">
                  <c:v>2.1092924289405303E-3</c:v>
                </c:pt>
                <c:pt idx="1698">
                  <c:v>2.1092924289405303E-3</c:v>
                </c:pt>
                <c:pt idx="1699">
                  <c:v>2.1092924289405303E-3</c:v>
                </c:pt>
                <c:pt idx="1700">
                  <c:v>2.1092924289405303E-3</c:v>
                </c:pt>
                <c:pt idx="1701">
                  <c:v>2.1092924289405303E-3</c:v>
                </c:pt>
                <c:pt idx="1702">
                  <c:v>2.1092924289405303E-3</c:v>
                </c:pt>
                <c:pt idx="1703">
                  <c:v>2.1092924289405303E-3</c:v>
                </c:pt>
                <c:pt idx="1704">
                  <c:v>2.1092924289405303E-3</c:v>
                </c:pt>
                <c:pt idx="1705">
                  <c:v>2.1092924289405303E-3</c:v>
                </c:pt>
                <c:pt idx="1706">
                  <c:v>2.1092924289405303E-3</c:v>
                </c:pt>
                <c:pt idx="1707">
                  <c:v>2.1092924289405303E-3</c:v>
                </c:pt>
                <c:pt idx="1708">
                  <c:v>2.1092924289405303E-3</c:v>
                </c:pt>
                <c:pt idx="1709">
                  <c:v>2.1092924289405303E-3</c:v>
                </c:pt>
                <c:pt idx="1710">
                  <c:v>2.1092924289405303E-3</c:v>
                </c:pt>
                <c:pt idx="1711">
                  <c:v>2.1092924289405303E-3</c:v>
                </c:pt>
                <c:pt idx="1712">
                  <c:v>2.1092924289405303E-3</c:v>
                </c:pt>
                <c:pt idx="1713">
                  <c:v>2.1092924289405303E-3</c:v>
                </c:pt>
                <c:pt idx="1714">
                  <c:v>2.1092924289405303E-3</c:v>
                </c:pt>
                <c:pt idx="1715">
                  <c:v>2.1176468580961206E-3</c:v>
                </c:pt>
                <c:pt idx="1716">
                  <c:v>2.1470587234944105E-3</c:v>
                </c:pt>
                <c:pt idx="1717">
                  <c:v>2.1470587234944105E-3</c:v>
                </c:pt>
                <c:pt idx="1718">
                  <c:v>2.1702127996832102E-3</c:v>
                </c:pt>
                <c:pt idx="1719">
                  <c:v>2.2110142745077606E-3</c:v>
                </c:pt>
                <c:pt idx="1720">
                  <c:v>2.2142857778817407E-3</c:v>
                </c:pt>
                <c:pt idx="1721">
                  <c:v>2.2142857778817407E-3</c:v>
                </c:pt>
                <c:pt idx="1722">
                  <c:v>2.2285715676844111E-3</c:v>
                </c:pt>
                <c:pt idx="1723">
                  <c:v>2.2300318814814108E-3</c:v>
                </c:pt>
                <c:pt idx="1724">
                  <c:v>2.2300318814814108E-3</c:v>
                </c:pt>
                <c:pt idx="1725">
                  <c:v>2.2300318814814108E-3</c:v>
                </c:pt>
                <c:pt idx="1726">
                  <c:v>2.2300318814814108E-3</c:v>
                </c:pt>
                <c:pt idx="1727">
                  <c:v>2.2300318814814108E-3</c:v>
                </c:pt>
                <c:pt idx="1728">
                  <c:v>2.2300318814814108E-3</c:v>
                </c:pt>
                <c:pt idx="1729">
                  <c:v>2.2355371620506009E-3</c:v>
                </c:pt>
                <c:pt idx="1730">
                  <c:v>2.2355371620506009E-3</c:v>
                </c:pt>
                <c:pt idx="1731">
                  <c:v>2.2355371620506009E-3</c:v>
                </c:pt>
                <c:pt idx="1732">
                  <c:v>2.2355371620506009E-3</c:v>
                </c:pt>
                <c:pt idx="1733">
                  <c:v>2.2355371620506009E-3</c:v>
                </c:pt>
                <c:pt idx="1734">
                  <c:v>2.2355371620506009E-3</c:v>
                </c:pt>
                <c:pt idx="1735">
                  <c:v>2.2355371620506009E-3</c:v>
                </c:pt>
                <c:pt idx="1736">
                  <c:v>2.2355371620506009E-3</c:v>
                </c:pt>
                <c:pt idx="1737">
                  <c:v>2.2355371620506009E-3</c:v>
                </c:pt>
                <c:pt idx="1738">
                  <c:v>2.2355371620506009E-3</c:v>
                </c:pt>
                <c:pt idx="1739">
                  <c:v>2.2355371620506009E-3</c:v>
                </c:pt>
                <c:pt idx="1740">
                  <c:v>2.2355371620506009E-3</c:v>
                </c:pt>
                <c:pt idx="1741">
                  <c:v>2.2355371620506009E-3</c:v>
                </c:pt>
                <c:pt idx="1742">
                  <c:v>2.2355371620506009E-3</c:v>
                </c:pt>
                <c:pt idx="1743">
                  <c:v>2.2355371620506009E-3</c:v>
                </c:pt>
                <c:pt idx="1744">
                  <c:v>2.2355371620506009E-3</c:v>
                </c:pt>
                <c:pt idx="1745">
                  <c:v>2.2355371620506009E-3</c:v>
                </c:pt>
                <c:pt idx="1746">
                  <c:v>2.2355371620506009E-3</c:v>
                </c:pt>
                <c:pt idx="1747">
                  <c:v>2.2479887120425714E-3</c:v>
                </c:pt>
                <c:pt idx="1748">
                  <c:v>2.2479887120425714E-3</c:v>
                </c:pt>
                <c:pt idx="1749">
                  <c:v>2.2479887120425714E-3</c:v>
                </c:pt>
                <c:pt idx="1750">
                  <c:v>2.2479887120425714E-3</c:v>
                </c:pt>
                <c:pt idx="1751">
                  <c:v>2.2479887120425714E-3</c:v>
                </c:pt>
                <c:pt idx="1752">
                  <c:v>2.2479887120425714E-3</c:v>
                </c:pt>
                <c:pt idx="1753">
                  <c:v>2.2479887120425714E-3</c:v>
                </c:pt>
                <c:pt idx="1754">
                  <c:v>2.2479887120425714E-3</c:v>
                </c:pt>
                <c:pt idx="1755">
                  <c:v>2.2479887120425714E-3</c:v>
                </c:pt>
                <c:pt idx="1756">
                  <c:v>2.2479887120425714E-3</c:v>
                </c:pt>
                <c:pt idx="1757">
                  <c:v>2.2479887120425714E-3</c:v>
                </c:pt>
                <c:pt idx="1758">
                  <c:v>2.2479887120425714E-3</c:v>
                </c:pt>
                <c:pt idx="1759">
                  <c:v>2.2479887120425714E-3</c:v>
                </c:pt>
                <c:pt idx="1760">
                  <c:v>2.2479887120425714E-3</c:v>
                </c:pt>
                <c:pt idx="1761">
                  <c:v>2.2479887120425714E-3</c:v>
                </c:pt>
                <c:pt idx="1762">
                  <c:v>2.2500001359730998E-3</c:v>
                </c:pt>
                <c:pt idx="1763">
                  <c:v>2.260869601741431E-3</c:v>
                </c:pt>
                <c:pt idx="1764">
                  <c:v>2.262931084260341E-3</c:v>
                </c:pt>
                <c:pt idx="1765">
                  <c:v>2.2771083749830705E-3</c:v>
                </c:pt>
                <c:pt idx="1766">
                  <c:v>2.2771083749830705E-3</c:v>
                </c:pt>
                <c:pt idx="1767">
                  <c:v>2.2943720687180805E-3</c:v>
                </c:pt>
                <c:pt idx="1768">
                  <c:v>2.3000000510364806E-3</c:v>
                </c:pt>
                <c:pt idx="1769">
                  <c:v>2.31137732043862E-3</c:v>
                </c:pt>
                <c:pt idx="1770">
                  <c:v>2.3394257295876698E-3</c:v>
                </c:pt>
                <c:pt idx="1771">
                  <c:v>2.3396227043122101E-3</c:v>
                </c:pt>
                <c:pt idx="1772">
                  <c:v>2.3396227043122101E-3</c:v>
                </c:pt>
                <c:pt idx="1773">
                  <c:v>2.3440860677510509E-3</c:v>
                </c:pt>
                <c:pt idx="1774">
                  <c:v>2.3440860677510509E-3</c:v>
                </c:pt>
                <c:pt idx="1775">
                  <c:v>2.3466667626053104E-3</c:v>
                </c:pt>
                <c:pt idx="1776">
                  <c:v>2.3589744232594997E-3</c:v>
                </c:pt>
                <c:pt idx="1777">
                  <c:v>2.3604650050401701E-3</c:v>
                </c:pt>
                <c:pt idx="1778">
                  <c:v>2.3604650050401701E-3</c:v>
                </c:pt>
                <c:pt idx="1779">
                  <c:v>2.3604650050401701E-3</c:v>
                </c:pt>
                <c:pt idx="1780">
                  <c:v>2.3604650050401701E-3</c:v>
                </c:pt>
                <c:pt idx="1781">
                  <c:v>2.3604650050401701E-3</c:v>
                </c:pt>
                <c:pt idx="1782">
                  <c:v>2.3604650050401701E-3</c:v>
                </c:pt>
                <c:pt idx="1783">
                  <c:v>2.3714285343885396E-3</c:v>
                </c:pt>
                <c:pt idx="1784">
                  <c:v>2.3733333218842706E-3</c:v>
                </c:pt>
                <c:pt idx="1785">
                  <c:v>2.3830987047404103E-3</c:v>
                </c:pt>
                <c:pt idx="1786">
                  <c:v>2.4000001139938797E-3</c:v>
                </c:pt>
                <c:pt idx="1787">
                  <c:v>2.4054052773863103E-3</c:v>
                </c:pt>
                <c:pt idx="1788">
                  <c:v>2.4054052773863103E-3</c:v>
                </c:pt>
                <c:pt idx="1789">
                  <c:v>2.4054052773863103E-3</c:v>
                </c:pt>
                <c:pt idx="1790">
                  <c:v>2.4143124464899306E-3</c:v>
                </c:pt>
                <c:pt idx="1791">
                  <c:v>2.4143124464899306E-3</c:v>
                </c:pt>
                <c:pt idx="1792">
                  <c:v>2.4143124464899306E-3</c:v>
                </c:pt>
                <c:pt idx="1793">
                  <c:v>2.4143124464899306E-3</c:v>
                </c:pt>
                <c:pt idx="1794">
                  <c:v>2.4490642827004207E-3</c:v>
                </c:pt>
                <c:pt idx="1795">
                  <c:v>2.4490642827004207E-3</c:v>
                </c:pt>
                <c:pt idx="1796">
                  <c:v>2.4490642827004207E-3</c:v>
                </c:pt>
                <c:pt idx="1797">
                  <c:v>2.4490642827004207E-3</c:v>
                </c:pt>
                <c:pt idx="1798">
                  <c:v>2.4490642827004207E-3</c:v>
                </c:pt>
                <c:pt idx="1799">
                  <c:v>2.4615386500954606E-3</c:v>
                </c:pt>
                <c:pt idx="1800">
                  <c:v>2.4705883115530001E-3</c:v>
                </c:pt>
                <c:pt idx="1801">
                  <c:v>2.4999999441206499E-3</c:v>
                </c:pt>
                <c:pt idx="1802">
                  <c:v>2.5024155620485505E-3</c:v>
                </c:pt>
                <c:pt idx="1803">
                  <c:v>2.51687993295491E-3</c:v>
                </c:pt>
                <c:pt idx="1804">
                  <c:v>2.5252525229007001E-3</c:v>
                </c:pt>
                <c:pt idx="1805">
                  <c:v>2.5306122843176105E-3</c:v>
                </c:pt>
                <c:pt idx="1806">
                  <c:v>2.5306122843176105E-3</c:v>
                </c:pt>
                <c:pt idx="1807">
                  <c:v>2.5333331432193509E-3</c:v>
                </c:pt>
                <c:pt idx="1808">
                  <c:v>2.5701755657792104E-3</c:v>
                </c:pt>
                <c:pt idx="1809">
                  <c:v>2.5714284274727102E-3</c:v>
                </c:pt>
                <c:pt idx="1810">
                  <c:v>2.5714284274727102E-3</c:v>
                </c:pt>
                <c:pt idx="1811">
                  <c:v>2.5714284274727102E-3</c:v>
                </c:pt>
                <c:pt idx="1812">
                  <c:v>2.5714284274727102E-3</c:v>
                </c:pt>
                <c:pt idx="1813">
                  <c:v>2.5714284274727102E-3</c:v>
                </c:pt>
                <c:pt idx="1814">
                  <c:v>2.5714284274727102E-3</c:v>
                </c:pt>
                <c:pt idx="1815">
                  <c:v>2.5714284274727102E-3</c:v>
                </c:pt>
                <c:pt idx="1816">
                  <c:v>2.5714284274727102E-3</c:v>
                </c:pt>
                <c:pt idx="1817">
                  <c:v>2.5714286603033499E-3</c:v>
                </c:pt>
                <c:pt idx="1818">
                  <c:v>2.5714286603033499E-3</c:v>
                </c:pt>
                <c:pt idx="1819">
                  <c:v>2.5714286603033499E-3</c:v>
                </c:pt>
                <c:pt idx="1820">
                  <c:v>2.5714286603033499E-3</c:v>
                </c:pt>
                <c:pt idx="1821">
                  <c:v>2.5765432510525006E-3</c:v>
                </c:pt>
                <c:pt idx="1822">
                  <c:v>2.5922744534909699E-3</c:v>
                </c:pt>
                <c:pt idx="1823">
                  <c:v>2.6052631437778499E-3</c:v>
                </c:pt>
                <c:pt idx="1824">
                  <c:v>2.6127167511731404E-3</c:v>
                </c:pt>
                <c:pt idx="1825">
                  <c:v>2.6127167511731404E-3</c:v>
                </c:pt>
                <c:pt idx="1826">
                  <c:v>2.6127167511731404E-3</c:v>
                </c:pt>
                <c:pt idx="1827">
                  <c:v>2.6127167511731404E-3</c:v>
                </c:pt>
                <c:pt idx="1828">
                  <c:v>2.6127167511731404E-3</c:v>
                </c:pt>
                <c:pt idx="1829">
                  <c:v>2.6134969666600206E-3</c:v>
                </c:pt>
                <c:pt idx="1830">
                  <c:v>2.6259543374180802E-3</c:v>
                </c:pt>
                <c:pt idx="1831">
                  <c:v>2.6331658009439702E-3</c:v>
                </c:pt>
                <c:pt idx="1832">
                  <c:v>2.6331658009439702E-3</c:v>
                </c:pt>
                <c:pt idx="1833">
                  <c:v>2.6331658009439702E-3</c:v>
                </c:pt>
                <c:pt idx="1834">
                  <c:v>2.6428571436554202E-3</c:v>
                </c:pt>
                <c:pt idx="1835">
                  <c:v>2.6462168898433404E-3</c:v>
                </c:pt>
                <c:pt idx="1836">
                  <c:v>2.649999922141431E-3</c:v>
                </c:pt>
                <c:pt idx="1837">
                  <c:v>2.649999922141431E-3</c:v>
                </c:pt>
                <c:pt idx="1838">
                  <c:v>2.6610170025378509E-3</c:v>
                </c:pt>
                <c:pt idx="1839">
                  <c:v>2.6610170025378509E-3</c:v>
                </c:pt>
                <c:pt idx="1840">
                  <c:v>2.6610170025378509E-3</c:v>
                </c:pt>
                <c:pt idx="1841">
                  <c:v>2.6610170025378509E-3</c:v>
                </c:pt>
                <c:pt idx="1842">
                  <c:v>2.6610170025378509E-3</c:v>
                </c:pt>
                <c:pt idx="1843">
                  <c:v>2.6666666381061099E-3</c:v>
                </c:pt>
                <c:pt idx="1844">
                  <c:v>2.6743183843791498E-3</c:v>
                </c:pt>
                <c:pt idx="1845">
                  <c:v>2.6760564651340198E-3</c:v>
                </c:pt>
                <c:pt idx="1846">
                  <c:v>2.7142856270074805E-3</c:v>
                </c:pt>
                <c:pt idx="1847">
                  <c:v>2.7142856270074805E-3</c:v>
                </c:pt>
                <c:pt idx="1848">
                  <c:v>2.7142856270074805E-3</c:v>
                </c:pt>
                <c:pt idx="1849">
                  <c:v>2.7272726874798506E-3</c:v>
                </c:pt>
                <c:pt idx="1850">
                  <c:v>2.7291665319353307E-3</c:v>
                </c:pt>
                <c:pt idx="1851">
                  <c:v>2.7291665319353307E-3</c:v>
                </c:pt>
                <c:pt idx="1852">
                  <c:v>2.7291665319353307E-3</c:v>
                </c:pt>
                <c:pt idx="1853">
                  <c:v>2.7291665319353307E-3</c:v>
                </c:pt>
                <c:pt idx="1854">
                  <c:v>2.7291665319353307E-3</c:v>
                </c:pt>
                <c:pt idx="1855">
                  <c:v>2.7291665319353307E-3</c:v>
                </c:pt>
                <c:pt idx="1856">
                  <c:v>2.7291665319353307E-3</c:v>
                </c:pt>
                <c:pt idx="1857">
                  <c:v>2.7291665319353307E-3</c:v>
                </c:pt>
                <c:pt idx="1858">
                  <c:v>2.7291665319353307E-3</c:v>
                </c:pt>
                <c:pt idx="1859">
                  <c:v>2.7291665319353307E-3</c:v>
                </c:pt>
                <c:pt idx="1860">
                  <c:v>2.7291665319353307E-3</c:v>
                </c:pt>
                <c:pt idx="1861">
                  <c:v>2.7291665319353307E-3</c:v>
                </c:pt>
                <c:pt idx="1862">
                  <c:v>2.7291665319353307E-3</c:v>
                </c:pt>
                <c:pt idx="1863">
                  <c:v>2.7291665319353307E-3</c:v>
                </c:pt>
                <c:pt idx="1864">
                  <c:v>2.7291665319353307E-3</c:v>
                </c:pt>
                <c:pt idx="1865">
                  <c:v>2.7291665319353307E-3</c:v>
                </c:pt>
                <c:pt idx="1866">
                  <c:v>2.7291665319353307E-3</c:v>
                </c:pt>
                <c:pt idx="1867">
                  <c:v>2.7291665319353307E-3</c:v>
                </c:pt>
                <c:pt idx="1868">
                  <c:v>2.7291665319353307E-3</c:v>
                </c:pt>
                <c:pt idx="1869">
                  <c:v>2.7291665319353307E-3</c:v>
                </c:pt>
                <c:pt idx="1870">
                  <c:v>2.7291665319353307E-3</c:v>
                </c:pt>
                <c:pt idx="1871">
                  <c:v>2.7368420269340294E-3</c:v>
                </c:pt>
                <c:pt idx="1872">
                  <c:v>2.7605632785707708E-3</c:v>
                </c:pt>
                <c:pt idx="1873">
                  <c:v>2.7605632785707708E-3</c:v>
                </c:pt>
                <c:pt idx="1874">
                  <c:v>2.7605632785707708E-3</c:v>
                </c:pt>
                <c:pt idx="1875">
                  <c:v>2.7789473533630401E-3</c:v>
                </c:pt>
                <c:pt idx="1876">
                  <c:v>2.7808218728750914E-3</c:v>
                </c:pt>
                <c:pt idx="1877">
                  <c:v>2.7808218728750914E-3</c:v>
                </c:pt>
                <c:pt idx="1878">
                  <c:v>2.7808218728750914E-3</c:v>
                </c:pt>
                <c:pt idx="1879">
                  <c:v>2.7808218728750914E-3</c:v>
                </c:pt>
                <c:pt idx="1880">
                  <c:v>2.7820512186735903E-3</c:v>
                </c:pt>
                <c:pt idx="1881">
                  <c:v>2.785714343190191E-3</c:v>
                </c:pt>
                <c:pt idx="1882">
                  <c:v>2.7931034564971911E-3</c:v>
                </c:pt>
                <c:pt idx="1883">
                  <c:v>2.7931034564971911E-3</c:v>
                </c:pt>
                <c:pt idx="1884">
                  <c:v>2.8000001329928602E-3</c:v>
                </c:pt>
                <c:pt idx="1885">
                  <c:v>2.8214287012815506E-3</c:v>
                </c:pt>
                <c:pt idx="1886">
                  <c:v>2.8421052265912299E-3</c:v>
                </c:pt>
                <c:pt idx="1887">
                  <c:v>2.85714282654226E-3</c:v>
                </c:pt>
                <c:pt idx="1888">
                  <c:v>2.85714282654226E-3</c:v>
                </c:pt>
                <c:pt idx="1889">
                  <c:v>2.8629442676901804E-3</c:v>
                </c:pt>
                <c:pt idx="1890">
                  <c:v>2.8695652727037699E-3</c:v>
                </c:pt>
                <c:pt idx="1891">
                  <c:v>2.8695652727037699E-3</c:v>
                </c:pt>
                <c:pt idx="1892">
                  <c:v>2.8783071320504002E-3</c:v>
                </c:pt>
                <c:pt idx="1893">
                  <c:v>2.8783071320504002E-3</c:v>
                </c:pt>
                <c:pt idx="1894">
                  <c:v>2.9371427372097999E-3</c:v>
                </c:pt>
                <c:pt idx="1895">
                  <c:v>2.965517342090611E-3</c:v>
                </c:pt>
                <c:pt idx="1896">
                  <c:v>2.990990877151491E-3</c:v>
                </c:pt>
                <c:pt idx="1897">
                  <c:v>2.990990877151491E-3</c:v>
                </c:pt>
                <c:pt idx="1898">
                  <c:v>2.9999997932463906E-3</c:v>
                </c:pt>
                <c:pt idx="1899">
                  <c:v>3.0000000260770304E-3</c:v>
                </c:pt>
                <c:pt idx="1900">
                  <c:v>3.0000000260770304E-3</c:v>
                </c:pt>
                <c:pt idx="1901">
                  <c:v>3.0244328081607806E-3</c:v>
                </c:pt>
                <c:pt idx="1902">
                  <c:v>3.0322580132633396E-3</c:v>
                </c:pt>
                <c:pt idx="1903">
                  <c:v>3.0335569754242901E-3</c:v>
                </c:pt>
                <c:pt idx="1904">
                  <c:v>3.0476192478090507E-3</c:v>
                </c:pt>
                <c:pt idx="1905">
                  <c:v>3.05687612853944E-3</c:v>
                </c:pt>
                <c:pt idx="1906">
                  <c:v>3.0806451104581395E-3</c:v>
                </c:pt>
                <c:pt idx="1907">
                  <c:v>3.0806451104581395E-3</c:v>
                </c:pt>
                <c:pt idx="1908">
                  <c:v>3.0873634386807706E-3</c:v>
                </c:pt>
                <c:pt idx="1909">
                  <c:v>3.0873634386807706E-3</c:v>
                </c:pt>
                <c:pt idx="1910">
                  <c:v>3.0873634386807706E-3</c:v>
                </c:pt>
                <c:pt idx="1911">
                  <c:v>3.1326531898230297E-3</c:v>
                </c:pt>
                <c:pt idx="1912">
                  <c:v>3.1411624513566503E-3</c:v>
                </c:pt>
                <c:pt idx="1913">
                  <c:v>3.1428572256118098E-3</c:v>
                </c:pt>
                <c:pt idx="1914">
                  <c:v>3.1973684672266206E-3</c:v>
                </c:pt>
                <c:pt idx="1915">
                  <c:v>3.1973684672266206E-3</c:v>
                </c:pt>
                <c:pt idx="1916">
                  <c:v>3.1973684672266206E-3</c:v>
                </c:pt>
                <c:pt idx="1917">
                  <c:v>3.2000001519918407E-3</c:v>
                </c:pt>
                <c:pt idx="1918">
                  <c:v>3.2067038118839303E-3</c:v>
                </c:pt>
                <c:pt idx="1919">
                  <c:v>3.2067038118839303E-3</c:v>
                </c:pt>
                <c:pt idx="1920">
                  <c:v>3.2190082129091003E-3</c:v>
                </c:pt>
                <c:pt idx="1921">
                  <c:v>3.2190082129091003E-3</c:v>
                </c:pt>
                <c:pt idx="1922">
                  <c:v>3.2203388400375813E-3</c:v>
                </c:pt>
                <c:pt idx="1923">
                  <c:v>3.2203388400375813E-3</c:v>
                </c:pt>
                <c:pt idx="1924">
                  <c:v>3.2603773288428809E-3</c:v>
                </c:pt>
                <c:pt idx="1925">
                  <c:v>3.2603773288428809E-3</c:v>
                </c:pt>
                <c:pt idx="1926">
                  <c:v>3.2603773288428809E-3</c:v>
                </c:pt>
                <c:pt idx="1927">
                  <c:v>3.2603773288428809E-3</c:v>
                </c:pt>
                <c:pt idx="1928">
                  <c:v>3.2603773288428809E-3</c:v>
                </c:pt>
                <c:pt idx="1929">
                  <c:v>3.288389649242161E-3</c:v>
                </c:pt>
                <c:pt idx="1930">
                  <c:v>3.2999999821186105E-3</c:v>
                </c:pt>
                <c:pt idx="1931">
                  <c:v>3.3333331812173111E-3</c:v>
                </c:pt>
                <c:pt idx="1932">
                  <c:v>3.3399998210370506E-3</c:v>
                </c:pt>
                <c:pt idx="1933">
                  <c:v>3.3636363223195106E-3</c:v>
                </c:pt>
                <c:pt idx="1934">
                  <c:v>3.3636363223195106E-3</c:v>
                </c:pt>
                <c:pt idx="1935">
                  <c:v>3.3636363223195106E-3</c:v>
                </c:pt>
                <c:pt idx="1936">
                  <c:v>3.3636363223195106E-3</c:v>
                </c:pt>
                <c:pt idx="1937">
                  <c:v>3.3636363223195106E-3</c:v>
                </c:pt>
                <c:pt idx="1938">
                  <c:v>3.3694582525640704E-3</c:v>
                </c:pt>
                <c:pt idx="1939">
                  <c:v>3.3694582525640704E-3</c:v>
                </c:pt>
                <c:pt idx="1940">
                  <c:v>3.3694582525640704E-3</c:v>
                </c:pt>
                <c:pt idx="1941">
                  <c:v>3.3694582525640704E-3</c:v>
                </c:pt>
                <c:pt idx="1942">
                  <c:v>3.4212453756481396E-3</c:v>
                </c:pt>
                <c:pt idx="1943">
                  <c:v>3.4641860984265809E-3</c:v>
                </c:pt>
                <c:pt idx="1944">
                  <c:v>3.4641860984265809E-3</c:v>
                </c:pt>
                <c:pt idx="1945">
                  <c:v>3.4641860984265809E-3</c:v>
                </c:pt>
                <c:pt idx="1946">
                  <c:v>3.4641860984265809E-3</c:v>
                </c:pt>
                <c:pt idx="1947">
                  <c:v>3.4641860984265809E-3</c:v>
                </c:pt>
                <c:pt idx="1948">
                  <c:v>3.4641860984265809E-3</c:v>
                </c:pt>
                <c:pt idx="1949">
                  <c:v>3.4641860984265809E-3</c:v>
                </c:pt>
                <c:pt idx="1950">
                  <c:v>3.4641860984265809E-3</c:v>
                </c:pt>
                <c:pt idx="1951">
                  <c:v>3.4641860984265809E-3</c:v>
                </c:pt>
                <c:pt idx="1952">
                  <c:v>3.4641860984265809E-3</c:v>
                </c:pt>
                <c:pt idx="1953">
                  <c:v>3.4641860984265809E-3</c:v>
                </c:pt>
                <c:pt idx="1954">
                  <c:v>3.4666666761040701E-3</c:v>
                </c:pt>
                <c:pt idx="1955">
                  <c:v>3.4782607108354608E-3</c:v>
                </c:pt>
                <c:pt idx="1956">
                  <c:v>3.4943819046020503E-3</c:v>
                </c:pt>
                <c:pt idx="1957">
                  <c:v>3.5000001080334204E-3</c:v>
                </c:pt>
                <c:pt idx="1958">
                  <c:v>3.5121950786560804E-3</c:v>
                </c:pt>
                <c:pt idx="1959">
                  <c:v>3.5151513293385501E-3</c:v>
                </c:pt>
                <c:pt idx="1960">
                  <c:v>3.5151513293385501E-3</c:v>
                </c:pt>
                <c:pt idx="1961">
                  <c:v>3.5151513293385501E-3</c:v>
                </c:pt>
                <c:pt idx="1962">
                  <c:v>3.5353535786271108E-3</c:v>
                </c:pt>
                <c:pt idx="1963">
                  <c:v>3.5374998115003109E-3</c:v>
                </c:pt>
                <c:pt idx="1964">
                  <c:v>3.5505620762705803E-3</c:v>
                </c:pt>
                <c:pt idx="1965">
                  <c:v>3.5505620762705803E-3</c:v>
                </c:pt>
                <c:pt idx="1966">
                  <c:v>3.5505620762705803E-3</c:v>
                </c:pt>
                <c:pt idx="1967">
                  <c:v>3.5505620762705803E-3</c:v>
                </c:pt>
                <c:pt idx="1968">
                  <c:v>3.5505620762705803E-3</c:v>
                </c:pt>
                <c:pt idx="1969">
                  <c:v>3.5505620762705803E-3</c:v>
                </c:pt>
                <c:pt idx="1970">
                  <c:v>3.5505620762705803E-3</c:v>
                </c:pt>
                <c:pt idx="1971">
                  <c:v>3.5505620762705803E-3</c:v>
                </c:pt>
                <c:pt idx="1972">
                  <c:v>3.5505620762705803E-3</c:v>
                </c:pt>
                <c:pt idx="1973">
                  <c:v>3.5505620762705803E-3</c:v>
                </c:pt>
                <c:pt idx="1974">
                  <c:v>3.5714285913854803E-3</c:v>
                </c:pt>
                <c:pt idx="1975">
                  <c:v>3.5714285913854803E-3</c:v>
                </c:pt>
                <c:pt idx="1976">
                  <c:v>3.5714285913854803E-3</c:v>
                </c:pt>
                <c:pt idx="1977">
                  <c:v>3.5714285913854803E-3</c:v>
                </c:pt>
                <c:pt idx="1978">
                  <c:v>3.5714285913854803E-3</c:v>
                </c:pt>
                <c:pt idx="1979">
                  <c:v>3.5757576115429406E-3</c:v>
                </c:pt>
                <c:pt idx="1980">
                  <c:v>3.5779816098511206E-3</c:v>
                </c:pt>
                <c:pt idx="1981">
                  <c:v>3.5882352385669908E-3</c:v>
                </c:pt>
                <c:pt idx="1982">
                  <c:v>3.6000001709908204E-3</c:v>
                </c:pt>
                <c:pt idx="1983">
                  <c:v>3.6140352021902804E-3</c:v>
                </c:pt>
                <c:pt idx="1984">
                  <c:v>3.6305731628090109E-3</c:v>
                </c:pt>
                <c:pt idx="1985">
                  <c:v>3.6363636609166908E-3</c:v>
                </c:pt>
                <c:pt idx="1986">
                  <c:v>3.6363636609166908E-3</c:v>
                </c:pt>
                <c:pt idx="1987">
                  <c:v>3.6606059875339309E-3</c:v>
                </c:pt>
                <c:pt idx="1988">
                  <c:v>3.7142855580896109E-3</c:v>
                </c:pt>
                <c:pt idx="1989">
                  <c:v>3.7142857909202606E-3</c:v>
                </c:pt>
                <c:pt idx="1990">
                  <c:v>3.7499999161809713E-3</c:v>
                </c:pt>
                <c:pt idx="1991">
                  <c:v>3.7499999161809713E-3</c:v>
                </c:pt>
                <c:pt idx="1992">
                  <c:v>3.7499999161809713E-3</c:v>
                </c:pt>
                <c:pt idx="1993">
                  <c:v>3.7499999161809713E-3</c:v>
                </c:pt>
                <c:pt idx="1994">
                  <c:v>3.7677725777030013E-3</c:v>
                </c:pt>
                <c:pt idx="1995">
                  <c:v>3.7677725777030013E-3</c:v>
                </c:pt>
                <c:pt idx="1996">
                  <c:v>3.7916665896773304E-3</c:v>
                </c:pt>
                <c:pt idx="1997">
                  <c:v>3.8078294601291401E-3</c:v>
                </c:pt>
                <c:pt idx="1998">
                  <c:v>3.8078294601291401E-3</c:v>
                </c:pt>
                <c:pt idx="1999">
                  <c:v>3.8078294601291401E-3</c:v>
                </c:pt>
                <c:pt idx="2000">
                  <c:v>3.8148146122694002E-3</c:v>
                </c:pt>
                <c:pt idx="2001">
                  <c:v>3.8521401584148398E-3</c:v>
                </c:pt>
                <c:pt idx="2002">
                  <c:v>3.8526912685483707E-3</c:v>
                </c:pt>
                <c:pt idx="2003">
                  <c:v>3.8526912685483707E-3</c:v>
                </c:pt>
                <c:pt idx="2004">
                  <c:v>3.8526912685483707E-3</c:v>
                </c:pt>
                <c:pt idx="2005">
                  <c:v>3.8888889830559505E-3</c:v>
                </c:pt>
                <c:pt idx="2006">
                  <c:v>3.8888889830559505E-3</c:v>
                </c:pt>
                <c:pt idx="2007">
                  <c:v>3.9396551437675996E-3</c:v>
                </c:pt>
                <c:pt idx="2008">
                  <c:v>3.9473683573305607E-3</c:v>
                </c:pt>
                <c:pt idx="2009">
                  <c:v>3.9812647737562708E-3</c:v>
                </c:pt>
                <c:pt idx="2010">
                  <c:v>3.9812647737562708E-3</c:v>
                </c:pt>
                <c:pt idx="2011">
                  <c:v>3.9900988340377799E-3</c:v>
                </c:pt>
                <c:pt idx="2012">
                  <c:v>3.9900988340377799E-3</c:v>
                </c:pt>
                <c:pt idx="2013">
                  <c:v>3.9900988340377799E-3</c:v>
                </c:pt>
                <c:pt idx="2014">
                  <c:v>3.9900988340377799E-3</c:v>
                </c:pt>
                <c:pt idx="2015">
                  <c:v>3.9900988340377799E-3</c:v>
                </c:pt>
                <c:pt idx="2016">
                  <c:v>3.9999997243285196E-3</c:v>
                </c:pt>
                <c:pt idx="2017">
                  <c:v>4.0000001899898113E-3</c:v>
                </c:pt>
                <c:pt idx="2018">
                  <c:v>4.0000001899898113E-3</c:v>
                </c:pt>
                <c:pt idx="2019">
                  <c:v>4.0000001899898113E-3</c:v>
                </c:pt>
                <c:pt idx="2020">
                  <c:v>4.0000001899898113E-3</c:v>
                </c:pt>
                <c:pt idx="2021">
                  <c:v>4.0000001899898113E-3</c:v>
                </c:pt>
                <c:pt idx="2022">
                  <c:v>4.0000001899898113E-3</c:v>
                </c:pt>
                <c:pt idx="2023">
                  <c:v>4.0000001899898113E-3</c:v>
                </c:pt>
                <c:pt idx="2024">
                  <c:v>4.0000001899898113E-3</c:v>
                </c:pt>
                <c:pt idx="2025">
                  <c:v>4.0000001899898113E-3</c:v>
                </c:pt>
                <c:pt idx="2026">
                  <c:v>4.0000001899898113E-3</c:v>
                </c:pt>
                <c:pt idx="2027">
                  <c:v>4.0000001899898113E-3</c:v>
                </c:pt>
                <c:pt idx="2028">
                  <c:v>4.0000001899898113E-3</c:v>
                </c:pt>
                <c:pt idx="2029">
                  <c:v>4.0000001899898113E-3</c:v>
                </c:pt>
                <c:pt idx="2030">
                  <c:v>4.0000001899898113E-3</c:v>
                </c:pt>
                <c:pt idx="2031">
                  <c:v>4.0000001899898113E-3</c:v>
                </c:pt>
                <c:pt idx="2032">
                  <c:v>4.0000001899898113E-3</c:v>
                </c:pt>
                <c:pt idx="2033">
                  <c:v>4.0000001899898113E-3</c:v>
                </c:pt>
                <c:pt idx="2034">
                  <c:v>4.0312497876584521E-3</c:v>
                </c:pt>
                <c:pt idx="2035">
                  <c:v>4.0685716085135902E-3</c:v>
                </c:pt>
                <c:pt idx="2036">
                  <c:v>4.0685716085135902E-3</c:v>
                </c:pt>
                <c:pt idx="2037">
                  <c:v>4.0981592610478401E-3</c:v>
                </c:pt>
                <c:pt idx="2038">
                  <c:v>4.1117644868791112E-3</c:v>
                </c:pt>
                <c:pt idx="2039">
                  <c:v>4.1117644868791112E-3</c:v>
                </c:pt>
                <c:pt idx="2040">
                  <c:v>4.1117644868791112E-3</c:v>
                </c:pt>
                <c:pt idx="2041">
                  <c:v>4.1117644868791112E-3</c:v>
                </c:pt>
                <c:pt idx="2042">
                  <c:v>4.1117644868791112E-3</c:v>
                </c:pt>
                <c:pt idx="2043">
                  <c:v>4.1150157339870895E-3</c:v>
                </c:pt>
                <c:pt idx="2044">
                  <c:v>4.1196173988282707E-3</c:v>
                </c:pt>
                <c:pt idx="2045">
                  <c:v>4.1196173988282707E-3</c:v>
                </c:pt>
                <c:pt idx="2046">
                  <c:v>4.1196173988282707E-3</c:v>
                </c:pt>
                <c:pt idx="2047">
                  <c:v>4.1196173988282707E-3</c:v>
                </c:pt>
                <c:pt idx="2048">
                  <c:v>4.1196173988282707E-3</c:v>
                </c:pt>
                <c:pt idx="2049">
                  <c:v>4.1387956589460399E-3</c:v>
                </c:pt>
                <c:pt idx="2050">
                  <c:v>4.1387956589460399E-3</c:v>
                </c:pt>
                <c:pt idx="2051">
                  <c:v>4.1387956589460399E-3</c:v>
                </c:pt>
                <c:pt idx="2052">
                  <c:v>4.1387956589460399E-3</c:v>
                </c:pt>
                <c:pt idx="2053">
                  <c:v>4.1387956589460399E-3</c:v>
                </c:pt>
                <c:pt idx="2054">
                  <c:v>4.1387956589460399E-3</c:v>
                </c:pt>
                <c:pt idx="2055">
                  <c:v>4.1387956589460399E-3</c:v>
                </c:pt>
                <c:pt idx="2056">
                  <c:v>4.146341234445571E-3</c:v>
                </c:pt>
                <c:pt idx="2057">
                  <c:v>4.146341234445571E-3</c:v>
                </c:pt>
                <c:pt idx="2058">
                  <c:v>4.146341234445571E-3</c:v>
                </c:pt>
                <c:pt idx="2059">
                  <c:v>4.146341234445571E-3</c:v>
                </c:pt>
                <c:pt idx="2060">
                  <c:v>4.146341234445571E-3</c:v>
                </c:pt>
                <c:pt idx="2061">
                  <c:v>4.146341234445571E-3</c:v>
                </c:pt>
                <c:pt idx="2062">
                  <c:v>4.146341234445571E-3</c:v>
                </c:pt>
                <c:pt idx="2063">
                  <c:v>4.146341234445571E-3</c:v>
                </c:pt>
                <c:pt idx="2064">
                  <c:v>4.146341234445571E-3</c:v>
                </c:pt>
                <c:pt idx="2065">
                  <c:v>4.146341234445571E-3</c:v>
                </c:pt>
                <c:pt idx="2066">
                  <c:v>4.146341234445571E-3</c:v>
                </c:pt>
                <c:pt idx="2067">
                  <c:v>4.146341234445571E-3</c:v>
                </c:pt>
                <c:pt idx="2068">
                  <c:v>4.146341234445571E-3</c:v>
                </c:pt>
                <c:pt idx="2069">
                  <c:v>4.146341234445571E-3</c:v>
                </c:pt>
                <c:pt idx="2070">
                  <c:v>4.146341234445571E-3</c:v>
                </c:pt>
                <c:pt idx="2071">
                  <c:v>4.146341234445571E-3</c:v>
                </c:pt>
                <c:pt idx="2072">
                  <c:v>4.146341234445571E-3</c:v>
                </c:pt>
                <c:pt idx="2073">
                  <c:v>4.146341234445571E-3</c:v>
                </c:pt>
                <c:pt idx="2074">
                  <c:v>4.146341234445571E-3</c:v>
                </c:pt>
                <c:pt idx="2075">
                  <c:v>4.146341234445571E-3</c:v>
                </c:pt>
                <c:pt idx="2076">
                  <c:v>4.146341234445571E-3</c:v>
                </c:pt>
                <c:pt idx="2077">
                  <c:v>4.146341234445571E-3</c:v>
                </c:pt>
                <c:pt idx="2078">
                  <c:v>4.146341234445571E-3</c:v>
                </c:pt>
                <c:pt idx="2079">
                  <c:v>4.146341234445571E-3</c:v>
                </c:pt>
                <c:pt idx="2080">
                  <c:v>4.157894756644959E-3</c:v>
                </c:pt>
                <c:pt idx="2081">
                  <c:v>4.1785715147852898E-3</c:v>
                </c:pt>
                <c:pt idx="2082">
                  <c:v>4.197183065116409E-3</c:v>
                </c:pt>
                <c:pt idx="2083">
                  <c:v>4.197183065116409E-3</c:v>
                </c:pt>
                <c:pt idx="2084">
                  <c:v>4.197183065116409E-3</c:v>
                </c:pt>
                <c:pt idx="2085">
                  <c:v>4.2207790538668606E-3</c:v>
                </c:pt>
                <c:pt idx="2086">
                  <c:v>4.228571429848671E-3</c:v>
                </c:pt>
                <c:pt idx="2087">
                  <c:v>4.2658229358494308E-3</c:v>
                </c:pt>
                <c:pt idx="2088">
                  <c:v>4.2658229358494308E-3</c:v>
                </c:pt>
                <c:pt idx="2089">
                  <c:v>4.2658229358494308E-3</c:v>
                </c:pt>
                <c:pt idx="2090">
                  <c:v>4.3333335779607305E-3</c:v>
                </c:pt>
                <c:pt idx="2091">
                  <c:v>4.3357452377676999E-3</c:v>
                </c:pt>
                <c:pt idx="2092">
                  <c:v>4.3357452377676999E-3</c:v>
                </c:pt>
                <c:pt idx="2093">
                  <c:v>4.3357452377676999E-3</c:v>
                </c:pt>
                <c:pt idx="2094">
                  <c:v>4.375940188765531E-3</c:v>
                </c:pt>
                <c:pt idx="2095">
                  <c:v>4.375940188765531E-3</c:v>
                </c:pt>
                <c:pt idx="2096">
                  <c:v>4.3999999761581404E-3</c:v>
                </c:pt>
                <c:pt idx="2097">
                  <c:v>4.3999999761581404E-3</c:v>
                </c:pt>
                <c:pt idx="2098">
                  <c:v>4.3999999761581404E-3</c:v>
                </c:pt>
                <c:pt idx="2099">
                  <c:v>4.3999999761581404E-3</c:v>
                </c:pt>
                <c:pt idx="2100">
                  <c:v>4.407506901770831E-3</c:v>
                </c:pt>
                <c:pt idx="2101">
                  <c:v>4.407506901770831E-3</c:v>
                </c:pt>
                <c:pt idx="2102">
                  <c:v>4.409091081470252E-3</c:v>
                </c:pt>
                <c:pt idx="2103">
                  <c:v>4.409091081470252E-3</c:v>
                </c:pt>
                <c:pt idx="2104">
                  <c:v>4.409091081470252E-3</c:v>
                </c:pt>
                <c:pt idx="2105">
                  <c:v>4.4126985594630207E-3</c:v>
                </c:pt>
                <c:pt idx="2106">
                  <c:v>4.4232807122170908E-3</c:v>
                </c:pt>
                <c:pt idx="2107">
                  <c:v>4.4232807122170908E-3</c:v>
                </c:pt>
                <c:pt idx="2108">
                  <c:v>4.4232807122170908E-3</c:v>
                </c:pt>
                <c:pt idx="2109">
                  <c:v>4.4232807122170908E-3</c:v>
                </c:pt>
                <c:pt idx="2110">
                  <c:v>4.4232807122170908E-3</c:v>
                </c:pt>
                <c:pt idx="2111">
                  <c:v>4.4232807122170908E-3</c:v>
                </c:pt>
                <c:pt idx="2112">
                  <c:v>4.4232807122170908E-3</c:v>
                </c:pt>
                <c:pt idx="2113">
                  <c:v>4.4600940309464897E-3</c:v>
                </c:pt>
                <c:pt idx="2114">
                  <c:v>4.4675325043499496E-3</c:v>
                </c:pt>
                <c:pt idx="2115">
                  <c:v>4.5142858289182195E-3</c:v>
                </c:pt>
                <c:pt idx="2116">
                  <c:v>4.5283688232302709E-3</c:v>
                </c:pt>
                <c:pt idx="2117">
                  <c:v>4.5283688232302709E-3</c:v>
                </c:pt>
                <c:pt idx="2118">
                  <c:v>4.5283688232302709E-3</c:v>
                </c:pt>
                <c:pt idx="2119">
                  <c:v>4.5283688232302709E-3</c:v>
                </c:pt>
                <c:pt idx="2120">
                  <c:v>4.5283688232302709E-3</c:v>
                </c:pt>
                <c:pt idx="2121">
                  <c:v>4.5652170665562188E-3</c:v>
                </c:pt>
                <c:pt idx="2122">
                  <c:v>4.5840092934668107E-3</c:v>
                </c:pt>
                <c:pt idx="2123">
                  <c:v>4.5840092934668107E-3</c:v>
                </c:pt>
                <c:pt idx="2124">
                  <c:v>4.5840092934668107E-3</c:v>
                </c:pt>
                <c:pt idx="2125">
                  <c:v>4.6250000596046404E-3</c:v>
                </c:pt>
                <c:pt idx="2126">
                  <c:v>4.6338331885635914E-3</c:v>
                </c:pt>
                <c:pt idx="2127">
                  <c:v>4.6338331885635914E-3</c:v>
                </c:pt>
                <c:pt idx="2128">
                  <c:v>4.6338331885635914E-3</c:v>
                </c:pt>
                <c:pt idx="2129">
                  <c:v>4.6338331885635914E-3</c:v>
                </c:pt>
                <c:pt idx="2130">
                  <c:v>4.6466165222227599E-3</c:v>
                </c:pt>
                <c:pt idx="2131">
                  <c:v>4.6466165222227599E-3</c:v>
                </c:pt>
                <c:pt idx="2132">
                  <c:v>4.6666669659316514E-3</c:v>
                </c:pt>
                <c:pt idx="2133">
                  <c:v>4.6666669659316514E-3</c:v>
                </c:pt>
                <c:pt idx="2134">
                  <c:v>4.7218934632837816E-3</c:v>
                </c:pt>
                <c:pt idx="2135">
                  <c:v>4.732394125312572E-3</c:v>
                </c:pt>
                <c:pt idx="2136">
                  <c:v>4.7763157635927218E-3</c:v>
                </c:pt>
                <c:pt idx="2137">
                  <c:v>4.7857142053544504E-3</c:v>
                </c:pt>
                <c:pt idx="2138">
                  <c:v>4.7857142053544504E-3</c:v>
                </c:pt>
                <c:pt idx="2139">
                  <c:v>4.8053693026304219E-3</c:v>
                </c:pt>
                <c:pt idx="2140">
                  <c:v>4.8053693026304219E-3</c:v>
                </c:pt>
                <c:pt idx="2141">
                  <c:v>4.8217051662504699E-3</c:v>
                </c:pt>
                <c:pt idx="2142">
                  <c:v>4.8333331942558323E-3</c:v>
                </c:pt>
                <c:pt idx="2143">
                  <c:v>4.8421053215861303E-3</c:v>
                </c:pt>
                <c:pt idx="2144">
                  <c:v>4.8421053215861303E-3</c:v>
                </c:pt>
                <c:pt idx="2145">
                  <c:v>4.8421053215861303E-3</c:v>
                </c:pt>
                <c:pt idx="2146">
                  <c:v>4.8604654148221007E-3</c:v>
                </c:pt>
                <c:pt idx="2147">
                  <c:v>4.8739495687186709E-3</c:v>
                </c:pt>
                <c:pt idx="2148">
                  <c:v>4.8739495687186709E-3</c:v>
                </c:pt>
                <c:pt idx="2149">
                  <c:v>4.8739495687186709E-3</c:v>
                </c:pt>
                <c:pt idx="2150">
                  <c:v>4.8739495687186709E-3</c:v>
                </c:pt>
                <c:pt idx="2151">
                  <c:v>4.8739495687186709E-3</c:v>
                </c:pt>
                <c:pt idx="2152">
                  <c:v>4.8852460458874711E-3</c:v>
                </c:pt>
                <c:pt idx="2153">
                  <c:v>4.9192546866834207E-3</c:v>
                </c:pt>
                <c:pt idx="2154">
                  <c:v>4.9195978790521604E-3</c:v>
                </c:pt>
                <c:pt idx="2155">
                  <c:v>4.9195978790521604E-3</c:v>
                </c:pt>
                <c:pt idx="2156">
                  <c:v>4.9195978790521604E-3</c:v>
                </c:pt>
                <c:pt idx="2157">
                  <c:v>4.9195978790521604E-3</c:v>
                </c:pt>
                <c:pt idx="2158">
                  <c:v>4.9195978790521604E-3</c:v>
                </c:pt>
                <c:pt idx="2159">
                  <c:v>4.9200002104044004E-3</c:v>
                </c:pt>
                <c:pt idx="2160">
                  <c:v>4.936708603054292E-3</c:v>
                </c:pt>
                <c:pt idx="2161">
                  <c:v>4.9487180076539508E-3</c:v>
                </c:pt>
                <c:pt idx="2162">
                  <c:v>4.964028950780631E-3</c:v>
                </c:pt>
                <c:pt idx="2163">
                  <c:v>4.964028950780631E-3</c:v>
                </c:pt>
                <c:pt idx="2164">
                  <c:v>4.9914526753127618E-3</c:v>
                </c:pt>
                <c:pt idx="2165">
                  <c:v>4.999999888241291E-3</c:v>
                </c:pt>
                <c:pt idx="2166">
                  <c:v>4.999999888241291E-3</c:v>
                </c:pt>
                <c:pt idx="2167">
                  <c:v>4.999999888241291E-3</c:v>
                </c:pt>
                <c:pt idx="2168">
                  <c:v>5.0086956471204801E-3</c:v>
                </c:pt>
                <c:pt idx="2169">
                  <c:v>5.0086956471204801E-3</c:v>
                </c:pt>
                <c:pt idx="2170">
                  <c:v>5.0424244254827508E-3</c:v>
                </c:pt>
                <c:pt idx="2171">
                  <c:v>5.0859623588621608E-3</c:v>
                </c:pt>
                <c:pt idx="2172">
                  <c:v>5.0859623588621608E-3</c:v>
                </c:pt>
                <c:pt idx="2173">
                  <c:v>5.0859623588621608E-3</c:v>
                </c:pt>
                <c:pt idx="2174">
                  <c:v>5.0859623588621608E-3</c:v>
                </c:pt>
                <c:pt idx="2175">
                  <c:v>5.0859623588621608E-3</c:v>
                </c:pt>
                <c:pt idx="2176">
                  <c:v>5.0859623588621608E-3</c:v>
                </c:pt>
                <c:pt idx="2177">
                  <c:v>5.0859623588621608E-3</c:v>
                </c:pt>
                <c:pt idx="2178">
                  <c:v>5.0859623588621608E-3</c:v>
                </c:pt>
                <c:pt idx="2179">
                  <c:v>5.0859623588621608E-3</c:v>
                </c:pt>
                <c:pt idx="2180">
                  <c:v>5.0859623588621608E-3</c:v>
                </c:pt>
                <c:pt idx="2181">
                  <c:v>5.0859623588621608E-3</c:v>
                </c:pt>
                <c:pt idx="2182">
                  <c:v>5.0859623588621608E-3</c:v>
                </c:pt>
                <c:pt idx="2183">
                  <c:v>5.0859623588621608E-3</c:v>
                </c:pt>
                <c:pt idx="2184">
                  <c:v>5.0859623588621608E-3</c:v>
                </c:pt>
                <c:pt idx="2185">
                  <c:v>5.0859623588621608E-3</c:v>
                </c:pt>
                <c:pt idx="2186">
                  <c:v>5.0859623588621608E-3</c:v>
                </c:pt>
                <c:pt idx="2187">
                  <c:v>5.0859623588621608E-3</c:v>
                </c:pt>
                <c:pt idx="2188">
                  <c:v>5.111111328005789E-3</c:v>
                </c:pt>
                <c:pt idx="2189">
                  <c:v>5.1250001415610305E-3</c:v>
                </c:pt>
                <c:pt idx="2190">
                  <c:v>5.1558441482484297E-3</c:v>
                </c:pt>
                <c:pt idx="2191">
                  <c:v>5.1603051833808413E-3</c:v>
                </c:pt>
                <c:pt idx="2192">
                  <c:v>5.1666665822267506E-3</c:v>
                </c:pt>
                <c:pt idx="2193">
                  <c:v>5.1710526458919014E-3</c:v>
                </c:pt>
                <c:pt idx="2194">
                  <c:v>5.1848739385604893E-3</c:v>
                </c:pt>
                <c:pt idx="2195">
                  <c:v>5.1848739385604893E-3</c:v>
                </c:pt>
                <c:pt idx="2196">
                  <c:v>5.2000000141561005E-3</c:v>
                </c:pt>
                <c:pt idx="2197">
                  <c:v>5.2742385305464302E-3</c:v>
                </c:pt>
                <c:pt idx="2198">
                  <c:v>5.2742385305464302E-3</c:v>
                </c:pt>
                <c:pt idx="2199">
                  <c:v>5.2742385305464302E-3</c:v>
                </c:pt>
                <c:pt idx="2200">
                  <c:v>5.2742385305464302E-3</c:v>
                </c:pt>
                <c:pt idx="2201">
                  <c:v>5.2742385305464302E-3</c:v>
                </c:pt>
                <c:pt idx="2202">
                  <c:v>5.2742385305464302E-3</c:v>
                </c:pt>
                <c:pt idx="2203">
                  <c:v>5.3129945881664788E-3</c:v>
                </c:pt>
                <c:pt idx="2204">
                  <c:v>5.3129945881664788E-3</c:v>
                </c:pt>
                <c:pt idx="2205">
                  <c:v>5.3129945881664788E-3</c:v>
                </c:pt>
                <c:pt idx="2206">
                  <c:v>5.3129945881664788E-3</c:v>
                </c:pt>
                <c:pt idx="2207">
                  <c:v>5.3129945881664788E-3</c:v>
                </c:pt>
                <c:pt idx="2208">
                  <c:v>5.3333337418735019E-3</c:v>
                </c:pt>
                <c:pt idx="2209">
                  <c:v>5.3333337418735019E-3</c:v>
                </c:pt>
                <c:pt idx="2210">
                  <c:v>5.3333337418735019E-3</c:v>
                </c:pt>
                <c:pt idx="2211">
                  <c:v>5.3333337418735019E-3</c:v>
                </c:pt>
                <c:pt idx="2212">
                  <c:v>5.3333337418735019E-3</c:v>
                </c:pt>
                <c:pt idx="2213">
                  <c:v>5.3333337418735019E-3</c:v>
                </c:pt>
                <c:pt idx="2214">
                  <c:v>5.3435112349688998E-3</c:v>
                </c:pt>
                <c:pt idx="2215">
                  <c:v>5.3684208542108501E-3</c:v>
                </c:pt>
                <c:pt idx="2216">
                  <c:v>5.375000182539222E-3</c:v>
                </c:pt>
                <c:pt idx="2217">
                  <c:v>5.4278215393423999E-3</c:v>
                </c:pt>
                <c:pt idx="2218">
                  <c:v>5.4278215393423999E-3</c:v>
                </c:pt>
                <c:pt idx="2219">
                  <c:v>5.4326923564076415E-3</c:v>
                </c:pt>
                <c:pt idx="2220">
                  <c:v>5.4385964758694207E-3</c:v>
                </c:pt>
                <c:pt idx="2221">
                  <c:v>5.4388488642871415E-3</c:v>
                </c:pt>
                <c:pt idx="2222">
                  <c:v>5.4556960240006421E-3</c:v>
                </c:pt>
                <c:pt idx="2223">
                  <c:v>5.4789916612207907E-3</c:v>
                </c:pt>
                <c:pt idx="2224">
                  <c:v>5.4999999701976811E-3</c:v>
                </c:pt>
                <c:pt idx="2225">
                  <c:v>5.4999999701976811E-3</c:v>
                </c:pt>
                <c:pt idx="2226">
                  <c:v>5.5229356512427295E-3</c:v>
                </c:pt>
                <c:pt idx="2227">
                  <c:v>5.5229356512427295E-3</c:v>
                </c:pt>
                <c:pt idx="2228">
                  <c:v>5.5312500335276118E-3</c:v>
                </c:pt>
                <c:pt idx="2229">
                  <c:v>5.5392580106854413E-3</c:v>
                </c:pt>
                <c:pt idx="2230">
                  <c:v>5.5392580106854413E-3</c:v>
                </c:pt>
                <c:pt idx="2231">
                  <c:v>5.5392580106854413E-3</c:v>
                </c:pt>
                <c:pt idx="2232">
                  <c:v>5.5392580106854413E-3</c:v>
                </c:pt>
                <c:pt idx="2233">
                  <c:v>5.5434782989323113E-3</c:v>
                </c:pt>
                <c:pt idx="2234">
                  <c:v>5.5961539037525715E-3</c:v>
                </c:pt>
                <c:pt idx="2235">
                  <c:v>5.6250002235174188E-3</c:v>
                </c:pt>
                <c:pt idx="2236">
                  <c:v>5.6666671298444314E-3</c:v>
                </c:pt>
                <c:pt idx="2237">
                  <c:v>5.66935492679477E-3</c:v>
                </c:pt>
                <c:pt idx="2238">
                  <c:v>5.66935492679477E-3</c:v>
                </c:pt>
                <c:pt idx="2239">
                  <c:v>5.6836633011698723E-3</c:v>
                </c:pt>
                <c:pt idx="2240">
                  <c:v>5.6874998845159999E-3</c:v>
                </c:pt>
                <c:pt idx="2241">
                  <c:v>5.6874998845159999E-3</c:v>
                </c:pt>
                <c:pt idx="2242">
                  <c:v>5.7142856530845209E-3</c:v>
                </c:pt>
                <c:pt idx="2243">
                  <c:v>5.7142856530845209E-3</c:v>
                </c:pt>
                <c:pt idx="2244">
                  <c:v>5.7402597740292514E-3</c:v>
                </c:pt>
                <c:pt idx="2245">
                  <c:v>5.7500000111758709E-3</c:v>
                </c:pt>
                <c:pt idx="2246">
                  <c:v>5.7682925835251817E-3</c:v>
                </c:pt>
                <c:pt idx="2247">
                  <c:v>5.8223498053848717E-3</c:v>
                </c:pt>
                <c:pt idx="2248">
                  <c:v>5.8244238607585395E-3</c:v>
                </c:pt>
                <c:pt idx="2249">
                  <c:v>5.827586166560649E-3</c:v>
                </c:pt>
                <c:pt idx="2250">
                  <c:v>5.8285715058445904E-3</c:v>
                </c:pt>
                <c:pt idx="2251">
                  <c:v>5.8804778382182095E-3</c:v>
                </c:pt>
                <c:pt idx="2252">
                  <c:v>5.8804778382182095E-3</c:v>
                </c:pt>
                <c:pt idx="2253">
                  <c:v>5.8804778382182095E-3</c:v>
                </c:pt>
                <c:pt idx="2254">
                  <c:v>5.8804778382182095E-3</c:v>
                </c:pt>
                <c:pt idx="2255">
                  <c:v>5.8804778382182095E-3</c:v>
                </c:pt>
                <c:pt idx="2256">
                  <c:v>5.888372194021942E-3</c:v>
                </c:pt>
                <c:pt idx="2257">
                  <c:v>5.888372194021942E-3</c:v>
                </c:pt>
                <c:pt idx="2258">
                  <c:v>5.9285713359713606E-3</c:v>
                </c:pt>
                <c:pt idx="2259">
                  <c:v>5.9285713359713606E-3</c:v>
                </c:pt>
                <c:pt idx="2260">
                  <c:v>5.9285713359713606E-3</c:v>
                </c:pt>
                <c:pt idx="2261">
                  <c:v>5.9285713359713606E-3</c:v>
                </c:pt>
                <c:pt idx="2262">
                  <c:v>5.9285713359713606E-3</c:v>
                </c:pt>
                <c:pt idx="2263">
                  <c:v>5.930212792009123E-3</c:v>
                </c:pt>
                <c:pt idx="2264">
                  <c:v>5.930212792009123E-3</c:v>
                </c:pt>
                <c:pt idx="2265">
                  <c:v>5.930212792009123E-3</c:v>
                </c:pt>
                <c:pt idx="2266">
                  <c:v>5.930212792009123E-3</c:v>
                </c:pt>
                <c:pt idx="2267">
                  <c:v>5.930212792009123E-3</c:v>
                </c:pt>
                <c:pt idx="2268">
                  <c:v>5.9999995864927812E-3</c:v>
                </c:pt>
                <c:pt idx="2269">
                  <c:v>6.0000000521540607E-3</c:v>
                </c:pt>
                <c:pt idx="2270">
                  <c:v>6.0000000521540607E-3</c:v>
                </c:pt>
                <c:pt idx="2271">
                  <c:v>6.0000000521540607E-3</c:v>
                </c:pt>
                <c:pt idx="2272">
                  <c:v>6.0000000521540607E-3</c:v>
                </c:pt>
                <c:pt idx="2273">
                  <c:v>6.0000000521540607E-3</c:v>
                </c:pt>
                <c:pt idx="2274">
                  <c:v>6.0000000521540607E-3</c:v>
                </c:pt>
                <c:pt idx="2275">
                  <c:v>6.0000000521540607E-3</c:v>
                </c:pt>
                <c:pt idx="2276">
                  <c:v>6.0000000521540607E-3</c:v>
                </c:pt>
                <c:pt idx="2277">
                  <c:v>6.0000000521540607E-3</c:v>
                </c:pt>
                <c:pt idx="2278">
                  <c:v>6.0000000521540607E-3</c:v>
                </c:pt>
                <c:pt idx="2279">
                  <c:v>6.0089686885476112E-3</c:v>
                </c:pt>
                <c:pt idx="2280">
                  <c:v>6.0089686885476112E-3</c:v>
                </c:pt>
                <c:pt idx="2281">
                  <c:v>6.0274600982665998E-3</c:v>
                </c:pt>
                <c:pt idx="2282">
                  <c:v>6.0327867977321113E-3</c:v>
                </c:pt>
                <c:pt idx="2283">
                  <c:v>6.0327867977321113E-3</c:v>
                </c:pt>
                <c:pt idx="2284">
                  <c:v>6.0799997299909618E-3</c:v>
                </c:pt>
                <c:pt idx="2285">
                  <c:v>6.0944883152842504E-3</c:v>
                </c:pt>
                <c:pt idx="2286">
                  <c:v>6.0944883152842504E-3</c:v>
                </c:pt>
                <c:pt idx="2287">
                  <c:v>6.0944883152842504E-3</c:v>
                </c:pt>
                <c:pt idx="2288">
                  <c:v>6.0944883152842504E-3</c:v>
                </c:pt>
                <c:pt idx="2289">
                  <c:v>6.0952380299568211E-3</c:v>
                </c:pt>
                <c:pt idx="2290">
                  <c:v>6.0991733334958605E-3</c:v>
                </c:pt>
                <c:pt idx="2291">
                  <c:v>6.1034481041133421E-3</c:v>
                </c:pt>
                <c:pt idx="2292">
                  <c:v>6.1057084240019313E-3</c:v>
                </c:pt>
                <c:pt idx="2293">
                  <c:v>6.1057084240019313E-3</c:v>
                </c:pt>
                <c:pt idx="2294">
                  <c:v>6.1057084240019313E-3</c:v>
                </c:pt>
                <c:pt idx="2295">
                  <c:v>6.1057084240019313E-3</c:v>
                </c:pt>
                <c:pt idx="2296">
                  <c:v>6.1057084240019313E-3</c:v>
                </c:pt>
                <c:pt idx="2297">
                  <c:v>6.1081079766154289E-3</c:v>
                </c:pt>
                <c:pt idx="2298">
                  <c:v>6.1176470480859297E-3</c:v>
                </c:pt>
                <c:pt idx="2299">
                  <c:v>6.1176470480859297E-3</c:v>
                </c:pt>
                <c:pt idx="2300">
                  <c:v>6.1176470480859297E-3</c:v>
                </c:pt>
                <c:pt idx="2301">
                  <c:v>6.12688856199384E-3</c:v>
                </c:pt>
                <c:pt idx="2302">
                  <c:v>6.12688856199384E-3</c:v>
                </c:pt>
                <c:pt idx="2303">
                  <c:v>6.12688856199384E-3</c:v>
                </c:pt>
                <c:pt idx="2304">
                  <c:v>6.12688856199384E-3</c:v>
                </c:pt>
                <c:pt idx="2305">
                  <c:v>6.12688856199384E-3</c:v>
                </c:pt>
                <c:pt idx="2306">
                  <c:v>6.12688856199384E-3</c:v>
                </c:pt>
                <c:pt idx="2307">
                  <c:v>6.12688856199384E-3</c:v>
                </c:pt>
                <c:pt idx="2308">
                  <c:v>6.12688856199384E-3</c:v>
                </c:pt>
                <c:pt idx="2309">
                  <c:v>6.12688856199384E-3</c:v>
                </c:pt>
                <c:pt idx="2310">
                  <c:v>6.12688856199384E-3</c:v>
                </c:pt>
                <c:pt idx="2311">
                  <c:v>6.12688856199384E-3</c:v>
                </c:pt>
                <c:pt idx="2312">
                  <c:v>6.12688856199384E-3</c:v>
                </c:pt>
                <c:pt idx="2313">
                  <c:v>6.1886794865131422E-3</c:v>
                </c:pt>
                <c:pt idx="2314">
                  <c:v>6.190930958837269E-3</c:v>
                </c:pt>
                <c:pt idx="2315">
                  <c:v>6.190930958837269E-3</c:v>
                </c:pt>
                <c:pt idx="2316">
                  <c:v>6.2105264514684703E-3</c:v>
                </c:pt>
                <c:pt idx="2317">
                  <c:v>6.2105264514684703E-3</c:v>
                </c:pt>
                <c:pt idx="2318">
                  <c:v>6.2105264514684703E-3</c:v>
                </c:pt>
                <c:pt idx="2319">
                  <c:v>6.2272725626826312E-3</c:v>
                </c:pt>
                <c:pt idx="2320">
                  <c:v>6.2465118244290404E-3</c:v>
                </c:pt>
                <c:pt idx="2321">
                  <c:v>6.298367865383632E-3</c:v>
                </c:pt>
                <c:pt idx="2322">
                  <c:v>6.298367865383632E-3</c:v>
                </c:pt>
                <c:pt idx="2323">
                  <c:v>6.342105101794001E-3</c:v>
                </c:pt>
                <c:pt idx="2324">
                  <c:v>6.3466043211519709E-3</c:v>
                </c:pt>
                <c:pt idx="2325">
                  <c:v>6.3466043211519709E-3</c:v>
                </c:pt>
                <c:pt idx="2326">
                  <c:v>6.368421018123631E-3</c:v>
                </c:pt>
                <c:pt idx="2327">
                  <c:v>6.368421018123631E-3</c:v>
                </c:pt>
                <c:pt idx="2328">
                  <c:v>6.4000003039836918E-3</c:v>
                </c:pt>
                <c:pt idx="2329">
                  <c:v>6.4000003039836918E-3</c:v>
                </c:pt>
                <c:pt idx="2330">
                  <c:v>6.4000003039836918E-3</c:v>
                </c:pt>
                <c:pt idx="2331">
                  <c:v>6.4000003039836918E-3</c:v>
                </c:pt>
                <c:pt idx="2332">
                  <c:v>6.4000003039836918E-3</c:v>
                </c:pt>
                <c:pt idx="2333">
                  <c:v>6.4000003039836918E-3</c:v>
                </c:pt>
                <c:pt idx="2334">
                  <c:v>6.4000003039836918E-3</c:v>
                </c:pt>
                <c:pt idx="2335">
                  <c:v>6.4181420020759106E-3</c:v>
                </c:pt>
                <c:pt idx="2336">
                  <c:v>6.4181420020759106E-3</c:v>
                </c:pt>
                <c:pt idx="2337">
                  <c:v>6.4181420020759106E-3</c:v>
                </c:pt>
                <c:pt idx="2338">
                  <c:v>6.4181420020759106E-3</c:v>
                </c:pt>
                <c:pt idx="2339">
                  <c:v>6.4181420020759106E-3</c:v>
                </c:pt>
                <c:pt idx="2340">
                  <c:v>6.4181420020759106E-3</c:v>
                </c:pt>
                <c:pt idx="2341">
                  <c:v>6.4181420020759106E-3</c:v>
                </c:pt>
                <c:pt idx="2342">
                  <c:v>6.4181420020759106E-3</c:v>
                </c:pt>
                <c:pt idx="2343">
                  <c:v>6.4181420020759106E-3</c:v>
                </c:pt>
                <c:pt idx="2344">
                  <c:v>6.4391894266009313E-3</c:v>
                </c:pt>
                <c:pt idx="2345">
                  <c:v>6.4391894266009313E-3</c:v>
                </c:pt>
                <c:pt idx="2346">
                  <c:v>6.4391894266009313E-3</c:v>
                </c:pt>
                <c:pt idx="2347">
                  <c:v>6.4391894266009313E-3</c:v>
                </c:pt>
                <c:pt idx="2348">
                  <c:v>6.4391894266009313E-3</c:v>
                </c:pt>
                <c:pt idx="2349">
                  <c:v>6.4408355392515703E-3</c:v>
                </c:pt>
                <c:pt idx="2350">
                  <c:v>6.4408355392515703E-3</c:v>
                </c:pt>
                <c:pt idx="2351">
                  <c:v>6.4615383744239807E-3</c:v>
                </c:pt>
                <c:pt idx="2352">
                  <c:v>6.4615383744239807E-3</c:v>
                </c:pt>
                <c:pt idx="2353">
                  <c:v>6.4736842177808311E-3</c:v>
                </c:pt>
                <c:pt idx="2354">
                  <c:v>6.4736842177808311E-3</c:v>
                </c:pt>
                <c:pt idx="2355">
                  <c:v>6.4736842177808311E-3</c:v>
                </c:pt>
                <c:pt idx="2356">
                  <c:v>6.4736842177808311E-3</c:v>
                </c:pt>
                <c:pt idx="2357">
                  <c:v>6.5000001341104507E-3</c:v>
                </c:pt>
                <c:pt idx="2358">
                  <c:v>6.5185185521840997E-3</c:v>
                </c:pt>
                <c:pt idx="2359">
                  <c:v>6.5384614281356317E-3</c:v>
                </c:pt>
                <c:pt idx="2360">
                  <c:v>6.5611512400209895E-3</c:v>
                </c:pt>
                <c:pt idx="2361">
                  <c:v>6.5675675868988002E-3</c:v>
                </c:pt>
                <c:pt idx="2362">
                  <c:v>6.5675675868988002E-3</c:v>
                </c:pt>
                <c:pt idx="2363">
                  <c:v>6.6258991137146915E-3</c:v>
                </c:pt>
                <c:pt idx="2364">
                  <c:v>6.6258991137146915E-3</c:v>
                </c:pt>
                <c:pt idx="2365">
                  <c:v>6.6605503670871292E-3</c:v>
                </c:pt>
                <c:pt idx="2366">
                  <c:v>6.6923075355589398E-3</c:v>
                </c:pt>
                <c:pt idx="2367">
                  <c:v>6.6993865184485895E-3</c:v>
                </c:pt>
                <c:pt idx="2368">
                  <c:v>6.7272726446390213E-3</c:v>
                </c:pt>
                <c:pt idx="2369">
                  <c:v>6.7287674173712713E-3</c:v>
                </c:pt>
                <c:pt idx="2370">
                  <c:v>6.7287674173712713E-3</c:v>
                </c:pt>
                <c:pt idx="2371">
                  <c:v>6.7287674173712713E-3</c:v>
                </c:pt>
                <c:pt idx="2372">
                  <c:v>6.7500001750886414E-3</c:v>
                </c:pt>
                <c:pt idx="2373">
                  <c:v>6.7878784611821218E-3</c:v>
                </c:pt>
                <c:pt idx="2374">
                  <c:v>6.7956992425024509E-3</c:v>
                </c:pt>
                <c:pt idx="2375">
                  <c:v>6.7956992425024509E-3</c:v>
                </c:pt>
                <c:pt idx="2376">
                  <c:v>6.8081552162766491E-3</c:v>
                </c:pt>
                <c:pt idx="2377">
                  <c:v>6.8171019665896893E-3</c:v>
                </c:pt>
                <c:pt idx="2378">
                  <c:v>6.8171019665896893E-3</c:v>
                </c:pt>
                <c:pt idx="2379">
                  <c:v>6.8302894942462418E-3</c:v>
                </c:pt>
                <c:pt idx="2380">
                  <c:v>6.8342247977852804E-3</c:v>
                </c:pt>
                <c:pt idx="2381">
                  <c:v>6.8749999627470996E-3</c:v>
                </c:pt>
                <c:pt idx="2382">
                  <c:v>6.9142854772508101E-3</c:v>
                </c:pt>
                <c:pt idx="2383">
                  <c:v>6.9306120276451111E-3</c:v>
                </c:pt>
                <c:pt idx="2384">
                  <c:v>6.9306120276451111E-3</c:v>
                </c:pt>
                <c:pt idx="2385">
                  <c:v>6.9306120276451111E-3</c:v>
                </c:pt>
                <c:pt idx="2386">
                  <c:v>6.9306120276451111E-3</c:v>
                </c:pt>
                <c:pt idx="2387">
                  <c:v>6.9411764852702626E-3</c:v>
                </c:pt>
                <c:pt idx="2388">
                  <c:v>6.9473683834075919E-3</c:v>
                </c:pt>
                <c:pt idx="2389">
                  <c:v>6.9537814706563906E-3</c:v>
                </c:pt>
                <c:pt idx="2390">
                  <c:v>6.9795921444892918E-3</c:v>
                </c:pt>
                <c:pt idx="2391">
                  <c:v>6.9795921444892918E-3</c:v>
                </c:pt>
                <c:pt idx="2392">
                  <c:v>7.0000002160668399E-3</c:v>
                </c:pt>
                <c:pt idx="2393">
                  <c:v>7.0000002160668399E-3</c:v>
                </c:pt>
                <c:pt idx="2394">
                  <c:v>7.0000002160668399E-3</c:v>
                </c:pt>
                <c:pt idx="2395">
                  <c:v>7.0000002160668399E-3</c:v>
                </c:pt>
                <c:pt idx="2396">
                  <c:v>7.0000002160668399E-3</c:v>
                </c:pt>
                <c:pt idx="2397">
                  <c:v>7.0135742425918596E-3</c:v>
                </c:pt>
                <c:pt idx="2398">
                  <c:v>7.0135742425918596E-3</c:v>
                </c:pt>
                <c:pt idx="2399">
                  <c:v>7.0135742425918596E-3</c:v>
                </c:pt>
                <c:pt idx="2400">
                  <c:v>7.0360363461077196E-3</c:v>
                </c:pt>
                <c:pt idx="2401">
                  <c:v>7.0400000549852805E-3</c:v>
                </c:pt>
                <c:pt idx="2402">
                  <c:v>7.0793651975691327E-3</c:v>
                </c:pt>
                <c:pt idx="2403">
                  <c:v>7.08256894722581E-3</c:v>
                </c:pt>
                <c:pt idx="2404">
                  <c:v>7.1282051503658303E-3</c:v>
                </c:pt>
                <c:pt idx="2405">
                  <c:v>7.1303015574812898E-3</c:v>
                </c:pt>
                <c:pt idx="2406">
                  <c:v>7.142857182770971E-3</c:v>
                </c:pt>
                <c:pt idx="2407">
                  <c:v>7.142857182770971E-3</c:v>
                </c:pt>
                <c:pt idx="2408">
                  <c:v>7.142857182770971E-3</c:v>
                </c:pt>
                <c:pt idx="2409">
                  <c:v>7.1555553004145596E-3</c:v>
                </c:pt>
                <c:pt idx="2410">
                  <c:v>7.1555553004145596E-3</c:v>
                </c:pt>
                <c:pt idx="2411">
                  <c:v>7.1555553004145596E-3</c:v>
                </c:pt>
                <c:pt idx="2412">
                  <c:v>7.1555553004145596E-3</c:v>
                </c:pt>
                <c:pt idx="2413">
                  <c:v>7.1555553004145596E-3</c:v>
                </c:pt>
                <c:pt idx="2414">
                  <c:v>7.1636363863944999E-3</c:v>
                </c:pt>
                <c:pt idx="2415">
                  <c:v>7.1794870309531715E-3</c:v>
                </c:pt>
                <c:pt idx="2416">
                  <c:v>7.1999998763203604E-3</c:v>
                </c:pt>
                <c:pt idx="2417">
                  <c:v>7.1999998763203604E-3</c:v>
                </c:pt>
                <c:pt idx="2418">
                  <c:v>7.1999998763203604E-3</c:v>
                </c:pt>
                <c:pt idx="2419">
                  <c:v>7.1999998763203604E-3</c:v>
                </c:pt>
                <c:pt idx="2420">
                  <c:v>7.202898617833851E-3</c:v>
                </c:pt>
                <c:pt idx="2421">
                  <c:v>7.2093023918569114E-3</c:v>
                </c:pt>
                <c:pt idx="2422">
                  <c:v>7.2380951605737218E-3</c:v>
                </c:pt>
                <c:pt idx="2423">
                  <c:v>7.2671757079660892E-3</c:v>
                </c:pt>
                <c:pt idx="2424">
                  <c:v>7.2800000198185409E-3</c:v>
                </c:pt>
                <c:pt idx="2425">
                  <c:v>7.2816903702914715E-3</c:v>
                </c:pt>
                <c:pt idx="2426">
                  <c:v>7.3333336040377617E-3</c:v>
                </c:pt>
                <c:pt idx="2427">
                  <c:v>7.3333336040377617E-3</c:v>
                </c:pt>
                <c:pt idx="2428">
                  <c:v>7.3333336040377617E-3</c:v>
                </c:pt>
                <c:pt idx="2429">
                  <c:v>7.4000000022351716E-3</c:v>
                </c:pt>
                <c:pt idx="2430">
                  <c:v>7.4000000022351716E-3</c:v>
                </c:pt>
                <c:pt idx="2431">
                  <c:v>7.4000000022351716E-3</c:v>
                </c:pt>
                <c:pt idx="2432">
                  <c:v>7.4155842885374988E-3</c:v>
                </c:pt>
                <c:pt idx="2433">
                  <c:v>7.416666951030491E-3</c:v>
                </c:pt>
                <c:pt idx="2434">
                  <c:v>7.4197533540427719E-3</c:v>
                </c:pt>
                <c:pt idx="2435">
                  <c:v>7.4478527531027811E-3</c:v>
                </c:pt>
                <c:pt idx="2436">
                  <c:v>7.4545457027852501E-3</c:v>
                </c:pt>
                <c:pt idx="2437">
                  <c:v>7.4545457027852501E-3</c:v>
                </c:pt>
                <c:pt idx="2438">
                  <c:v>7.4545457027852501E-3</c:v>
                </c:pt>
                <c:pt idx="2439">
                  <c:v>7.4999998323619418E-3</c:v>
                </c:pt>
                <c:pt idx="2440">
                  <c:v>7.5999996624887007E-3</c:v>
                </c:pt>
                <c:pt idx="2441">
                  <c:v>7.604938000440601E-3</c:v>
                </c:pt>
                <c:pt idx="2442">
                  <c:v>7.6849311590194693E-3</c:v>
                </c:pt>
                <c:pt idx="2443">
                  <c:v>7.7290320768952404E-3</c:v>
                </c:pt>
                <c:pt idx="2444">
                  <c:v>7.7499998733401325E-3</c:v>
                </c:pt>
                <c:pt idx="2445">
                  <c:v>7.7511109411716513E-3</c:v>
                </c:pt>
                <c:pt idx="2446">
                  <c:v>7.7723576687276415E-3</c:v>
                </c:pt>
                <c:pt idx="2447">
                  <c:v>7.772727403789763E-3</c:v>
                </c:pt>
                <c:pt idx="2448">
                  <c:v>7.8011364676058301E-3</c:v>
                </c:pt>
                <c:pt idx="2449">
                  <c:v>7.8095239587128214E-3</c:v>
                </c:pt>
                <c:pt idx="2450">
                  <c:v>7.8544057905673998E-3</c:v>
                </c:pt>
                <c:pt idx="2451">
                  <c:v>7.8544057905673998E-3</c:v>
                </c:pt>
                <c:pt idx="2452">
                  <c:v>7.9354839399457013E-3</c:v>
                </c:pt>
                <c:pt idx="2453">
                  <c:v>7.9411771148443239E-3</c:v>
                </c:pt>
                <c:pt idx="2454">
                  <c:v>7.9411771148443239E-3</c:v>
                </c:pt>
                <c:pt idx="2455">
                  <c:v>7.9411771148443239E-3</c:v>
                </c:pt>
                <c:pt idx="2456">
                  <c:v>7.9743582755327225E-3</c:v>
                </c:pt>
                <c:pt idx="2457">
                  <c:v>7.9743582755327225E-3</c:v>
                </c:pt>
                <c:pt idx="2458">
                  <c:v>7.9952385276555998E-3</c:v>
                </c:pt>
                <c:pt idx="2459">
                  <c:v>7.9952385276555998E-3</c:v>
                </c:pt>
                <c:pt idx="2460">
                  <c:v>7.9952385276555998E-3</c:v>
                </c:pt>
                <c:pt idx="2461">
                  <c:v>7.9952385276555998E-3</c:v>
                </c:pt>
                <c:pt idx="2462">
                  <c:v>7.999999448657041E-3</c:v>
                </c:pt>
                <c:pt idx="2463">
                  <c:v>8.0000003799796139E-3</c:v>
                </c:pt>
                <c:pt idx="2464">
                  <c:v>8.0000003799796139E-3</c:v>
                </c:pt>
                <c:pt idx="2465">
                  <c:v>8.0000003799796139E-3</c:v>
                </c:pt>
                <c:pt idx="2466">
                  <c:v>8.0000003799796139E-3</c:v>
                </c:pt>
                <c:pt idx="2467">
                  <c:v>8.0000003799796139E-3</c:v>
                </c:pt>
                <c:pt idx="2468">
                  <c:v>8.0000003799796139E-3</c:v>
                </c:pt>
                <c:pt idx="2469">
                  <c:v>8.0000003799796139E-3</c:v>
                </c:pt>
                <c:pt idx="2470">
                  <c:v>8.0503141507506423E-3</c:v>
                </c:pt>
                <c:pt idx="2471">
                  <c:v>8.0784307792782836E-3</c:v>
                </c:pt>
                <c:pt idx="2472">
                  <c:v>8.0935666337609343E-3</c:v>
                </c:pt>
                <c:pt idx="2473">
                  <c:v>8.102564141154291E-3</c:v>
                </c:pt>
                <c:pt idx="2474">
                  <c:v>8.1395348533988051E-3</c:v>
                </c:pt>
                <c:pt idx="2475">
                  <c:v>8.2621015608310717E-3</c:v>
                </c:pt>
                <c:pt idx="2476">
                  <c:v>8.2621015608310717E-3</c:v>
                </c:pt>
                <c:pt idx="2477">
                  <c:v>8.2621015608310717E-3</c:v>
                </c:pt>
                <c:pt idx="2478">
                  <c:v>8.2621015608310717E-3</c:v>
                </c:pt>
                <c:pt idx="2479">
                  <c:v>8.266666904091842E-3</c:v>
                </c:pt>
                <c:pt idx="2480">
                  <c:v>8.301886729896072E-3</c:v>
                </c:pt>
                <c:pt idx="2481">
                  <c:v>8.3333337679505279E-3</c:v>
                </c:pt>
                <c:pt idx="2482">
                  <c:v>8.3458209410309792E-3</c:v>
                </c:pt>
                <c:pt idx="2483">
                  <c:v>8.3893807604908908E-3</c:v>
                </c:pt>
                <c:pt idx="2484">
                  <c:v>8.4082391113042814E-3</c:v>
                </c:pt>
                <c:pt idx="2485">
                  <c:v>8.4082391113042814E-3</c:v>
                </c:pt>
                <c:pt idx="2486">
                  <c:v>8.4082391113042814E-3</c:v>
                </c:pt>
                <c:pt idx="2487">
                  <c:v>8.4202894940972311E-3</c:v>
                </c:pt>
                <c:pt idx="2488">
                  <c:v>8.4776123985648225E-3</c:v>
                </c:pt>
                <c:pt idx="2489">
                  <c:v>8.4859812632203137E-3</c:v>
                </c:pt>
                <c:pt idx="2490">
                  <c:v>8.4859812632203137E-3</c:v>
                </c:pt>
                <c:pt idx="2491">
                  <c:v>8.518987335264681E-3</c:v>
                </c:pt>
                <c:pt idx="2492">
                  <c:v>8.5500003769993834E-3</c:v>
                </c:pt>
                <c:pt idx="2493">
                  <c:v>8.59459396451712E-3</c:v>
                </c:pt>
                <c:pt idx="2494">
                  <c:v>8.631579577922821E-3</c:v>
                </c:pt>
                <c:pt idx="2495">
                  <c:v>8.631579577922821E-3</c:v>
                </c:pt>
                <c:pt idx="2496">
                  <c:v>8.6486488580703701E-3</c:v>
                </c:pt>
                <c:pt idx="2497">
                  <c:v>8.6486488580703701E-3</c:v>
                </c:pt>
                <c:pt idx="2498">
                  <c:v>8.6486488580703701E-3</c:v>
                </c:pt>
                <c:pt idx="2499">
                  <c:v>8.6486488580703701E-3</c:v>
                </c:pt>
                <c:pt idx="2500">
                  <c:v>8.6486488580703701E-3</c:v>
                </c:pt>
                <c:pt idx="2501">
                  <c:v>8.6486488580703701E-3</c:v>
                </c:pt>
                <c:pt idx="2502">
                  <c:v>8.6499992758035712E-3</c:v>
                </c:pt>
                <c:pt idx="2503">
                  <c:v>8.6666671559214609E-3</c:v>
                </c:pt>
                <c:pt idx="2504">
                  <c:v>8.6666671559214609E-3</c:v>
                </c:pt>
                <c:pt idx="2505">
                  <c:v>8.6848735809326189E-3</c:v>
                </c:pt>
                <c:pt idx="2506">
                  <c:v>8.6848735809326189E-3</c:v>
                </c:pt>
                <c:pt idx="2507">
                  <c:v>8.6848735809326189E-3</c:v>
                </c:pt>
                <c:pt idx="2508">
                  <c:v>8.6848735809326189E-3</c:v>
                </c:pt>
                <c:pt idx="2509">
                  <c:v>8.6848735809326189E-3</c:v>
                </c:pt>
                <c:pt idx="2510">
                  <c:v>8.7999999523162824E-3</c:v>
                </c:pt>
                <c:pt idx="2511">
                  <c:v>8.8888891041278822E-3</c:v>
                </c:pt>
                <c:pt idx="2512">
                  <c:v>8.9113926514983212E-3</c:v>
                </c:pt>
                <c:pt idx="2513">
                  <c:v>8.917431347072121E-3</c:v>
                </c:pt>
                <c:pt idx="2514">
                  <c:v>8.9440001174807514E-3</c:v>
                </c:pt>
                <c:pt idx="2515">
                  <c:v>8.9468089863658003E-3</c:v>
                </c:pt>
                <c:pt idx="2516">
                  <c:v>8.9811319485306705E-3</c:v>
                </c:pt>
                <c:pt idx="2517">
                  <c:v>8.9999996125698142E-3</c:v>
                </c:pt>
                <c:pt idx="2518">
                  <c:v>9.0000005438923818E-3</c:v>
                </c:pt>
                <c:pt idx="2519">
                  <c:v>9.0612247586250323E-3</c:v>
                </c:pt>
                <c:pt idx="2520">
                  <c:v>9.0759498998522828E-3</c:v>
                </c:pt>
                <c:pt idx="2521">
                  <c:v>9.1118207201361674E-3</c:v>
                </c:pt>
                <c:pt idx="2522">
                  <c:v>9.1596636921167426E-3</c:v>
                </c:pt>
                <c:pt idx="2523">
                  <c:v>9.1764703392982535E-3</c:v>
                </c:pt>
                <c:pt idx="2524">
                  <c:v>9.2000002041459136E-3</c:v>
                </c:pt>
                <c:pt idx="2525">
                  <c:v>9.2248069122433714E-3</c:v>
                </c:pt>
                <c:pt idx="2526">
                  <c:v>9.250000119209293E-3</c:v>
                </c:pt>
                <c:pt idx="2527">
                  <c:v>9.250000119209293E-3</c:v>
                </c:pt>
                <c:pt idx="2528">
                  <c:v>9.3559324741363543E-3</c:v>
                </c:pt>
                <c:pt idx="2529">
                  <c:v>9.4157299026846938E-3</c:v>
                </c:pt>
                <c:pt idx="2530">
                  <c:v>9.4444444403052313E-3</c:v>
                </c:pt>
                <c:pt idx="2531">
                  <c:v>9.4782607629895193E-3</c:v>
                </c:pt>
                <c:pt idx="2532">
                  <c:v>9.4846626743674313E-3</c:v>
                </c:pt>
                <c:pt idx="2533">
                  <c:v>9.4857141375541722E-3</c:v>
                </c:pt>
                <c:pt idx="2534">
                  <c:v>9.4857141375541722E-3</c:v>
                </c:pt>
                <c:pt idx="2535">
                  <c:v>9.4857141375541722E-3</c:v>
                </c:pt>
                <c:pt idx="2536">
                  <c:v>9.4857141375541722E-3</c:v>
                </c:pt>
                <c:pt idx="2537">
                  <c:v>9.4857141375541722E-3</c:v>
                </c:pt>
                <c:pt idx="2538">
                  <c:v>9.5130838453769719E-3</c:v>
                </c:pt>
                <c:pt idx="2539">
                  <c:v>9.5130838453769719E-3</c:v>
                </c:pt>
                <c:pt idx="2540">
                  <c:v>9.5130838453769719E-3</c:v>
                </c:pt>
                <c:pt idx="2541">
                  <c:v>9.5130838453769719E-3</c:v>
                </c:pt>
                <c:pt idx="2542">
                  <c:v>9.6178343519568443E-3</c:v>
                </c:pt>
                <c:pt idx="2543">
                  <c:v>9.639999829232691E-3</c:v>
                </c:pt>
                <c:pt idx="2544">
                  <c:v>9.639999829232691E-3</c:v>
                </c:pt>
                <c:pt idx="2545">
                  <c:v>9.639999829232691E-3</c:v>
                </c:pt>
                <c:pt idx="2546">
                  <c:v>9.639999829232691E-3</c:v>
                </c:pt>
                <c:pt idx="2547">
                  <c:v>9.639999829232691E-3</c:v>
                </c:pt>
                <c:pt idx="2548">
                  <c:v>9.8076919093728118E-3</c:v>
                </c:pt>
                <c:pt idx="2549">
                  <c:v>9.8214289173483814E-3</c:v>
                </c:pt>
                <c:pt idx="2550">
                  <c:v>9.8633542656898551E-3</c:v>
                </c:pt>
                <c:pt idx="2551">
                  <c:v>9.8791206255555205E-3</c:v>
                </c:pt>
                <c:pt idx="2552">
                  <c:v>9.8791206255555205E-3</c:v>
                </c:pt>
                <c:pt idx="2553">
                  <c:v>9.8791206255555205E-3</c:v>
                </c:pt>
                <c:pt idx="2554">
                  <c:v>9.8818568512797442E-3</c:v>
                </c:pt>
                <c:pt idx="2555">
                  <c:v>9.9063832312822342E-3</c:v>
                </c:pt>
                <c:pt idx="2556">
                  <c:v>9.9837398156523739E-3</c:v>
                </c:pt>
                <c:pt idx="2557">
                  <c:v>9.9999997764825821E-3</c:v>
                </c:pt>
                <c:pt idx="2558">
                  <c:v>9.9999997764825821E-3</c:v>
                </c:pt>
                <c:pt idx="2559">
                  <c:v>9.9999997764825821E-3</c:v>
                </c:pt>
                <c:pt idx="2560">
                  <c:v>9.9999997764825821E-3</c:v>
                </c:pt>
                <c:pt idx="2561">
                  <c:v>9.9999997764825821E-3</c:v>
                </c:pt>
                <c:pt idx="2562">
                  <c:v>9.9999997764825821E-3</c:v>
                </c:pt>
                <c:pt idx="2563">
                  <c:v>9.9999997764825821E-3</c:v>
                </c:pt>
                <c:pt idx="2564">
                  <c:v>9.9999997764825821E-3</c:v>
                </c:pt>
                <c:pt idx="2565">
                  <c:v>9.9999997764825821E-3</c:v>
                </c:pt>
                <c:pt idx="2566">
                  <c:v>9.9999997764825821E-3</c:v>
                </c:pt>
                <c:pt idx="2567">
                  <c:v>9.9999997764825821E-3</c:v>
                </c:pt>
                <c:pt idx="2568">
                  <c:v>9.9999997764825821E-3</c:v>
                </c:pt>
                <c:pt idx="2569">
                  <c:v>9.9999997764825821E-3</c:v>
                </c:pt>
                <c:pt idx="2570">
                  <c:v>1.0013333521783397E-2</c:v>
                </c:pt>
                <c:pt idx="2571">
                  <c:v>1.0076923295855501E-2</c:v>
                </c:pt>
                <c:pt idx="2572">
                  <c:v>1.0111111216247103E-2</c:v>
                </c:pt>
                <c:pt idx="2573">
                  <c:v>1.0111111216247103E-2</c:v>
                </c:pt>
                <c:pt idx="2574">
                  <c:v>1.0111111216247103E-2</c:v>
                </c:pt>
                <c:pt idx="2575">
                  <c:v>1.0111111216247103E-2</c:v>
                </c:pt>
                <c:pt idx="2576">
                  <c:v>1.0111111216247103E-2</c:v>
                </c:pt>
                <c:pt idx="2577">
                  <c:v>1.0151259601116201E-2</c:v>
                </c:pt>
                <c:pt idx="2578">
                  <c:v>1.0151259601116201E-2</c:v>
                </c:pt>
                <c:pt idx="2579">
                  <c:v>1.0151259601116201E-2</c:v>
                </c:pt>
                <c:pt idx="2580">
                  <c:v>1.0151259601116201E-2</c:v>
                </c:pt>
                <c:pt idx="2581">
                  <c:v>1.0151259601116201E-2</c:v>
                </c:pt>
                <c:pt idx="2582">
                  <c:v>1.01538458839059E-2</c:v>
                </c:pt>
                <c:pt idx="2583">
                  <c:v>1.0166666470467999E-2</c:v>
                </c:pt>
                <c:pt idx="2584">
                  <c:v>1.0178053751587901E-2</c:v>
                </c:pt>
                <c:pt idx="2585">
                  <c:v>1.0219858027994598E-2</c:v>
                </c:pt>
                <c:pt idx="2586">
                  <c:v>1.0251655243337205E-2</c:v>
                </c:pt>
                <c:pt idx="2587">
                  <c:v>1.0303370654583003E-2</c:v>
                </c:pt>
                <c:pt idx="2588">
                  <c:v>1.03484848514199E-2</c:v>
                </c:pt>
                <c:pt idx="2589">
                  <c:v>1.03484848514199E-2</c:v>
                </c:pt>
                <c:pt idx="2590">
                  <c:v>1.03636365383863E-2</c:v>
                </c:pt>
                <c:pt idx="2591">
                  <c:v>1.03636365383863E-2</c:v>
                </c:pt>
                <c:pt idx="2592">
                  <c:v>1.0400000028312203E-2</c:v>
                </c:pt>
                <c:pt idx="2593">
                  <c:v>1.0454545728862303E-2</c:v>
                </c:pt>
                <c:pt idx="2594">
                  <c:v>1.0499999858438998E-2</c:v>
                </c:pt>
                <c:pt idx="2595">
                  <c:v>1.0526316240429899E-2</c:v>
                </c:pt>
                <c:pt idx="2596">
                  <c:v>1.0571428574621698E-2</c:v>
                </c:pt>
                <c:pt idx="2597">
                  <c:v>1.0606059804558803E-2</c:v>
                </c:pt>
                <c:pt idx="2598">
                  <c:v>1.06391748413444E-2</c:v>
                </c:pt>
                <c:pt idx="2599">
                  <c:v>1.0646706447005301E-2</c:v>
                </c:pt>
                <c:pt idx="2600">
                  <c:v>1.0666666552424396E-2</c:v>
                </c:pt>
                <c:pt idx="2601">
                  <c:v>1.0666666552424396E-2</c:v>
                </c:pt>
                <c:pt idx="2602">
                  <c:v>1.0666666552424396E-2</c:v>
                </c:pt>
                <c:pt idx="2603">
                  <c:v>1.0666666552424396E-2</c:v>
                </c:pt>
                <c:pt idx="2604">
                  <c:v>1.0666666552424396E-2</c:v>
                </c:pt>
                <c:pt idx="2605">
                  <c:v>1.0666666552424396E-2</c:v>
                </c:pt>
                <c:pt idx="2606">
                  <c:v>1.0670103132724798E-2</c:v>
                </c:pt>
                <c:pt idx="2607">
                  <c:v>1.0670103132724798E-2</c:v>
                </c:pt>
                <c:pt idx="2608">
                  <c:v>1.0670103132724798E-2</c:v>
                </c:pt>
                <c:pt idx="2609">
                  <c:v>1.0670103132724798E-2</c:v>
                </c:pt>
                <c:pt idx="2610">
                  <c:v>1.0670103132724798E-2</c:v>
                </c:pt>
                <c:pt idx="2611">
                  <c:v>1.0670103132724798E-2</c:v>
                </c:pt>
                <c:pt idx="2612">
                  <c:v>1.07425469905138E-2</c:v>
                </c:pt>
                <c:pt idx="2613">
                  <c:v>1.07425469905138E-2</c:v>
                </c:pt>
                <c:pt idx="2614">
                  <c:v>1.0761904530227202E-2</c:v>
                </c:pt>
                <c:pt idx="2615">
                  <c:v>1.0761904530227202E-2</c:v>
                </c:pt>
                <c:pt idx="2616">
                  <c:v>1.0761904530227202E-2</c:v>
                </c:pt>
                <c:pt idx="2617">
                  <c:v>1.0761904530227202E-2</c:v>
                </c:pt>
                <c:pt idx="2618">
                  <c:v>1.0770731605589402E-2</c:v>
                </c:pt>
                <c:pt idx="2619">
                  <c:v>1.0778442956507199E-2</c:v>
                </c:pt>
                <c:pt idx="2620">
                  <c:v>1.0800000280141801E-2</c:v>
                </c:pt>
                <c:pt idx="2621">
                  <c:v>1.0805032216012504E-2</c:v>
                </c:pt>
                <c:pt idx="2622">
                  <c:v>1.0821429081261203E-2</c:v>
                </c:pt>
                <c:pt idx="2623">
                  <c:v>1.0821429081261203E-2</c:v>
                </c:pt>
                <c:pt idx="2624">
                  <c:v>1.0821429081261203E-2</c:v>
                </c:pt>
                <c:pt idx="2625">
                  <c:v>1.0821429081261203E-2</c:v>
                </c:pt>
                <c:pt idx="2626">
                  <c:v>1.0821429081261203E-2</c:v>
                </c:pt>
                <c:pt idx="2627">
                  <c:v>1.0821429081261203E-2</c:v>
                </c:pt>
                <c:pt idx="2628">
                  <c:v>1.0821429081261203E-2</c:v>
                </c:pt>
                <c:pt idx="2629">
                  <c:v>1.0821429081261203E-2</c:v>
                </c:pt>
                <c:pt idx="2630">
                  <c:v>1.0821429081261203E-2</c:v>
                </c:pt>
                <c:pt idx="2631">
                  <c:v>1.08322976157069E-2</c:v>
                </c:pt>
                <c:pt idx="2632">
                  <c:v>1.0851350612938402E-2</c:v>
                </c:pt>
                <c:pt idx="2633">
                  <c:v>1.0968552902340899E-2</c:v>
                </c:pt>
                <c:pt idx="2634">
                  <c:v>1.1066665872931499E-2</c:v>
                </c:pt>
                <c:pt idx="2635">
                  <c:v>1.1079179123044E-2</c:v>
                </c:pt>
                <c:pt idx="2636">
                  <c:v>1.1079179123044E-2</c:v>
                </c:pt>
                <c:pt idx="2637">
                  <c:v>1.1079179123044E-2</c:v>
                </c:pt>
                <c:pt idx="2638">
                  <c:v>1.1149457655847102E-2</c:v>
                </c:pt>
                <c:pt idx="2639">
                  <c:v>1.1193277314305302E-2</c:v>
                </c:pt>
                <c:pt idx="2640">
                  <c:v>1.12000005319715E-2</c:v>
                </c:pt>
                <c:pt idx="2641">
                  <c:v>1.1222221888601801E-2</c:v>
                </c:pt>
                <c:pt idx="2642">
                  <c:v>1.1230768635869004E-2</c:v>
                </c:pt>
                <c:pt idx="2643">
                  <c:v>1.1235293932259097E-2</c:v>
                </c:pt>
                <c:pt idx="2644">
                  <c:v>1.1235293932259097E-2</c:v>
                </c:pt>
                <c:pt idx="2645">
                  <c:v>1.1235293932259097E-2</c:v>
                </c:pt>
                <c:pt idx="2646">
                  <c:v>1.1298012919723998E-2</c:v>
                </c:pt>
                <c:pt idx="2647">
                  <c:v>1.1333334259688903E-2</c:v>
                </c:pt>
                <c:pt idx="2648">
                  <c:v>1.1426087468862504E-2</c:v>
                </c:pt>
                <c:pt idx="2649">
                  <c:v>1.1435642838478099E-2</c:v>
                </c:pt>
                <c:pt idx="2650">
                  <c:v>1.1527637951076E-2</c:v>
                </c:pt>
                <c:pt idx="2651">
                  <c:v>1.1552000418305402E-2</c:v>
                </c:pt>
                <c:pt idx="2652">
                  <c:v>1.1607143096625801E-2</c:v>
                </c:pt>
                <c:pt idx="2653">
                  <c:v>1.1611650697886902E-2</c:v>
                </c:pt>
                <c:pt idx="2654">
                  <c:v>1.1611650697886902E-2</c:v>
                </c:pt>
                <c:pt idx="2655">
                  <c:v>1.1611650697886902E-2</c:v>
                </c:pt>
                <c:pt idx="2656">
                  <c:v>1.1611650697886902E-2</c:v>
                </c:pt>
                <c:pt idx="2657">
                  <c:v>1.1774834245443302E-2</c:v>
                </c:pt>
                <c:pt idx="2658">
                  <c:v>1.1782608926296199E-2</c:v>
                </c:pt>
                <c:pt idx="2659">
                  <c:v>1.1782608926296199E-2</c:v>
                </c:pt>
                <c:pt idx="2660">
                  <c:v>1.1818181723356202E-2</c:v>
                </c:pt>
                <c:pt idx="2661">
                  <c:v>1.1818181723356202E-2</c:v>
                </c:pt>
                <c:pt idx="2662">
                  <c:v>1.1818181723356202E-2</c:v>
                </c:pt>
                <c:pt idx="2663">
                  <c:v>1.1826087720692201E-2</c:v>
                </c:pt>
                <c:pt idx="2664">
                  <c:v>1.1833333410322701E-2</c:v>
                </c:pt>
                <c:pt idx="2665">
                  <c:v>1.1876543052494498E-2</c:v>
                </c:pt>
                <c:pt idx="2666">
                  <c:v>1.1934065259993102E-2</c:v>
                </c:pt>
                <c:pt idx="2667">
                  <c:v>1.19746830314398E-2</c:v>
                </c:pt>
                <c:pt idx="2668">
                  <c:v>1.2000000104308101E-2</c:v>
                </c:pt>
                <c:pt idx="2669">
                  <c:v>1.2000000104308101E-2</c:v>
                </c:pt>
                <c:pt idx="2670">
                  <c:v>1.2000000104308101E-2</c:v>
                </c:pt>
                <c:pt idx="2671">
                  <c:v>1.2000000104308101E-2</c:v>
                </c:pt>
                <c:pt idx="2672">
                  <c:v>1.2000000104308101E-2</c:v>
                </c:pt>
                <c:pt idx="2673">
                  <c:v>1.2000000104308101E-2</c:v>
                </c:pt>
                <c:pt idx="2674">
                  <c:v>1.2000000104308101E-2</c:v>
                </c:pt>
                <c:pt idx="2675">
                  <c:v>1.2000000104308101E-2</c:v>
                </c:pt>
                <c:pt idx="2676">
                  <c:v>1.2000000104308101E-2</c:v>
                </c:pt>
                <c:pt idx="2677">
                  <c:v>1.2031249701976797E-2</c:v>
                </c:pt>
                <c:pt idx="2678">
                  <c:v>1.2101265601813802E-2</c:v>
                </c:pt>
                <c:pt idx="2679">
                  <c:v>1.2173913419246698E-2</c:v>
                </c:pt>
                <c:pt idx="2680">
                  <c:v>1.2285714037716401E-2</c:v>
                </c:pt>
                <c:pt idx="2681">
                  <c:v>1.23636368662119E-2</c:v>
                </c:pt>
                <c:pt idx="2682">
                  <c:v>1.24347833916545E-2</c:v>
                </c:pt>
                <c:pt idx="2683">
                  <c:v>1.2444444932043598E-2</c:v>
                </c:pt>
                <c:pt idx="2684">
                  <c:v>1.2444444932043598E-2</c:v>
                </c:pt>
                <c:pt idx="2685">
                  <c:v>1.2644737027585501E-2</c:v>
                </c:pt>
                <c:pt idx="2686">
                  <c:v>1.2659340165555498E-2</c:v>
                </c:pt>
                <c:pt idx="2687">
                  <c:v>1.2666665948927402E-2</c:v>
                </c:pt>
                <c:pt idx="2688">
                  <c:v>1.27499997615814E-2</c:v>
                </c:pt>
                <c:pt idx="2689">
                  <c:v>1.2800000607967404E-2</c:v>
                </c:pt>
                <c:pt idx="2690">
                  <c:v>1.28148142248392E-2</c:v>
                </c:pt>
                <c:pt idx="2691">
                  <c:v>1.2852713465690599E-2</c:v>
                </c:pt>
                <c:pt idx="2692">
                  <c:v>1.2852713465690599E-2</c:v>
                </c:pt>
                <c:pt idx="2693">
                  <c:v>1.2852713465690599E-2</c:v>
                </c:pt>
                <c:pt idx="2694">
                  <c:v>1.2905661016702702E-2</c:v>
                </c:pt>
                <c:pt idx="2695">
                  <c:v>1.2922719120979299E-2</c:v>
                </c:pt>
                <c:pt idx="2696">
                  <c:v>1.2956521473825002E-2</c:v>
                </c:pt>
                <c:pt idx="2697">
                  <c:v>1.2999999336898299E-2</c:v>
                </c:pt>
                <c:pt idx="2698">
                  <c:v>1.3000000268220903E-2</c:v>
                </c:pt>
                <c:pt idx="2699">
                  <c:v>1.3000000268220903E-2</c:v>
                </c:pt>
                <c:pt idx="2700">
                  <c:v>1.3000000268220903E-2</c:v>
                </c:pt>
                <c:pt idx="2701">
                  <c:v>1.3000000268220903E-2</c:v>
                </c:pt>
                <c:pt idx="2702">
                  <c:v>1.3024389743804902E-2</c:v>
                </c:pt>
                <c:pt idx="2703">
                  <c:v>1.3111110776662801E-2</c:v>
                </c:pt>
                <c:pt idx="2704">
                  <c:v>1.3189189136028302E-2</c:v>
                </c:pt>
                <c:pt idx="2705">
                  <c:v>1.3220000080764302E-2</c:v>
                </c:pt>
                <c:pt idx="2706">
                  <c:v>1.3248618692159701E-2</c:v>
                </c:pt>
                <c:pt idx="2707">
                  <c:v>1.3333333656191798E-2</c:v>
                </c:pt>
                <c:pt idx="2708">
                  <c:v>1.3387605547905001E-2</c:v>
                </c:pt>
                <c:pt idx="2709">
                  <c:v>1.3387605547905001E-2</c:v>
                </c:pt>
                <c:pt idx="2710">
                  <c:v>1.3387605547905001E-2</c:v>
                </c:pt>
                <c:pt idx="2711">
                  <c:v>1.3462184928357603E-2</c:v>
                </c:pt>
                <c:pt idx="2712">
                  <c:v>1.3462184928357603E-2</c:v>
                </c:pt>
                <c:pt idx="2713">
                  <c:v>1.3462184928357603E-2</c:v>
                </c:pt>
                <c:pt idx="2714">
                  <c:v>1.3483146205544499E-2</c:v>
                </c:pt>
                <c:pt idx="2715">
                  <c:v>1.3483146205544499E-2</c:v>
                </c:pt>
                <c:pt idx="2716">
                  <c:v>1.3492228463292101E-2</c:v>
                </c:pt>
                <c:pt idx="2717">
                  <c:v>1.3492228463292101E-2</c:v>
                </c:pt>
                <c:pt idx="2718">
                  <c:v>1.3492228463292101E-2</c:v>
                </c:pt>
                <c:pt idx="2719">
                  <c:v>1.3500000350177304E-2</c:v>
                </c:pt>
                <c:pt idx="2720">
                  <c:v>1.3572018593549699E-2</c:v>
                </c:pt>
                <c:pt idx="2721">
                  <c:v>1.3608695007860702E-2</c:v>
                </c:pt>
                <c:pt idx="2722">
                  <c:v>1.37142864987254E-2</c:v>
                </c:pt>
                <c:pt idx="2723">
                  <c:v>1.37142864987254E-2</c:v>
                </c:pt>
                <c:pt idx="2724">
                  <c:v>1.3804878108203404E-2</c:v>
                </c:pt>
                <c:pt idx="2725">
                  <c:v>1.3808345422148699E-2</c:v>
                </c:pt>
                <c:pt idx="2726">
                  <c:v>1.3856744393706301E-2</c:v>
                </c:pt>
                <c:pt idx="2727">
                  <c:v>1.3949579559266604E-2</c:v>
                </c:pt>
                <c:pt idx="2728">
                  <c:v>1.39999995008111E-2</c:v>
                </c:pt>
                <c:pt idx="2729">
                  <c:v>1.39999995008111E-2</c:v>
                </c:pt>
                <c:pt idx="2730">
                  <c:v>1.4000000432133701E-2</c:v>
                </c:pt>
                <c:pt idx="2731">
                  <c:v>1.4000000432133701E-2</c:v>
                </c:pt>
                <c:pt idx="2732">
                  <c:v>1.4000000432133701E-2</c:v>
                </c:pt>
                <c:pt idx="2733">
                  <c:v>1.4052631333470299E-2</c:v>
                </c:pt>
                <c:pt idx="2734">
                  <c:v>1.4052631333470299E-2</c:v>
                </c:pt>
                <c:pt idx="2735">
                  <c:v>1.4173076488077601E-2</c:v>
                </c:pt>
                <c:pt idx="2736">
                  <c:v>1.4173076488077601E-2</c:v>
                </c:pt>
                <c:pt idx="2737">
                  <c:v>1.4173076488077601E-2</c:v>
                </c:pt>
                <c:pt idx="2738">
                  <c:v>1.4173076488077601E-2</c:v>
                </c:pt>
                <c:pt idx="2739">
                  <c:v>1.41827957704663E-2</c:v>
                </c:pt>
                <c:pt idx="2740">
                  <c:v>1.41827957704663E-2</c:v>
                </c:pt>
                <c:pt idx="2741">
                  <c:v>1.41827957704663E-2</c:v>
                </c:pt>
                <c:pt idx="2742">
                  <c:v>1.41827957704663E-2</c:v>
                </c:pt>
                <c:pt idx="2743">
                  <c:v>1.41827957704663E-2</c:v>
                </c:pt>
                <c:pt idx="2744">
                  <c:v>1.4235293492674796E-2</c:v>
                </c:pt>
                <c:pt idx="2745">
                  <c:v>1.4333332888782E-2</c:v>
                </c:pt>
                <c:pt idx="2746">
                  <c:v>1.4512499794364002E-2</c:v>
                </c:pt>
                <c:pt idx="2747">
                  <c:v>1.4576271176338199E-2</c:v>
                </c:pt>
                <c:pt idx="2748">
                  <c:v>1.4620689675211901E-2</c:v>
                </c:pt>
                <c:pt idx="2749">
                  <c:v>1.4620689675211901E-2</c:v>
                </c:pt>
                <c:pt idx="2750">
                  <c:v>1.4620689675211901E-2</c:v>
                </c:pt>
                <c:pt idx="2751">
                  <c:v>1.4620689675211901E-2</c:v>
                </c:pt>
                <c:pt idx="2752">
                  <c:v>1.4620689675211901E-2</c:v>
                </c:pt>
                <c:pt idx="2753">
                  <c:v>1.4620689675211901E-2</c:v>
                </c:pt>
                <c:pt idx="2754">
                  <c:v>1.4620689675211901E-2</c:v>
                </c:pt>
                <c:pt idx="2755">
                  <c:v>1.4620689675211901E-2</c:v>
                </c:pt>
                <c:pt idx="2756">
                  <c:v>1.4620689675211901E-2</c:v>
                </c:pt>
                <c:pt idx="2757">
                  <c:v>1.4620689675211901E-2</c:v>
                </c:pt>
                <c:pt idx="2758">
                  <c:v>1.4620689675211901E-2</c:v>
                </c:pt>
                <c:pt idx="2759">
                  <c:v>1.4692307449877302E-2</c:v>
                </c:pt>
                <c:pt idx="2760">
                  <c:v>1.4692307449877302E-2</c:v>
                </c:pt>
                <c:pt idx="2761">
                  <c:v>1.4692307449877302E-2</c:v>
                </c:pt>
                <c:pt idx="2762">
                  <c:v>1.4692307449877302E-2</c:v>
                </c:pt>
                <c:pt idx="2763">
                  <c:v>1.4714285731315601E-2</c:v>
                </c:pt>
                <c:pt idx="2764">
                  <c:v>1.4839779585599899E-2</c:v>
                </c:pt>
                <c:pt idx="2765">
                  <c:v>1.4839779585599899E-2</c:v>
                </c:pt>
                <c:pt idx="2766">
                  <c:v>1.4839779585599899E-2</c:v>
                </c:pt>
                <c:pt idx="2767">
                  <c:v>1.4999999664723899E-2</c:v>
                </c:pt>
                <c:pt idx="2768">
                  <c:v>1.5116563998162701E-2</c:v>
                </c:pt>
                <c:pt idx="2769">
                  <c:v>1.5173333697021001E-2</c:v>
                </c:pt>
                <c:pt idx="2770">
                  <c:v>1.5173333697021001E-2</c:v>
                </c:pt>
                <c:pt idx="2771">
                  <c:v>1.5295773744583102E-2</c:v>
                </c:pt>
                <c:pt idx="2772">
                  <c:v>1.5333333052694798E-2</c:v>
                </c:pt>
                <c:pt idx="2773">
                  <c:v>1.5359999611973799E-2</c:v>
                </c:pt>
                <c:pt idx="2774">
                  <c:v>1.5359999611973799E-2</c:v>
                </c:pt>
                <c:pt idx="2775">
                  <c:v>1.5359999611973799E-2</c:v>
                </c:pt>
                <c:pt idx="2776">
                  <c:v>1.5359999611973799E-2</c:v>
                </c:pt>
                <c:pt idx="2777">
                  <c:v>1.5359999611973799E-2</c:v>
                </c:pt>
                <c:pt idx="2778">
                  <c:v>1.53939398005605E-2</c:v>
                </c:pt>
                <c:pt idx="2779">
                  <c:v>1.5474820509553002E-2</c:v>
                </c:pt>
                <c:pt idx="2780">
                  <c:v>1.5499999746680301E-2</c:v>
                </c:pt>
                <c:pt idx="2781">
                  <c:v>1.5499999746680301E-2</c:v>
                </c:pt>
                <c:pt idx="2782">
                  <c:v>1.5499999746680301E-2</c:v>
                </c:pt>
                <c:pt idx="2783">
                  <c:v>1.5555555000901201E-2</c:v>
                </c:pt>
                <c:pt idx="2784">
                  <c:v>1.56338028609753E-2</c:v>
                </c:pt>
                <c:pt idx="2785">
                  <c:v>1.57671235501766E-2</c:v>
                </c:pt>
                <c:pt idx="2786">
                  <c:v>1.5777777880430201E-2</c:v>
                </c:pt>
                <c:pt idx="2787">
                  <c:v>1.5777777880430201E-2</c:v>
                </c:pt>
                <c:pt idx="2788">
                  <c:v>1.5777777880430201E-2</c:v>
                </c:pt>
                <c:pt idx="2789">
                  <c:v>1.5777777880430201E-2</c:v>
                </c:pt>
                <c:pt idx="2790">
                  <c:v>1.5777777880430201E-2</c:v>
                </c:pt>
                <c:pt idx="2791">
                  <c:v>1.5814432874321896E-2</c:v>
                </c:pt>
                <c:pt idx="2792">
                  <c:v>1.5831775963306403E-2</c:v>
                </c:pt>
                <c:pt idx="2793">
                  <c:v>1.5847867354750602E-2</c:v>
                </c:pt>
                <c:pt idx="2794">
                  <c:v>1.5913043171167401E-2</c:v>
                </c:pt>
                <c:pt idx="2795">
                  <c:v>1.5913043171167401E-2</c:v>
                </c:pt>
                <c:pt idx="2796">
                  <c:v>1.5913043171167401E-2</c:v>
                </c:pt>
                <c:pt idx="2797">
                  <c:v>1.5913043171167401E-2</c:v>
                </c:pt>
                <c:pt idx="2798">
                  <c:v>1.5913043171167401E-2</c:v>
                </c:pt>
                <c:pt idx="2799">
                  <c:v>1.5999998897314099E-2</c:v>
                </c:pt>
                <c:pt idx="2800">
                  <c:v>1.6000000759959204E-2</c:v>
                </c:pt>
                <c:pt idx="2801">
                  <c:v>1.6000000759959204E-2</c:v>
                </c:pt>
                <c:pt idx="2802">
                  <c:v>1.6000000759959204E-2</c:v>
                </c:pt>
                <c:pt idx="2803">
                  <c:v>1.6000000759959204E-2</c:v>
                </c:pt>
                <c:pt idx="2804">
                  <c:v>1.6000000759959204E-2</c:v>
                </c:pt>
                <c:pt idx="2805">
                  <c:v>1.6000000759959204E-2</c:v>
                </c:pt>
                <c:pt idx="2806">
                  <c:v>1.6000000759959204E-2</c:v>
                </c:pt>
                <c:pt idx="2807">
                  <c:v>1.6000000759959204E-2</c:v>
                </c:pt>
                <c:pt idx="2808">
                  <c:v>1.6100628301501302E-2</c:v>
                </c:pt>
                <c:pt idx="2809">
                  <c:v>1.6113208606839201E-2</c:v>
                </c:pt>
                <c:pt idx="2810">
                  <c:v>1.6121212393045401E-2</c:v>
                </c:pt>
                <c:pt idx="2811">
                  <c:v>1.6168674454093E-2</c:v>
                </c:pt>
                <c:pt idx="2812">
                  <c:v>1.6326241195201902E-2</c:v>
                </c:pt>
                <c:pt idx="2813">
                  <c:v>1.6333334147930104E-2</c:v>
                </c:pt>
                <c:pt idx="2814">
                  <c:v>1.6374999657273299E-2</c:v>
                </c:pt>
                <c:pt idx="2815">
                  <c:v>1.6374999657273299E-2</c:v>
                </c:pt>
                <c:pt idx="2816">
                  <c:v>1.6400000080466305E-2</c:v>
                </c:pt>
                <c:pt idx="2817">
                  <c:v>1.6402877867221805E-2</c:v>
                </c:pt>
                <c:pt idx="2818">
                  <c:v>1.6444444656372105E-2</c:v>
                </c:pt>
                <c:pt idx="2819">
                  <c:v>1.6444444656372105E-2</c:v>
                </c:pt>
                <c:pt idx="2820">
                  <c:v>1.6444444656372105E-2</c:v>
                </c:pt>
                <c:pt idx="2821">
                  <c:v>1.6473684459924701E-2</c:v>
                </c:pt>
                <c:pt idx="2822">
                  <c:v>1.6473684459924701E-2</c:v>
                </c:pt>
                <c:pt idx="2823">
                  <c:v>1.6473684459924701E-2</c:v>
                </c:pt>
                <c:pt idx="2824">
                  <c:v>1.6491228714585304E-2</c:v>
                </c:pt>
                <c:pt idx="2825">
                  <c:v>1.6499999910593002E-2</c:v>
                </c:pt>
                <c:pt idx="2826">
                  <c:v>1.6499999910593002E-2</c:v>
                </c:pt>
                <c:pt idx="2827">
                  <c:v>1.6499999910593002E-2</c:v>
                </c:pt>
                <c:pt idx="2828">
                  <c:v>1.6499999910593002E-2</c:v>
                </c:pt>
                <c:pt idx="2829">
                  <c:v>1.6545454040169705E-2</c:v>
                </c:pt>
                <c:pt idx="2830">
                  <c:v>1.6557376831769902E-2</c:v>
                </c:pt>
                <c:pt idx="2831">
                  <c:v>1.6557376831769902E-2</c:v>
                </c:pt>
                <c:pt idx="2832">
                  <c:v>1.6557376831769902E-2</c:v>
                </c:pt>
                <c:pt idx="2833">
                  <c:v>1.6557376831769902E-2</c:v>
                </c:pt>
                <c:pt idx="2834">
                  <c:v>1.6645159572362903E-2</c:v>
                </c:pt>
                <c:pt idx="2835">
                  <c:v>1.69523805379868E-2</c:v>
                </c:pt>
                <c:pt idx="2836">
                  <c:v>1.6967741772532501E-2</c:v>
                </c:pt>
                <c:pt idx="2837">
                  <c:v>1.7000000923872001E-2</c:v>
                </c:pt>
                <c:pt idx="2838">
                  <c:v>1.7000000923872001E-2</c:v>
                </c:pt>
                <c:pt idx="2839">
                  <c:v>1.7000000923872001E-2</c:v>
                </c:pt>
                <c:pt idx="2840">
                  <c:v>1.7000000923872001E-2</c:v>
                </c:pt>
                <c:pt idx="2841">
                  <c:v>1.7052631825208699E-2</c:v>
                </c:pt>
                <c:pt idx="2842">
                  <c:v>1.7052631825208699E-2</c:v>
                </c:pt>
                <c:pt idx="2843">
                  <c:v>1.7052631825208699E-2</c:v>
                </c:pt>
                <c:pt idx="2844">
                  <c:v>1.7052631825208699E-2</c:v>
                </c:pt>
                <c:pt idx="2845">
                  <c:v>1.7052631825208699E-2</c:v>
                </c:pt>
                <c:pt idx="2846">
                  <c:v>1.7052631825208699E-2</c:v>
                </c:pt>
                <c:pt idx="2847">
                  <c:v>1.7078947275876995E-2</c:v>
                </c:pt>
                <c:pt idx="2848">
                  <c:v>1.7106227576732601E-2</c:v>
                </c:pt>
                <c:pt idx="2849">
                  <c:v>1.7199998721480397E-2</c:v>
                </c:pt>
                <c:pt idx="2850">
                  <c:v>1.7199998721480397E-2</c:v>
                </c:pt>
                <c:pt idx="2851">
                  <c:v>1.7202613875269897E-2</c:v>
                </c:pt>
                <c:pt idx="2852">
                  <c:v>1.7217392101883895E-2</c:v>
                </c:pt>
                <c:pt idx="2853">
                  <c:v>1.7217392101883895E-2</c:v>
                </c:pt>
                <c:pt idx="2854">
                  <c:v>1.7312994226813299E-2</c:v>
                </c:pt>
                <c:pt idx="2855">
                  <c:v>1.73733327537775E-2</c:v>
                </c:pt>
                <c:pt idx="2856">
                  <c:v>1.7419354990124699E-2</c:v>
                </c:pt>
                <c:pt idx="2857">
                  <c:v>1.7500000074505802E-2</c:v>
                </c:pt>
                <c:pt idx="2858">
                  <c:v>1.7500000074505802E-2</c:v>
                </c:pt>
                <c:pt idx="2859">
                  <c:v>1.7500000074505802E-2</c:v>
                </c:pt>
                <c:pt idx="2860">
                  <c:v>1.75999999046326E-2</c:v>
                </c:pt>
                <c:pt idx="2861">
                  <c:v>1.75999999046326E-2</c:v>
                </c:pt>
                <c:pt idx="2862">
                  <c:v>1.7821427434682804E-2</c:v>
                </c:pt>
                <c:pt idx="2863">
                  <c:v>1.7849056050181399E-2</c:v>
                </c:pt>
                <c:pt idx="2864">
                  <c:v>1.7852630466222801E-2</c:v>
                </c:pt>
                <c:pt idx="2865">
                  <c:v>1.7852630466222801E-2</c:v>
                </c:pt>
                <c:pt idx="2866">
                  <c:v>1.7852630466222801E-2</c:v>
                </c:pt>
                <c:pt idx="2867">
                  <c:v>1.7852630466222801E-2</c:v>
                </c:pt>
                <c:pt idx="2868">
                  <c:v>1.7852630466222801E-2</c:v>
                </c:pt>
                <c:pt idx="2869">
                  <c:v>1.7852630466222801E-2</c:v>
                </c:pt>
                <c:pt idx="2870">
                  <c:v>1.7882352694869003E-2</c:v>
                </c:pt>
                <c:pt idx="2871">
                  <c:v>1.7882352694869003E-2</c:v>
                </c:pt>
                <c:pt idx="2872">
                  <c:v>1.7999999225139601E-2</c:v>
                </c:pt>
                <c:pt idx="2873">
                  <c:v>1.7999999225139601E-2</c:v>
                </c:pt>
                <c:pt idx="2874">
                  <c:v>1.7999999225139601E-2</c:v>
                </c:pt>
                <c:pt idx="2875">
                  <c:v>1.7999999225139601E-2</c:v>
                </c:pt>
                <c:pt idx="2876">
                  <c:v>1.7999999225139601E-2</c:v>
                </c:pt>
                <c:pt idx="2877">
                  <c:v>1.7999999225139601E-2</c:v>
                </c:pt>
                <c:pt idx="2878">
                  <c:v>1.7999999225139601E-2</c:v>
                </c:pt>
                <c:pt idx="2879">
                  <c:v>1.8000001087784802E-2</c:v>
                </c:pt>
                <c:pt idx="2880">
                  <c:v>1.8204081803560302E-2</c:v>
                </c:pt>
                <c:pt idx="2881">
                  <c:v>1.8500000238418607E-2</c:v>
                </c:pt>
                <c:pt idx="2882">
                  <c:v>1.8591549247503305E-2</c:v>
                </c:pt>
                <c:pt idx="2883">
                  <c:v>1.87712423503399E-2</c:v>
                </c:pt>
                <c:pt idx="2884">
                  <c:v>1.87761187553406E-2</c:v>
                </c:pt>
                <c:pt idx="2885">
                  <c:v>1.8799999728798901E-2</c:v>
                </c:pt>
                <c:pt idx="2886">
                  <c:v>1.8799999728798901E-2</c:v>
                </c:pt>
                <c:pt idx="2887">
                  <c:v>1.8877550959587104E-2</c:v>
                </c:pt>
                <c:pt idx="2888">
                  <c:v>1.8888888880610504E-2</c:v>
                </c:pt>
                <c:pt idx="2889">
                  <c:v>1.8944444134831401E-2</c:v>
                </c:pt>
                <c:pt idx="2890">
                  <c:v>1.8999999389052401E-2</c:v>
                </c:pt>
                <c:pt idx="2891">
                  <c:v>1.8999999389052401E-2</c:v>
                </c:pt>
                <c:pt idx="2892">
                  <c:v>1.8999999389052401E-2</c:v>
                </c:pt>
                <c:pt idx="2893">
                  <c:v>1.9090907648205802E-2</c:v>
                </c:pt>
                <c:pt idx="2894">
                  <c:v>1.9090907648205802E-2</c:v>
                </c:pt>
                <c:pt idx="2895">
                  <c:v>1.9090907648205802E-2</c:v>
                </c:pt>
                <c:pt idx="2896">
                  <c:v>1.9128205254674003E-2</c:v>
                </c:pt>
                <c:pt idx="2897">
                  <c:v>1.9128205254674003E-2</c:v>
                </c:pt>
                <c:pt idx="2898">
                  <c:v>1.9166667014360404E-2</c:v>
                </c:pt>
                <c:pt idx="2899">
                  <c:v>1.9185904413461703E-2</c:v>
                </c:pt>
                <c:pt idx="2900">
                  <c:v>1.9185904413461703E-2</c:v>
                </c:pt>
                <c:pt idx="2901">
                  <c:v>1.9185904413461703E-2</c:v>
                </c:pt>
                <c:pt idx="2902">
                  <c:v>1.9185904413461703E-2</c:v>
                </c:pt>
                <c:pt idx="2903">
                  <c:v>1.9185904413461703E-2</c:v>
                </c:pt>
                <c:pt idx="2904">
                  <c:v>1.9200000911951103E-2</c:v>
                </c:pt>
                <c:pt idx="2905">
                  <c:v>1.9309524446725804E-2</c:v>
                </c:pt>
                <c:pt idx="2906">
                  <c:v>1.9333332777023302E-2</c:v>
                </c:pt>
                <c:pt idx="2907">
                  <c:v>1.9333334639668503E-2</c:v>
                </c:pt>
                <c:pt idx="2908">
                  <c:v>1.9333334639668503E-2</c:v>
                </c:pt>
                <c:pt idx="2909">
                  <c:v>1.9333334639668503E-2</c:v>
                </c:pt>
                <c:pt idx="2910">
                  <c:v>1.9333334639668503E-2</c:v>
                </c:pt>
                <c:pt idx="2911">
                  <c:v>1.9333334639668503E-2</c:v>
                </c:pt>
                <c:pt idx="2912">
                  <c:v>1.9365854561328902E-2</c:v>
                </c:pt>
                <c:pt idx="2913">
                  <c:v>1.9384615123271901E-2</c:v>
                </c:pt>
                <c:pt idx="2914">
                  <c:v>1.9449101760983505E-2</c:v>
                </c:pt>
                <c:pt idx="2915">
                  <c:v>1.9482353702187503E-2</c:v>
                </c:pt>
                <c:pt idx="2916">
                  <c:v>1.9597765058279003E-2</c:v>
                </c:pt>
                <c:pt idx="2917">
                  <c:v>1.9597765058279003E-2</c:v>
                </c:pt>
                <c:pt idx="2918">
                  <c:v>1.9687499850988402E-2</c:v>
                </c:pt>
                <c:pt idx="2919">
                  <c:v>1.9714286550879499E-2</c:v>
                </c:pt>
                <c:pt idx="2920">
                  <c:v>1.9781818613410006E-2</c:v>
                </c:pt>
                <c:pt idx="2921">
                  <c:v>1.9794872030615803E-2</c:v>
                </c:pt>
                <c:pt idx="2922">
                  <c:v>1.9857142120599702E-2</c:v>
                </c:pt>
                <c:pt idx="2923">
                  <c:v>1.9999999552965202E-2</c:v>
                </c:pt>
                <c:pt idx="2924">
                  <c:v>1.9999999552965202E-2</c:v>
                </c:pt>
                <c:pt idx="2925">
                  <c:v>1.9999999552965202E-2</c:v>
                </c:pt>
                <c:pt idx="2926">
                  <c:v>1.9999999552965202E-2</c:v>
                </c:pt>
                <c:pt idx="2927">
                  <c:v>1.9999999552965202E-2</c:v>
                </c:pt>
                <c:pt idx="2928">
                  <c:v>1.9999999552965202E-2</c:v>
                </c:pt>
                <c:pt idx="2929">
                  <c:v>1.9999999552965202E-2</c:v>
                </c:pt>
                <c:pt idx="2930">
                  <c:v>1.9999999552965202E-2</c:v>
                </c:pt>
                <c:pt idx="2931">
                  <c:v>1.9999999552965202E-2</c:v>
                </c:pt>
                <c:pt idx="2932">
                  <c:v>2.023529261350631E-2</c:v>
                </c:pt>
                <c:pt idx="2933">
                  <c:v>2.0399998873472203E-2</c:v>
                </c:pt>
                <c:pt idx="2934">
                  <c:v>2.0500000566244105E-2</c:v>
                </c:pt>
                <c:pt idx="2935">
                  <c:v>2.0666666328906999E-2</c:v>
                </c:pt>
                <c:pt idx="2936">
                  <c:v>2.094666659832E-2</c:v>
                </c:pt>
                <c:pt idx="2937">
                  <c:v>2.0960001274943397E-2</c:v>
                </c:pt>
                <c:pt idx="2938">
                  <c:v>2.0999999716877899E-2</c:v>
                </c:pt>
                <c:pt idx="2939">
                  <c:v>2.0999999716877899E-2</c:v>
                </c:pt>
                <c:pt idx="2940">
                  <c:v>2.0999999716877899E-2</c:v>
                </c:pt>
                <c:pt idx="2941">
                  <c:v>2.0999999716877899E-2</c:v>
                </c:pt>
                <c:pt idx="2942">
                  <c:v>2.0999999716877899E-2</c:v>
                </c:pt>
                <c:pt idx="2943">
                  <c:v>2.1065868437290202E-2</c:v>
                </c:pt>
                <c:pt idx="2944">
                  <c:v>2.1302325651049604E-2</c:v>
                </c:pt>
                <c:pt idx="2945">
                  <c:v>2.1333334967494004E-2</c:v>
                </c:pt>
                <c:pt idx="2946">
                  <c:v>2.1549999713897702E-2</c:v>
                </c:pt>
                <c:pt idx="2947">
                  <c:v>2.1549999713897702E-2</c:v>
                </c:pt>
                <c:pt idx="2948">
                  <c:v>2.1555555984377899E-2</c:v>
                </c:pt>
                <c:pt idx="2949">
                  <c:v>2.1583333611488304E-2</c:v>
                </c:pt>
                <c:pt idx="2950">
                  <c:v>2.1583333611488304E-2</c:v>
                </c:pt>
                <c:pt idx="2951">
                  <c:v>2.1661017090082203E-2</c:v>
                </c:pt>
                <c:pt idx="2952">
                  <c:v>2.1724138408899304E-2</c:v>
                </c:pt>
                <c:pt idx="2953">
                  <c:v>2.1878048777580303E-2</c:v>
                </c:pt>
                <c:pt idx="2954">
                  <c:v>2.1954545751214003E-2</c:v>
                </c:pt>
                <c:pt idx="2955">
                  <c:v>2.1954545751214003E-2</c:v>
                </c:pt>
                <c:pt idx="2956">
                  <c:v>2.1999999880790704E-2</c:v>
                </c:pt>
                <c:pt idx="2957">
                  <c:v>2.1999999880790704E-2</c:v>
                </c:pt>
                <c:pt idx="2958">
                  <c:v>2.1999999880790704E-2</c:v>
                </c:pt>
                <c:pt idx="2959">
                  <c:v>2.1999999880790704E-2</c:v>
                </c:pt>
                <c:pt idx="2960">
                  <c:v>2.1999999880790704E-2</c:v>
                </c:pt>
                <c:pt idx="2961">
                  <c:v>2.1999999880790704E-2</c:v>
                </c:pt>
                <c:pt idx="2962">
                  <c:v>2.1999999880790704E-2</c:v>
                </c:pt>
                <c:pt idx="2963">
                  <c:v>2.1999999880790704E-2</c:v>
                </c:pt>
                <c:pt idx="2964">
                  <c:v>2.1999999880790704E-2</c:v>
                </c:pt>
                <c:pt idx="2965">
                  <c:v>2.1999999880790704E-2</c:v>
                </c:pt>
                <c:pt idx="2966">
                  <c:v>2.1999999880790704E-2</c:v>
                </c:pt>
                <c:pt idx="2967">
                  <c:v>2.1999999880790704E-2</c:v>
                </c:pt>
                <c:pt idx="2968">
                  <c:v>2.1999999880790704E-2</c:v>
                </c:pt>
                <c:pt idx="2969">
                  <c:v>2.1999999880790704E-2</c:v>
                </c:pt>
                <c:pt idx="2970">
                  <c:v>2.2130841389298401E-2</c:v>
                </c:pt>
                <c:pt idx="2971">
                  <c:v>2.2137405350804305E-2</c:v>
                </c:pt>
                <c:pt idx="2972">
                  <c:v>2.2137405350804305E-2</c:v>
                </c:pt>
                <c:pt idx="2973">
                  <c:v>2.2190475836396197E-2</c:v>
                </c:pt>
                <c:pt idx="2974">
                  <c:v>2.2190475836396197E-2</c:v>
                </c:pt>
                <c:pt idx="2975">
                  <c:v>2.2285714745521507E-2</c:v>
                </c:pt>
                <c:pt idx="2976">
                  <c:v>2.23096217960119E-2</c:v>
                </c:pt>
                <c:pt idx="2977">
                  <c:v>2.23096217960119E-2</c:v>
                </c:pt>
                <c:pt idx="2978">
                  <c:v>2.2316189482808099E-2</c:v>
                </c:pt>
                <c:pt idx="2979">
                  <c:v>2.2326530888676602E-2</c:v>
                </c:pt>
                <c:pt idx="2980">
                  <c:v>2.2400001063942899E-2</c:v>
                </c:pt>
                <c:pt idx="2981">
                  <c:v>2.2453406825661708E-2</c:v>
                </c:pt>
                <c:pt idx="2982">
                  <c:v>2.2666666656732597E-2</c:v>
                </c:pt>
                <c:pt idx="2983">
                  <c:v>2.2765958681702603E-2</c:v>
                </c:pt>
                <c:pt idx="2984">
                  <c:v>2.2842105478048311E-2</c:v>
                </c:pt>
                <c:pt idx="2985">
                  <c:v>2.2952940315008202E-2</c:v>
                </c:pt>
                <c:pt idx="2986">
                  <c:v>2.3000000044703504E-2</c:v>
                </c:pt>
                <c:pt idx="2987">
                  <c:v>2.3000000044703504E-2</c:v>
                </c:pt>
                <c:pt idx="2988">
                  <c:v>2.3041665554046603E-2</c:v>
                </c:pt>
                <c:pt idx="2989">
                  <c:v>2.3200001567602199E-2</c:v>
                </c:pt>
                <c:pt idx="2990">
                  <c:v>2.3200001567602199E-2</c:v>
                </c:pt>
                <c:pt idx="2991">
                  <c:v>2.3200001567602199E-2</c:v>
                </c:pt>
                <c:pt idx="2992">
                  <c:v>2.3200001567602199E-2</c:v>
                </c:pt>
                <c:pt idx="2993">
                  <c:v>2.3200001567602199E-2</c:v>
                </c:pt>
                <c:pt idx="2994">
                  <c:v>2.3248000070452701E-2</c:v>
                </c:pt>
                <c:pt idx="2995">
                  <c:v>2.3256409913301492E-2</c:v>
                </c:pt>
                <c:pt idx="2996">
                  <c:v>2.3411765694618201E-2</c:v>
                </c:pt>
                <c:pt idx="2997">
                  <c:v>2.3419354110956199E-2</c:v>
                </c:pt>
                <c:pt idx="2998">
                  <c:v>2.3493826389312699E-2</c:v>
                </c:pt>
                <c:pt idx="2999">
                  <c:v>2.3579364642500902E-2</c:v>
                </c:pt>
                <c:pt idx="3000">
                  <c:v>2.3678570985794102E-2</c:v>
                </c:pt>
                <c:pt idx="3001">
                  <c:v>2.3700000718235997E-2</c:v>
                </c:pt>
                <c:pt idx="3002">
                  <c:v>2.37499997019768E-2</c:v>
                </c:pt>
                <c:pt idx="3003">
                  <c:v>2.37499997019768E-2</c:v>
                </c:pt>
                <c:pt idx="3004">
                  <c:v>2.3987261578440704E-2</c:v>
                </c:pt>
                <c:pt idx="3005">
                  <c:v>2.3987261578440704E-2</c:v>
                </c:pt>
                <c:pt idx="3006">
                  <c:v>2.3999998345971101E-2</c:v>
                </c:pt>
                <c:pt idx="3007">
                  <c:v>2.4000000208616298E-2</c:v>
                </c:pt>
                <c:pt idx="3008">
                  <c:v>2.4000000208616298E-2</c:v>
                </c:pt>
                <c:pt idx="3009">
                  <c:v>2.4000000208616298E-2</c:v>
                </c:pt>
                <c:pt idx="3010">
                  <c:v>2.4000000208616298E-2</c:v>
                </c:pt>
                <c:pt idx="3011">
                  <c:v>2.4000000208616298E-2</c:v>
                </c:pt>
                <c:pt idx="3012">
                  <c:v>2.4000000208616298E-2</c:v>
                </c:pt>
                <c:pt idx="3013">
                  <c:v>2.4000000208616298E-2</c:v>
                </c:pt>
                <c:pt idx="3014">
                  <c:v>2.4305555969476703E-2</c:v>
                </c:pt>
                <c:pt idx="3015">
                  <c:v>2.4305555969476703E-2</c:v>
                </c:pt>
                <c:pt idx="3016">
                  <c:v>2.4305555969476703E-2</c:v>
                </c:pt>
                <c:pt idx="3017">
                  <c:v>2.4305555969476703E-2</c:v>
                </c:pt>
                <c:pt idx="3018">
                  <c:v>2.4305555969476703E-2</c:v>
                </c:pt>
                <c:pt idx="3019">
                  <c:v>2.4315789341926596E-2</c:v>
                </c:pt>
                <c:pt idx="3020">
                  <c:v>2.4434780701994899E-2</c:v>
                </c:pt>
                <c:pt idx="3021">
                  <c:v>2.4499999359250103E-2</c:v>
                </c:pt>
                <c:pt idx="3022">
                  <c:v>2.4499999359250103E-2</c:v>
                </c:pt>
                <c:pt idx="3023">
                  <c:v>2.4499999359250103E-2</c:v>
                </c:pt>
                <c:pt idx="3024">
                  <c:v>2.4928104132413892E-2</c:v>
                </c:pt>
                <c:pt idx="3025">
                  <c:v>2.4952379986643802E-2</c:v>
                </c:pt>
                <c:pt idx="3026">
                  <c:v>2.4952379986643802E-2</c:v>
                </c:pt>
                <c:pt idx="3027">
                  <c:v>2.4952379986643802E-2</c:v>
                </c:pt>
                <c:pt idx="3028">
                  <c:v>2.5000000372529002E-2</c:v>
                </c:pt>
                <c:pt idx="3029">
                  <c:v>2.5000000372529002E-2</c:v>
                </c:pt>
                <c:pt idx="3030">
                  <c:v>2.5156250223517397E-2</c:v>
                </c:pt>
                <c:pt idx="3031">
                  <c:v>2.5156250223517397E-2</c:v>
                </c:pt>
                <c:pt idx="3032">
                  <c:v>2.5156250223517397E-2</c:v>
                </c:pt>
                <c:pt idx="3033">
                  <c:v>2.5156250223517397E-2</c:v>
                </c:pt>
                <c:pt idx="3034">
                  <c:v>2.5156250223517397E-2</c:v>
                </c:pt>
                <c:pt idx="3035">
                  <c:v>2.5333331897854805E-2</c:v>
                </c:pt>
                <c:pt idx="3036">
                  <c:v>2.5333331897854805E-2</c:v>
                </c:pt>
                <c:pt idx="3037">
                  <c:v>2.5333331897854805E-2</c:v>
                </c:pt>
                <c:pt idx="3038">
                  <c:v>2.5333331897854805E-2</c:v>
                </c:pt>
                <c:pt idx="3039">
                  <c:v>2.5400001555681201E-2</c:v>
                </c:pt>
                <c:pt idx="3040">
                  <c:v>2.5410255417227707E-2</c:v>
                </c:pt>
                <c:pt idx="3041">
                  <c:v>2.5454545393586197E-2</c:v>
                </c:pt>
                <c:pt idx="3042">
                  <c:v>2.5454545393586197E-2</c:v>
                </c:pt>
                <c:pt idx="3043">
                  <c:v>2.5499999523162804E-2</c:v>
                </c:pt>
                <c:pt idx="3044">
                  <c:v>2.5600001215934802E-2</c:v>
                </c:pt>
                <c:pt idx="3045">
                  <c:v>2.5678800418973011E-2</c:v>
                </c:pt>
                <c:pt idx="3046">
                  <c:v>2.5999998673796702E-2</c:v>
                </c:pt>
                <c:pt idx="3047">
                  <c:v>2.5999998673796702E-2</c:v>
                </c:pt>
                <c:pt idx="3048">
                  <c:v>2.5999998673796702E-2</c:v>
                </c:pt>
                <c:pt idx="3049">
                  <c:v>2.6000000536441803E-2</c:v>
                </c:pt>
                <c:pt idx="3050">
                  <c:v>2.6000000536441803E-2</c:v>
                </c:pt>
                <c:pt idx="3051">
                  <c:v>2.6000000536441803E-2</c:v>
                </c:pt>
                <c:pt idx="3052">
                  <c:v>2.6000000536441803E-2</c:v>
                </c:pt>
                <c:pt idx="3053">
                  <c:v>2.6000000536441803E-2</c:v>
                </c:pt>
                <c:pt idx="3054">
                  <c:v>2.6000000536441803E-2</c:v>
                </c:pt>
                <c:pt idx="3055">
                  <c:v>2.6125000789761505E-2</c:v>
                </c:pt>
                <c:pt idx="3056">
                  <c:v>2.6245750486850711E-2</c:v>
                </c:pt>
                <c:pt idx="3057">
                  <c:v>2.6245750486850711E-2</c:v>
                </c:pt>
                <c:pt idx="3058">
                  <c:v>2.6245750486850711E-2</c:v>
                </c:pt>
                <c:pt idx="3059">
                  <c:v>2.6245750486850711E-2</c:v>
                </c:pt>
                <c:pt idx="3060">
                  <c:v>2.6409089565277107E-2</c:v>
                </c:pt>
                <c:pt idx="3061">
                  <c:v>2.6499999687075608E-2</c:v>
                </c:pt>
                <c:pt idx="3062">
                  <c:v>2.6664866134524304E-2</c:v>
                </c:pt>
                <c:pt idx="3063">
                  <c:v>2.6664866134524304E-2</c:v>
                </c:pt>
                <c:pt idx="3064">
                  <c:v>2.6664866134524304E-2</c:v>
                </c:pt>
                <c:pt idx="3065">
                  <c:v>2.6664866134524304E-2</c:v>
                </c:pt>
                <c:pt idx="3066">
                  <c:v>2.6664866134524304E-2</c:v>
                </c:pt>
                <c:pt idx="3067">
                  <c:v>2.6712330058217004E-2</c:v>
                </c:pt>
                <c:pt idx="3068">
                  <c:v>2.6712330058217004E-2</c:v>
                </c:pt>
                <c:pt idx="3069">
                  <c:v>2.6712330058217004E-2</c:v>
                </c:pt>
                <c:pt idx="3070">
                  <c:v>2.6712330058217004E-2</c:v>
                </c:pt>
                <c:pt idx="3071">
                  <c:v>2.6833333075046512E-2</c:v>
                </c:pt>
                <c:pt idx="3072">
                  <c:v>2.6909090578556102E-2</c:v>
                </c:pt>
                <c:pt idx="3073">
                  <c:v>2.7000000700354607E-2</c:v>
                </c:pt>
                <c:pt idx="3074">
                  <c:v>2.7000000700354607E-2</c:v>
                </c:pt>
                <c:pt idx="3075">
                  <c:v>2.7076922357082402E-2</c:v>
                </c:pt>
                <c:pt idx="3076">
                  <c:v>2.7125000953674303E-2</c:v>
                </c:pt>
                <c:pt idx="3077">
                  <c:v>2.7247862890362708E-2</c:v>
                </c:pt>
                <c:pt idx="3078">
                  <c:v>2.7287356555461908E-2</c:v>
                </c:pt>
                <c:pt idx="3079">
                  <c:v>2.7333334088325511E-2</c:v>
                </c:pt>
                <c:pt idx="3080">
                  <c:v>2.7333334088325511E-2</c:v>
                </c:pt>
                <c:pt idx="3081">
                  <c:v>2.7333334088325511E-2</c:v>
                </c:pt>
                <c:pt idx="3082">
                  <c:v>2.7586074545979507E-2</c:v>
                </c:pt>
                <c:pt idx="3083">
                  <c:v>2.7609756216406801E-2</c:v>
                </c:pt>
                <c:pt idx="3084">
                  <c:v>2.7650486677885104E-2</c:v>
                </c:pt>
                <c:pt idx="3085">
                  <c:v>2.7666665613651307E-2</c:v>
                </c:pt>
                <c:pt idx="3086">
                  <c:v>2.7666665613651307E-2</c:v>
                </c:pt>
                <c:pt idx="3087">
                  <c:v>2.7666665613651307E-2</c:v>
                </c:pt>
                <c:pt idx="3088">
                  <c:v>2.7666665613651307E-2</c:v>
                </c:pt>
                <c:pt idx="3089">
                  <c:v>2.7666665613651307E-2</c:v>
                </c:pt>
                <c:pt idx="3090">
                  <c:v>2.7666665613651307E-2</c:v>
                </c:pt>
                <c:pt idx="3091">
                  <c:v>2.7666665613651307E-2</c:v>
                </c:pt>
                <c:pt idx="3092">
                  <c:v>2.77142859995365E-2</c:v>
                </c:pt>
                <c:pt idx="3093">
                  <c:v>2.77142859995365E-2</c:v>
                </c:pt>
                <c:pt idx="3094">
                  <c:v>2.7999999001622203E-2</c:v>
                </c:pt>
                <c:pt idx="3095">
                  <c:v>2.8000000864267304E-2</c:v>
                </c:pt>
                <c:pt idx="3096">
                  <c:v>2.8000000864267304E-2</c:v>
                </c:pt>
                <c:pt idx="3097">
                  <c:v>2.8000000864267304E-2</c:v>
                </c:pt>
                <c:pt idx="3098">
                  <c:v>2.8000000864267304E-2</c:v>
                </c:pt>
                <c:pt idx="3099">
                  <c:v>2.8000000864267304E-2</c:v>
                </c:pt>
                <c:pt idx="3100">
                  <c:v>2.8000000864267304E-2</c:v>
                </c:pt>
                <c:pt idx="3101">
                  <c:v>2.8190476819872898E-2</c:v>
                </c:pt>
                <c:pt idx="3102">
                  <c:v>2.8352940455079103E-2</c:v>
                </c:pt>
                <c:pt idx="3103">
                  <c:v>2.8406780213117599E-2</c:v>
                </c:pt>
                <c:pt idx="3104">
                  <c:v>2.8571428731083901E-2</c:v>
                </c:pt>
                <c:pt idx="3105">
                  <c:v>2.87999995052814E-2</c:v>
                </c:pt>
                <c:pt idx="3106">
                  <c:v>2.87999995052814E-2</c:v>
                </c:pt>
                <c:pt idx="3107">
                  <c:v>2.87999995052814E-2</c:v>
                </c:pt>
                <c:pt idx="3108">
                  <c:v>2.8999999165534997E-2</c:v>
                </c:pt>
                <c:pt idx="3109">
                  <c:v>2.9333332553505908E-2</c:v>
                </c:pt>
                <c:pt idx="3110">
                  <c:v>2.9600000008940704E-2</c:v>
                </c:pt>
                <c:pt idx="3111">
                  <c:v>2.9600000008940704E-2</c:v>
                </c:pt>
                <c:pt idx="3112">
                  <c:v>2.9706666246056595E-2</c:v>
                </c:pt>
                <c:pt idx="3113">
                  <c:v>2.9782608151435901E-2</c:v>
                </c:pt>
                <c:pt idx="3114">
                  <c:v>2.9833333566784911E-2</c:v>
                </c:pt>
                <c:pt idx="3115">
                  <c:v>2.9999999329447701E-2</c:v>
                </c:pt>
                <c:pt idx="3116">
                  <c:v>2.9999999329447701E-2</c:v>
                </c:pt>
                <c:pt idx="3117">
                  <c:v>2.9999999329447701E-2</c:v>
                </c:pt>
                <c:pt idx="3118">
                  <c:v>2.9999999329447701E-2</c:v>
                </c:pt>
                <c:pt idx="3119">
                  <c:v>2.9999999329447701E-2</c:v>
                </c:pt>
                <c:pt idx="3120">
                  <c:v>3.0000001192092896E-2</c:v>
                </c:pt>
                <c:pt idx="3121">
                  <c:v>3.0375000089407005E-2</c:v>
                </c:pt>
                <c:pt idx="3122">
                  <c:v>3.0411290004849406E-2</c:v>
                </c:pt>
                <c:pt idx="3123">
                  <c:v>3.0444443225860603E-2</c:v>
                </c:pt>
                <c:pt idx="3124">
                  <c:v>3.0571429058909402E-2</c:v>
                </c:pt>
                <c:pt idx="3125">
                  <c:v>3.0666666105389599E-2</c:v>
                </c:pt>
                <c:pt idx="3126">
                  <c:v>3.0666666105389599E-2</c:v>
                </c:pt>
                <c:pt idx="3127">
                  <c:v>3.0857143923640307E-2</c:v>
                </c:pt>
                <c:pt idx="3128">
                  <c:v>3.0997388064861305E-2</c:v>
                </c:pt>
                <c:pt idx="3129">
                  <c:v>3.0997388064861305E-2</c:v>
                </c:pt>
                <c:pt idx="3130">
                  <c:v>3.11666652560234E-2</c:v>
                </c:pt>
                <c:pt idx="3131">
                  <c:v>3.1200001016259207E-2</c:v>
                </c:pt>
                <c:pt idx="3132">
                  <c:v>3.1200001016259207E-2</c:v>
                </c:pt>
                <c:pt idx="3133">
                  <c:v>3.1222220510244404E-2</c:v>
                </c:pt>
                <c:pt idx="3134">
                  <c:v>3.1235294416546808E-2</c:v>
                </c:pt>
                <c:pt idx="3135">
                  <c:v>3.131958842277531E-2</c:v>
                </c:pt>
                <c:pt idx="3136">
                  <c:v>3.1333331018686308E-2</c:v>
                </c:pt>
                <c:pt idx="3137">
                  <c:v>3.1400002539157909E-2</c:v>
                </c:pt>
                <c:pt idx="3138">
                  <c:v>3.14285717904568E-2</c:v>
                </c:pt>
                <c:pt idx="3139">
                  <c:v>3.1458333134651198E-2</c:v>
                </c:pt>
                <c:pt idx="3140">
                  <c:v>3.1458333134651198E-2</c:v>
                </c:pt>
                <c:pt idx="3141">
                  <c:v>3.1624998897314099E-2</c:v>
                </c:pt>
                <c:pt idx="3142">
                  <c:v>3.1666666269302403E-2</c:v>
                </c:pt>
                <c:pt idx="3143">
                  <c:v>3.1799998134374605E-2</c:v>
                </c:pt>
                <c:pt idx="3144">
                  <c:v>3.1807485967874506E-2</c:v>
                </c:pt>
                <c:pt idx="3145">
                  <c:v>3.1807485967874506E-2</c:v>
                </c:pt>
                <c:pt idx="3146">
                  <c:v>3.1807485967874506E-2</c:v>
                </c:pt>
                <c:pt idx="3147">
                  <c:v>3.1818181276321404E-2</c:v>
                </c:pt>
                <c:pt idx="3148">
                  <c:v>3.1818181276321404E-2</c:v>
                </c:pt>
                <c:pt idx="3149">
                  <c:v>3.197802230715751E-2</c:v>
                </c:pt>
                <c:pt idx="3150">
                  <c:v>3.2000001519918407E-2</c:v>
                </c:pt>
                <c:pt idx="3151">
                  <c:v>3.2000001519918407E-2</c:v>
                </c:pt>
                <c:pt idx="3152">
                  <c:v>3.2000001519918407E-2</c:v>
                </c:pt>
                <c:pt idx="3153">
                  <c:v>3.2000001519918407E-2</c:v>
                </c:pt>
                <c:pt idx="3154">
                  <c:v>3.2000001519918407E-2</c:v>
                </c:pt>
                <c:pt idx="3155">
                  <c:v>3.2000001519918407E-2</c:v>
                </c:pt>
                <c:pt idx="3156">
                  <c:v>3.2000001519918407E-2</c:v>
                </c:pt>
                <c:pt idx="3157">
                  <c:v>3.2202381640672698E-2</c:v>
                </c:pt>
                <c:pt idx="3158">
                  <c:v>3.22831869125366E-2</c:v>
                </c:pt>
                <c:pt idx="3159">
                  <c:v>3.2400000840425505E-2</c:v>
                </c:pt>
                <c:pt idx="3160">
                  <c:v>3.2469879835844005E-2</c:v>
                </c:pt>
                <c:pt idx="3161">
                  <c:v>3.2800000160932499E-2</c:v>
                </c:pt>
                <c:pt idx="3162">
                  <c:v>3.2862499356269802E-2</c:v>
                </c:pt>
                <c:pt idx="3163">
                  <c:v>3.2866667956113808E-2</c:v>
                </c:pt>
                <c:pt idx="3164">
                  <c:v>3.2866667956113808E-2</c:v>
                </c:pt>
                <c:pt idx="3165">
                  <c:v>3.2999999821186107E-2</c:v>
                </c:pt>
                <c:pt idx="3166">
                  <c:v>3.3057469874620403E-2</c:v>
                </c:pt>
                <c:pt idx="3167">
                  <c:v>3.3057469874620403E-2</c:v>
                </c:pt>
                <c:pt idx="3168">
                  <c:v>3.3333335071802105E-2</c:v>
                </c:pt>
                <c:pt idx="3169">
                  <c:v>3.3809524029493297E-2</c:v>
                </c:pt>
                <c:pt idx="3170">
                  <c:v>3.3818181604146999E-2</c:v>
                </c:pt>
                <c:pt idx="3171">
                  <c:v>3.3818181604146999E-2</c:v>
                </c:pt>
                <c:pt idx="3172">
                  <c:v>3.3826086670160301E-2</c:v>
                </c:pt>
                <c:pt idx="3173">
                  <c:v>3.4000001847744002E-2</c:v>
                </c:pt>
                <c:pt idx="3174">
                  <c:v>3.4000001847744002E-2</c:v>
                </c:pt>
                <c:pt idx="3175">
                  <c:v>3.4000001847744002E-2</c:v>
                </c:pt>
                <c:pt idx="3176">
                  <c:v>3.4000001847744002E-2</c:v>
                </c:pt>
                <c:pt idx="3177">
                  <c:v>3.4000001847744002E-2</c:v>
                </c:pt>
                <c:pt idx="3178">
                  <c:v>3.4000001847744002E-2</c:v>
                </c:pt>
                <c:pt idx="3179">
                  <c:v>3.4000001847744002E-2</c:v>
                </c:pt>
                <c:pt idx="3180">
                  <c:v>3.4000001847744002E-2</c:v>
                </c:pt>
                <c:pt idx="3181">
                  <c:v>3.4000001847744002E-2</c:v>
                </c:pt>
                <c:pt idx="3182">
                  <c:v>3.4000001847744002E-2</c:v>
                </c:pt>
                <c:pt idx="3183">
                  <c:v>3.4133333712816204E-2</c:v>
                </c:pt>
                <c:pt idx="3184">
                  <c:v>3.4133333712816204E-2</c:v>
                </c:pt>
                <c:pt idx="3185">
                  <c:v>3.4133333712816204E-2</c:v>
                </c:pt>
                <c:pt idx="3186">
                  <c:v>3.4133333712816204E-2</c:v>
                </c:pt>
                <c:pt idx="3187">
                  <c:v>3.4133333712816204E-2</c:v>
                </c:pt>
                <c:pt idx="3188">
                  <c:v>3.4133333712816204E-2</c:v>
                </c:pt>
                <c:pt idx="3189">
                  <c:v>3.4133333712816204E-2</c:v>
                </c:pt>
                <c:pt idx="3190">
                  <c:v>3.4133333712816204E-2</c:v>
                </c:pt>
                <c:pt idx="3191">
                  <c:v>3.4133333712816204E-2</c:v>
                </c:pt>
                <c:pt idx="3192">
                  <c:v>3.4133333712816204E-2</c:v>
                </c:pt>
                <c:pt idx="3193">
                  <c:v>3.4133333712816204E-2</c:v>
                </c:pt>
                <c:pt idx="3194">
                  <c:v>3.4133333712816204E-2</c:v>
                </c:pt>
                <c:pt idx="3195">
                  <c:v>3.4133333712816204E-2</c:v>
                </c:pt>
                <c:pt idx="3196">
                  <c:v>3.4133333712816204E-2</c:v>
                </c:pt>
                <c:pt idx="3197">
                  <c:v>3.4321431070566198E-2</c:v>
                </c:pt>
                <c:pt idx="3198">
                  <c:v>3.4321431070566198E-2</c:v>
                </c:pt>
                <c:pt idx="3199">
                  <c:v>3.435293957591061E-2</c:v>
                </c:pt>
                <c:pt idx="3200">
                  <c:v>3.4400001168251003E-2</c:v>
                </c:pt>
                <c:pt idx="3201">
                  <c:v>3.44086028635502E-2</c:v>
                </c:pt>
                <c:pt idx="3202">
                  <c:v>3.4428570419549907E-2</c:v>
                </c:pt>
                <c:pt idx="3203">
                  <c:v>3.4571427851915401E-2</c:v>
                </c:pt>
                <c:pt idx="3204">
                  <c:v>3.4666668623685802E-2</c:v>
                </c:pt>
                <c:pt idx="3205">
                  <c:v>3.4666668623685802E-2</c:v>
                </c:pt>
                <c:pt idx="3206">
                  <c:v>3.4666668623685802E-2</c:v>
                </c:pt>
                <c:pt idx="3207">
                  <c:v>3.4759495407342897E-2</c:v>
                </c:pt>
                <c:pt idx="3208">
                  <c:v>3.4857142716646208E-2</c:v>
                </c:pt>
                <c:pt idx="3209">
                  <c:v>3.5000000149011605E-2</c:v>
                </c:pt>
                <c:pt idx="3210">
                  <c:v>3.510203957557681E-2</c:v>
                </c:pt>
                <c:pt idx="3211">
                  <c:v>3.5176470875740107E-2</c:v>
                </c:pt>
                <c:pt idx="3212">
                  <c:v>3.5250000655651099E-2</c:v>
                </c:pt>
                <c:pt idx="3213">
                  <c:v>3.5333331674337401E-2</c:v>
                </c:pt>
                <c:pt idx="3214">
                  <c:v>3.5364706069230999E-2</c:v>
                </c:pt>
                <c:pt idx="3215">
                  <c:v>3.5677418112754808E-2</c:v>
                </c:pt>
                <c:pt idx="3216">
                  <c:v>3.5714287310838692E-2</c:v>
                </c:pt>
                <c:pt idx="3217">
                  <c:v>3.5714287310838692E-2</c:v>
                </c:pt>
                <c:pt idx="3218">
                  <c:v>3.5818181931972497E-2</c:v>
                </c:pt>
                <c:pt idx="3219">
                  <c:v>3.5818181931972497E-2</c:v>
                </c:pt>
                <c:pt idx="3220">
                  <c:v>3.5818181931972497E-2</c:v>
                </c:pt>
                <c:pt idx="3221">
                  <c:v>3.5999998450279208E-2</c:v>
                </c:pt>
                <c:pt idx="3222">
                  <c:v>3.5999998450279208E-2</c:v>
                </c:pt>
                <c:pt idx="3223">
                  <c:v>3.5999998450279208E-2</c:v>
                </c:pt>
                <c:pt idx="3224">
                  <c:v>3.6000002175569513E-2</c:v>
                </c:pt>
                <c:pt idx="3225">
                  <c:v>3.6399997770786306E-2</c:v>
                </c:pt>
                <c:pt idx="3226">
                  <c:v>3.6666665226221105E-2</c:v>
                </c:pt>
                <c:pt idx="3227">
                  <c:v>3.6749999970197698E-2</c:v>
                </c:pt>
                <c:pt idx="3228">
                  <c:v>3.7505153566598899E-2</c:v>
                </c:pt>
                <c:pt idx="3229">
                  <c:v>3.7646327167749412E-2</c:v>
                </c:pt>
                <c:pt idx="3230">
                  <c:v>3.7846155464649207E-2</c:v>
                </c:pt>
                <c:pt idx="3231">
                  <c:v>3.799999877810481E-2</c:v>
                </c:pt>
                <c:pt idx="3232">
                  <c:v>3.799999877810481E-2</c:v>
                </c:pt>
                <c:pt idx="3233">
                  <c:v>3.8376197218895E-2</c:v>
                </c:pt>
                <c:pt idx="3234">
                  <c:v>3.8400001823902102E-2</c:v>
                </c:pt>
                <c:pt idx="3235">
                  <c:v>3.8521740585565609E-2</c:v>
                </c:pt>
                <c:pt idx="3236">
                  <c:v>3.8666665554046603E-2</c:v>
                </c:pt>
                <c:pt idx="3237">
                  <c:v>3.8718447089195307E-2</c:v>
                </c:pt>
                <c:pt idx="3238">
                  <c:v>3.877777978777891E-2</c:v>
                </c:pt>
                <c:pt idx="3239">
                  <c:v>3.8783781230449697E-2</c:v>
                </c:pt>
                <c:pt idx="3240">
                  <c:v>3.8783781230449697E-2</c:v>
                </c:pt>
                <c:pt idx="3241">
                  <c:v>3.8800001144409201E-2</c:v>
                </c:pt>
                <c:pt idx="3242">
                  <c:v>3.88888902962208E-2</c:v>
                </c:pt>
                <c:pt idx="3243">
                  <c:v>3.8933333009481402E-2</c:v>
                </c:pt>
                <c:pt idx="3244">
                  <c:v>3.9000000804662698E-2</c:v>
                </c:pt>
                <c:pt idx="3245">
                  <c:v>3.9333332329988507E-2</c:v>
                </c:pt>
                <c:pt idx="3246">
                  <c:v>3.9599999785423307E-2</c:v>
                </c:pt>
                <c:pt idx="3247">
                  <c:v>3.9642859250307097E-2</c:v>
                </c:pt>
                <c:pt idx="3248">
                  <c:v>3.9653334766626407E-2</c:v>
                </c:pt>
                <c:pt idx="3249">
                  <c:v>3.97142842411995E-2</c:v>
                </c:pt>
                <c:pt idx="3250">
                  <c:v>3.97142842411995E-2</c:v>
                </c:pt>
                <c:pt idx="3251">
                  <c:v>3.9749998599290806E-2</c:v>
                </c:pt>
                <c:pt idx="3252">
                  <c:v>3.9916668087244006E-2</c:v>
                </c:pt>
                <c:pt idx="3253">
                  <c:v>3.9916668087244006E-2</c:v>
                </c:pt>
                <c:pt idx="3254">
                  <c:v>3.9916668087244006E-2</c:v>
                </c:pt>
                <c:pt idx="3255">
                  <c:v>3.9999999105930301E-2</c:v>
                </c:pt>
                <c:pt idx="3256">
                  <c:v>3.9999999105930301E-2</c:v>
                </c:pt>
                <c:pt idx="3257">
                  <c:v>3.9999999105930301E-2</c:v>
                </c:pt>
                <c:pt idx="3258">
                  <c:v>3.9999999105930301E-2</c:v>
                </c:pt>
                <c:pt idx="3259">
                  <c:v>4.0118645876646014E-2</c:v>
                </c:pt>
                <c:pt idx="3260">
                  <c:v>4.0142856538295697E-2</c:v>
                </c:pt>
                <c:pt idx="3261">
                  <c:v>4.02105264365673E-2</c:v>
                </c:pt>
                <c:pt idx="3262">
                  <c:v>4.0769226849079111E-2</c:v>
                </c:pt>
                <c:pt idx="3263">
                  <c:v>4.087499901652341E-2</c:v>
                </c:pt>
                <c:pt idx="3264">
                  <c:v>4.0975000709295294E-2</c:v>
                </c:pt>
                <c:pt idx="3265">
                  <c:v>4.1000001132488306E-2</c:v>
                </c:pt>
                <c:pt idx="3266">
                  <c:v>4.1171312332153293E-2</c:v>
                </c:pt>
                <c:pt idx="3267">
                  <c:v>4.1333332657814005E-2</c:v>
                </c:pt>
                <c:pt idx="3268">
                  <c:v>4.1333332657814005E-2</c:v>
                </c:pt>
                <c:pt idx="3269">
                  <c:v>4.140540584921841E-2</c:v>
                </c:pt>
                <c:pt idx="3270">
                  <c:v>4.140540584921841E-2</c:v>
                </c:pt>
                <c:pt idx="3271">
                  <c:v>4.140540584921841E-2</c:v>
                </c:pt>
                <c:pt idx="3272">
                  <c:v>4.14999984204769E-2</c:v>
                </c:pt>
                <c:pt idx="3273">
                  <c:v>4.14999984204769E-2</c:v>
                </c:pt>
                <c:pt idx="3274">
                  <c:v>4.18297871947289E-2</c:v>
                </c:pt>
                <c:pt idx="3275">
                  <c:v>4.18297871947289E-2</c:v>
                </c:pt>
                <c:pt idx="3276">
                  <c:v>4.1999999433755895E-2</c:v>
                </c:pt>
                <c:pt idx="3277">
                  <c:v>4.1999999433755895E-2</c:v>
                </c:pt>
                <c:pt idx="3278">
                  <c:v>4.1999999433755895E-2</c:v>
                </c:pt>
                <c:pt idx="3279">
                  <c:v>4.1999999433755895E-2</c:v>
                </c:pt>
                <c:pt idx="3280">
                  <c:v>4.1999999433755895E-2</c:v>
                </c:pt>
                <c:pt idx="3281">
                  <c:v>4.1999999433755895E-2</c:v>
                </c:pt>
                <c:pt idx="3282">
                  <c:v>4.2432434856891625E-2</c:v>
                </c:pt>
                <c:pt idx="3283">
                  <c:v>4.2863156646490104E-2</c:v>
                </c:pt>
                <c:pt idx="3284">
                  <c:v>4.2863156646490104E-2</c:v>
                </c:pt>
                <c:pt idx="3285">
                  <c:v>4.2863156646490104E-2</c:v>
                </c:pt>
                <c:pt idx="3286">
                  <c:v>4.2863156646490104E-2</c:v>
                </c:pt>
                <c:pt idx="3287">
                  <c:v>4.2863156646490104E-2</c:v>
                </c:pt>
                <c:pt idx="3288">
                  <c:v>4.28800024092197E-2</c:v>
                </c:pt>
                <c:pt idx="3289">
                  <c:v>4.2999997735023512E-2</c:v>
                </c:pt>
                <c:pt idx="3290">
                  <c:v>4.3000001460313804E-2</c:v>
                </c:pt>
                <c:pt idx="3291">
                  <c:v>4.3000001460313804E-2</c:v>
                </c:pt>
                <c:pt idx="3292">
                  <c:v>4.3000001460313804E-2</c:v>
                </c:pt>
                <c:pt idx="3293">
                  <c:v>4.3600000441074392E-2</c:v>
                </c:pt>
                <c:pt idx="3294">
                  <c:v>4.39999997615814E-2</c:v>
                </c:pt>
                <c:pt idx="3295">
                  <c:v>4.39999997615814E-2</c:v>
                </c:pt>
                <c:pt idx="3296">
                  <c:v>4.39999997615814E-2</c:v>
                </c:pt>
                <c:pt idx="3297">
                  <c:v>4.39999997615814E-2</c:v>
                </c:pt>
                <c:pt idx="3298">
                  <c:v>4.39999997615814E-2</c:v>
                </c:pt>
                <c:pt idx="3299">
                  <c:v>4.39999997615814E-2</c:v>
                </c:pt>
                <c:pt idx="3300">
                  <c:v>4.39999997615814E-2</c:v>
                </c:pt>
                <c:pt idx="3301">
                  <c:v>4.39999997615814E-2</c:v>
                </c:pt>
                <c:pt idx="3302">
                  <c:v>4.4449172914028209E-2</c:v>
                </c:pt>
                <c:pt idx="3303">
                  <c:v>4.4449172914028209E-2</c:v>
                </c:pt>
                <c:pt idx="3304">
                  <c:v>4.4449172914028209E-2</c:v>
                </c:pt>
                <c:pt idx="3305">
                  <c:v>4.4624999165535008E-2</c:v>
                </c:pt>
                <c:pt idx="3306">
                  <c:v>4.4624999165535008E-2</c:v>
                </c:pt>
                <c:pt idx="3307">
                  <c:v>4.4624999165535008E-2</c:v>
                </c:pt>
                <c:pt idx="3308">
                  <c:v>4.4624999165535008E-2</c:v>
                </c:pt>
                <c:pt idx="3309">
                  <c:v>4.4888887554407106E-2</c:v>
                </c:pt>
                <c:pt idx="3310">
                  <c:v>4.5000001788139302E-2</c:v>
                </c:pt>
                <c:pt idx="3311">
                  <c:v>4.5203391462564489E-2</c:v>
                </c:pt>
                <c:pt idx="3312">
                  <c:v>4.5203391462564489E-2</c:v>
                </c:pt>
                <c:pt idx="3313">
                  <c:v>4.5203391462564489E-2</c:v>
                </c:pt>
                <c:pt idx="3314">
                  <c:v>4.5203391462564489E-2</c:v>
                </c:pt>
                <c:pt idx="3315">
                  <c:v>4.5203391462564489E-2</c:v>
                </c:pt>
                <c:pt idx="3316">
                  <c:v>4.5366663485765506E-2</c:v>
                </c:pt>
                <c:pt idx="3317">
                  <c:v>4.5366663485765506E-2</c:v>
                </c:pt>
                <c:pt idx="3318">
                  <c:v>4.560000076889989E-2</c:v>
                </c:pt>
                <c:pt idx="3319">
                  <c:v>4.560000076889989E-2</c:v>
                </c:pt>
                <c:pt idx="3320">
                  <c:v>4.5666664838790914E-2</c:v>
                </c:pt>
                <c:pt idx="3321">
                  <c:v>4.5782607048749917E-2</c:v>
                </c:pt>
                <c:pt idx="3322">
                  <c:v>4.5800000429153401E-2</c:v>
                </c:pt>
                <c:pt idx="3323">
                  <c:v>4.5846156775951392E-2</c:v>
                </c:pt>
                <c:pt idx="3324">
                  <c:v>4.59310337901115E-2</c:v>
                </c:pt>
                <c:pt idx="3325">
                  <c:v>4.6000000089407002E-2</c:v>
                </c:pt>
                <c:pt idx="3326">
                  <c:v>4.6000000089407002E-2</c:v>
                </c:pt>
                <c:pt idx="3327">
                  <c:v>4.6254545450210585E-2</c:v>
                </c:pt>
                <c:pt idx="3328">
                  <c:v>4.6666666865348809E-2</c:v>
                </c:pt>
                <c:pt idx="3329">
                  <c:v>4.6666666865348809E-2</c:v>
                </c:pt>
                <c:pt idx="3330">
                  <c:v>4.703688621521001E-2</c:v>
                </c:pt>
                <c:pt idx="3331">
                  <c:v>4.705882444977761E-2</c:v>
                </c:pt>
                <c:pt idx="3332">
                  <c:v>4.7249998897314092E-2</c:v>
                </c:pt>
                <c:pt idx="3333">
                  <c:v>4.7299142926931402E-2</c:v>
                </c:pt>
                <c:pt idx="3334">
                  <c:v>4.7439999878406511E-2</c:v>
                </c:pt>
                <c:pt idx="3335">
                  <c:v>4.7439999878406511E-2</c:v>
                </c:pt>
                <c:pt idx="3336">
                  <c:v>4.7439999878406511E-2</c:v>
                </c:pt>
                <c:pt idx="3337">
                  <c:v>4.7487501055002206E-2</c:v>
                </c:pt>
                <c:pt idx="3338">
                  <c:v>4.7499999403953608E-2</c:v>
                </c:pt>
                <c:pt idx="3339">
                  <c:v>4.7666668891906717E-2</c:v>
                </c:pt>
                <c:pt idx="3340">
                  <c:v>4.7666668891906717E-2</c:v>
                </c:pt>
                <c:pt idx="3341">
                  <c:v>4.7666668891906717E-2</c:v>
                </c:pt>
                <c:pt idx="3342">
                  <c:v>4.80000004172325E-2</c:v>
                </c:pt>
                <c:pt idx="3343">
                  <c:v>4.80000004172325E-2</c:v>
                </c:pt>
                <c:pt idx="3344">
                  <c:v>4.80000004172325E-2</c:v>
                </c:pt>
                <c:pt idx="3345">
                  <c:v>4.80000004172325E-2</c:v>
                </c:pt>
                <c:pt idx="3346">
                  <c:v>4.80000004172325E-2</c:v>
                </c:pt>
                <c:pt idx="3347">
                  <c:v>4.8250000923872001E-2</c:v>
                </c:pt>
                <c:pt idx="3348">
                  <c:v>4.84444424510002E-2</c:v>
                </c:pt>
                <c:pt idx="3349">
                  <c:v>4.8666667193174404E-2</c:v>
                </c:pt>
                <c:pt idx="3350">
                  <c:v>4.8999998718500096E-2</c:v>
                </c:pt>
                <c:pt idx="3351">
                  <c:v>4.8999998718500096E-2</c:v>
                </c:pt>
                <c:pt idx="3352">
                  <c:v>4.924590140581131E-2</c:v>
                </c:pt>
                <c:pt idx="3353">
                  <c:v>4.9333333969116218E-2</c:v>
                </c:pt>
                <c:pt idx="3354">
                  <c:v>4.9499999731779105E-2</c:v>
                </c:pt>
                <c:pt idx="3355">
                  <c:v>4.9540370702743503E-2</c:v>
                </c:pt>
                <c:pt idx="3356">
                  <c:v>4.9540370702743503E-2</c:v>
                </c:pt>
                <c:pt idx="3357">
                  <c:v>5.0000000745058101E-2</c:v>
                </c:pt>
                <c:pt idx="3358">
                  <c:v>5.0094671547412914E-2</c:v>
                </c:pt>
                <c:pt idx="3359">
                  <c:v>5.0315786153078114E-2</c:v>
                </c:pt>
                <c:pt idx="3360">
                  <c:v>5.066666379570961E-2</c:v>
                </c:pt>
                <c:pt idx="3361">
                  <c:v>5.0836190581321716E-2</c:v>
                </c:pt>
                <c:pt idx="3362">
                  <c:v>5.0999999046325718E-2</c:v>
                </c:pt>
                <c:pt idx="3363">
                  <c:v>5.1599998027086307E-2</c:v>
                </c:pt>
                <c:pt idx="3364">
                  <c:v>5.1924530416727101E-2</c:v>
                </c:pt>
                <c:pt idx="3365">
                  <c:v>5.2000001072883606E-2</c:v>
                </c:pt>
                <c:pt idx="3366">
                  <c:v>5.2000001072883606E-2</c:v>
                </c:pt>
                <c:pt idx="3367">
                  <c:v>5.2000001072883606E-2</c:v>
                </c:pt>
                <c:pt idx="3368">
                  <c:v>5.2142858505248996E-2</c:v>
                </c:pt>
                <c:pt idx="3369">
                  <c:v>5.2473682910203913E-2</c:v>
                </c:pt>
                <c:pt idx="3370">
                  <c:v>5.2800003439188004E-2</c:v>
                </c:pt>
                <c:pt idx="3371">
                  <c:v>5.2894737571477904E-2</c:v>
                </c:pt>
                <c:pt idx="3372">
                  <c:v>5.2999999374151209E-2</c:v>
                </c:pt>
                <c:pt idx="3373">
                  <c:v>5.3780823945999104E-2</c:v>
                </c:pt>
                <c:pt idx="3374">
                  <c:v>5.4000001400709215E-2</c:v>
                </c:pt>
                <c:pt idx="3375">
                  <c:v>5.4000001400709215E-2</c:v>
                </c:pt>
                <c:pt idx="3376">
                  <c:v>5.4000001400709215E-2</c:v>
                </c:pt>
                <c:pt idx="3377">
                  <c:v>5.4000001400709215E-2</c:v>
                </c:pt>
                <c:pt idx="3378">
                  <c:v>5.4000001400709215E-2</c:v>
                </c:pt>
                <c:pt idx="3379">
                  <c:v>5.4000001400709215E-2</c:v>
                </c:pt>
                <c:pt idx="3380">
                  <c:v>5.4000001400709215E-2</c:v>
                </c:pt>
                <c:pt idx="3381">
                  <c:v>5.4000001400709215E-2</c:v>
                </c:pt>
                <c:pt idx="3382">
                  <c:v>5.41415922343731E-2</c:v>
                </c:pt>
                <c:pt idx="3383">
                  <c:v>5.4400004446506514E-2</c:v>
                </c:pt>
                <c:pt idx="3384">
                  <c:v>5.4434780031442621E-2</c:v>
                </c:pt>
                <c:pt idx="3385">
                  <c:v>5.4499998688697801E-2</c:v>
                </c:pt>
                <c:pt idx="3386">
                  <c:v>5.4604653269052492E-2</c:v>
                </c:pt>
                <c:pt idx="3387">
                  <c:v>5.4799996316433022E-2</c:v>
                </c:pt>
                <c:pt idx="3388">
                  <c:v>5.4799996316433022E-2</c:v>
                </c:pt>
                <c:pt idx="3389">
                  <c:v>5.4799996316433022E-2</c:v>
                </c:pt>
                <c:pt idx="3390">
                  <c:v>5.48888891935349E-2</c:v>
                </c:pt>
                <c:pt idx="3391">
                  <c:v>5.5111110210418708E-2</c:v>
                </c:pt>
                <c:pt idx="3392">
                  <c:v>5.5333331227302621E-2</c:v>
                </c:pt>
                <c:pt idx="3393">
                  <c:v>5.6000001728534705E-2</c:v>
                </c:pt>
                <c:pt idx="3394">
                  <c:v>5.6000001728534705E-2</c:v>
                </c:pt>
                <c:pt idx="3395">
                  <c:v>5.6000001728534705E-2</c:v>
                </c:pt>
                <c:pt idx="3396">
                  <c:v>5.6000001728534705E-2</c:v>
                </c:pt>
                <c:pt idx="3397">
                  <c:v>5.6454543024301501E-2</c:v>
                </c:pt>
                <c:pt idx="3398">
                  <c:v>5.6666668504476499E-2</c:v>
                </c:pt>
                <c:pt idx="3399">
                  <c:v>5.6749999523162793E-2</c:v>
                </c:pt>
                <c:pt idx="3400">
                  <c:v>5.6749999523162793E-2</c:v>
                </c:pt>
                <c:pt idx="3401">
                  <c:v>5.6749999523162793E-2</c:v>
                </c:pt>
                <c:pt idx="3402">
                  <c:v>5.7000000029802309E-2</c:v>
                </c:pt>
                <c:pt idx="3403">
                  <c:v>5.7000000029802309E-2</c:v>
                </c:pt>
                <c:pt idx="3404">
                  <c:v>5.7999998331069898E-2</c:v>
                </c:pt>
                <c:pt idx="3405">
                  <c:v>5.839999765157701E-2</c:v>
                </c:pt>
                <c:pt idx="3406">
                  <c:v>5.8428574353456504E-2</c:v>
                </c:pt>
                <c:pt idx="3407">
                  <c:v>5.8499999344348914E-2</c:v>
                </c:pt>
                <c:pt idx="3408">
                  <c:v>5.8545455336570691E-2</c:v>
                </c:pt>
                <c:pt idx="3409">
                  <c:v>5.8651164174079881E-2</c:v>
                </c:pt>
                <c:pt idx="3410">
                  <c:v>5.900000035762791E-2</c:v>
                </c:pt>
                <c:pt idx="3411">
                  <c:v>5.900000035762791E-2</c:v>
                </c:pt>
                <c:pt idx="3412">
                  <c:v>5.943269282579422E-2</c:v>
                </c:pt>
                <c:pt idx="3413">
                  <c:v>5.943269282579422E-2</c:v>
                </c:pt>
                <c:pt idx="3414">
                  <c:v>5.9500001370906809E-2</c:v>
                </c:pt>
                <c:pt idx="3415">
                  <c:v>5.9666667133569717E-2</c:v>
                </c:pt>
                <c:pt idx="3416">
                  <c:v>5.9741936624050106E-2</c:v>
                </c:pt>
                <c:pt idx="3417">
                  <c:v>5.9741936624050106E-2</c:v>
                </c:pt>
                <c:pt idx="3418">
                  <c:v>5.9999998658895506E-2</c:v>
                </c:pt>
                <c:pt idx="3419">
                  <c:v>5.9999998658895506E-2</c:v>
                </c:pt>
                <c:pt idx="3420">
                  <c:v>5.9999998658895506E-2</c:v>
                </c:pt>
                <c:pt idx="3421">
                  <c:v>5.9999998658895506E-2</c:v>
                </c:pt>
                <c:pt idx="3422">
                  <c:v>6.0421053320169393E-2</c:v>
                </c:pt>
                <c:pt idx="3423">
                  <c:v>6.0421053320169393E-2</c:v>
                </c:pt>
                <c:pt idx="3424">
                  <c:v>6.1090908944606816E-2</c:v>
                </c:pt>
                <c:pt idx="3425">
                  <c:v>6.1142858117818798E-2</c:v>
                </c:pt>
                <c:pt idx="3426">
                  <c:v>6.1272729188203798E-2</c:v>
                </c:pt>
                <c:pt idx="3427">
                  <c:v>6.1272729188203798E-2</c:v>
                </c:pt>
                <c:pt idx="3428">
                  <c:v>6.1910256743431105E-2</c:v>
                </c:pt>
                <c:pt idx="3429">
                  <c:v>6.1910256743431105E-2</c:v>
                </c:pt>
                <c:pt idx="3430">
                  <c:v>6.1910256743431105E-2</c:v>
                </c:pt>
                <c:pt idx="3431">
                  <c:v>6.1910256743431105E-2</c:v>
                </c:pt>
                <c:pt idx="3432">
                  <c:v>6.1910256743431105E-2</c:v>
                </c:pt>
                <c:pt idx="3433">
                  <c:v>6.1910256743431105E-2</c:v>
                </c:pt>
                <c:pt idx="3434">
                  <c:v>6.1910256743431105E-2</c:v>
                </c:pt>
                <c:pt idx="3435">
                  <c:v>6.1910256743431105E-2</c:v>
                </c:pt>
                <c:pt idx="3436">
                  <c:v>6.1960786581039401E-2</c:v>
                </c:pt>
                <c:pt idx="3437">
                  <c:v>6.1960786581039401E-2</c:v>
                </c:pt>
                <c:pt idx="3438">
                  <c:v>6.1999998986721004E-2</c:v>
                </c:pt>
                <c:pt idx="3439">
                  <c:v>6.1999998986721004E-2</c:v>
                </c:pt>
                <c:pt idx="3440">
                  <c:v>6.1999998986721004E-2</c:v>
                </c:pt>
                <c:pt idx="3441">
                  <c:v>6.1999998986721004E-2</c:v>
                </c:pt>
                <c:pt idx="3442">
                  <c:v>6.2333334237337119E-2</c:v>
                </c:pt>
                <c:pt idx="3443">
                  <c:v>6.2333334237337119E-2</c:v>
                </c:pt>
                <c:pt idx="3444">
                  <c:v>6.2444441020488711E-2</c:v>
                </c:pt>
                <c:pt idx="3445">
                  <c:v>6.2809526920318617E-2</c:v>
                </c:pt>
                <c:pt idx="3446">
                  <c:v>6.3333332538604709E-2</c:v>
                </c:pt>
                <c:pt idx="3447">
                  <c:v>6.3555561006069197E-2</c:v>
                </c:pt>
                <c:pt idx="3448">
                  <c:v>6.3599996268749195E-2</c:v>
                </c:pt>
                <c:pt idx="3449">
                  <c:v>6.3666664063930511E-2</c:v>
                </c:pt>
                <c:pt idx="3450">
                  <c:v>6.3785716891288813E-2</c:v>
                </c:pt>
                <c:pt idx="3451">
                  <c:v>6.42549023032188E-2</c:v>
                </c:pt>
                <c:pt idx="3452">
                  <c:v>6.4300000667571994E-2</c:v>
                </c:pt>
                <c:pt idx="3453">
                  <c:v>6.4300000667571994E-2</c:v>
                </c:pt>
                <c:pt idx="3454">
                  <c:v>6.4428575336933094E-2</c:v>
                </c:pt>
                <c:pt idx="3455">
                  <c:v>6.4600005745887798E-2</c:v>
                </c:pt>
                <c:pt idx="3456">
                  <c:v>6.466666609048842E-2</c:v>
                </c:pt>
                <c:pt idx="3457">
                  <c:v>6.4809523522853907E-2</c:v>
                </c:pt>
                <c:pt idx="3458">
                  <c:v>6.4809523522853907E-2</c:v>
                </c:pt>
                <c:pt idx="3459">
                  <c:v>6.4809523522853907E-2</c:v>
                </c:pt>
                <c:pt idx="3460">
                  <c:v>6.4999997615814209E-2</c:v>
                </c:pt>
                <c:pt idx="3461">
                  <c:v>6.4999997615814209E-2</c:v>
                </c:pt>
                <c:pt idx="3462">
                  <c:v>6.5499998629093198E-2</c:v>
                </c:pt>
                <c:pt idx="3463">
                  <c:v>6.5769232809543623E-2</c:v>
                </c:pt>
                <c:pt idx="3464">
                  <c:v>6.5999999642372104E-2</c:v>
                </c:pt>
                <c:pt idx="3465">
                  <c:v>6.5999999642372104E-2</c:v>
                </c:pt>
                <c:pt idx="3466">
                  <c:v>6.5999999642372104E-2</c:v>
                </c:pt>
                <c:pt idx="3467">
                  <c:v>6.5999999642372104E-2</c:v>
                </c:pt>
                <c:pt idx="3468">
                  <c:v>6.6857144236564595E-2</c:v>
                </c:pt>
                <c:pt idx="3469">
                  <c:v>6.7000001668930109E-2</c:v>
                </c:pt>
                <c:pt idx="3470">
                  <c:v>6.7000001668930109E-2</c:v>
                </c:pt>
                <c:pt idx="3471">
                  <c:v>6.7000001668930109E-2</c:v>
                </c:pt>
                <c:pt idx="3472">
                  <c:v>6.7199997603893308E-2</c:v>
                </c:pt>
                <c:pt idx="3473">
                  <c:v>6.7333333194255815E-2</c:v>
                </c:pt>
                <c:pt idx="3474">
                  <c:v>6.7333333194255815E-2</c:v>
                </c:pt>
                <c:pt idx="3475">
                  <c:v>6.7368417978286729E-2</c:v>
                </c:pt>
                <c:pt idx="3476">
                  <c:v>6.7500002682209001E-2</c:v>
                </c:pt>
                <c:pt idx="3477">
                  <c:v>6.7500002682209001E-2</c:v>
                </c:pt>
                <c:pt idx="3478">
                  <c:v>6.8000003695488004E-2</c:v>
                </c:pt>
                <c:pt idx="3479">
                  <c:v>6.8000003695488004E-2</c:v>
                </c:pt>
                <c:pt idx="3480">
                  <c:v>6.8000003695488004E-2</c:v>
                </c:pt>
                <c:pt idx="3481">
                  <c:v>6.8000003695488004E-2</c:v>
                </c:pt>
                <c:pt idx="3482">
                  <c:v>6.8000003695488004E-2</c:v>
                </c:pt>
                <c:pt idx="3483">
                  <c:v>6.8000003695488004E-2</c:v>
                </c:pt>
                <c:pt idx="3484">
                  <c:v>6.8000003695488004E-2</c:v>
                </c:pt>
                <c:pt idx="3485">
                  <c:v>6.8499997258186326E-2</c:v>
                </c:pt>
                <c:pt idx="3486">
                  <c:v>6.8499997258186326E-2</c:v>
                </c:pt>
                <c:pt idx="3487">
                  <c:v>6.8666666746139512E-2</c:v>
                </c:pt>
                <c:pt idx="3488">
                  <c:v>6.8986110389232594E-2</c:v>
                </c:pt>
                <c:pt idx="3489">
                  <c:v>6.9777779281139402E-2</c:v>
                </c:pt>
                <c:pt idx="3490">
                  <c:v>6.9777779281139402E-2</c:v>
                </c:pt>
                <c:pt idx="3491">
                  <c:v>7.000000029802321E-2</c:v>
                </c:pt>
                <c:pt idx="3492">
                  <c:v>7.000000029802321E-2</c:v>
                </c:pt>
                <c:pt idx="3493">
                  <c:v>7.000000029802321E-2</c:v>
                </c:pt>
                <c:pt idx="3494">
                  <c:v>7.000000029802321E-2</c:v>
                </c:pt>
                <c:pt idx="3495">
                  <c:v>7.000000029802321E-2</c:v>
                </c:pt>
                <c:pt idx="3496">
                  <c:v>7.000000029802321E-2</c:v>
                </c:pt>
                <c:pt idx="3497">
                  <c:v>7.000000029802321E-2</c:v>
                </c:pt>
                <c:pt idx="3498">
                  <c:v>7.0333331823349027E-2</c:v>
                </c:pt>
                <c:pt idx="3499">
                  <c:v>7.042857259511949E-2</c:v>
                </c:pt>
                <c:pt idx="3500">
                  <c:v>7.042857259511949E-2</c:v>
                </c:pt>
                <c:pt idx="3501">
                  <c:v>7.1559846401214586E-2</c:v>
                </c:pt>
                <c:pt idx="3502">
                  <c:v>7.1999996900558499E-2</c:v>
                </c:pt>
                <c:pt idx="3503">
                  <c:v>7.2153851389884879E-2</c:v>
                </c:pt>
                <c:pt idx="3504">
                  <c:v>7.2235293686389895E-2</c:v>
                </c:pt>
                <c:pt idx="3505">
                  <c:v>7.2799995541572612E-2</c:v>
                </c:pt>
                <c:pt idx="3506">
                  <c:v>7.2833336889743833E-2</c:v>
                </c:pt>
                <c:pt idx="3507">
                  <c:v>7.2999998927116408E-2</c:v>
                </c:pt>
                <c:pt idx="3508">
                  <c:v>7.3333330452442211E-2</c:v>
                </c:pt>
                <c:pt idx="3509">
                  <c:v>7.3772154748439803E-2</c:v>
                </c:pt>
                <c:pt idx="3510">
                  <c:v>7.4000000953674316E-2</c:v>
                </c:pt>
                <c:pt idx="3511">
                  <c:v>7.4000000953674316E-2</c:v>
                </c:pt>
                <c:pt idx="3512">
                  <c:v>7.4000000953674316E-2</c:v>
                </c:pt>
                <c:pt idx="3513">
                  <c:v>7.4000000953674316E-2</c:v>
                </c:pt>
                <c:pt idx="3514">
                  <c:v>7.4000000953674316E-2</c:v>
                </c:pt>
                <c:pt idx="3515">
                  <c:v>7.4374996125698117E-2</c:v>
                </c:pt>
                <c:pt idx="3516">
                  <c:v>7.4879996478557601E-2</c:v>
                </c:pt>
                <c:pt idx="3517">
                  <c:v>7.5142860412597698E-2</c:v>
                </c:pt>
                <c:pt idx="3518">
                  <c:v>7.5142860412597698E-2</c:v>
                </c:pt>
                <c:pt idx="3519">
                  <c:v>7.5142860412597698E-2</c:v>
                </c:pt>
                <c:pt idx="3520">
                  <c:v>7.5333334505558014E-2</c:v>
                </c:pt>
                <c:pt idx="3521">
                  <c:v>7.5379312038421617E-2</c:v>
                </c:pt>
                <c:pt idx="3522">
                  <c:v>7.5499996542930617E-2</c:v>
                </c:pt>
                <c:pt idx="3523">
                  <c:v>7.5666666030883817E-2</c:v>
                </c:pt>
                <c:pt idx="3524">
                  <c:v>7.582608610391621E-2</c:v>
                </c:pt>
                <c:pt idx="3525">
                  <c:v>7.582608610391621E-2</c:v>
                </c:pt>
                <c:pt idx="3526">
                  <c:v>7.599999755620962E-2</c:v>
                </c:pt>
                <c:pt idx="3527">
                  <c:v>7.599999755620962E-2</c:v>
                </c:pt>
                <c:pt idx="3528">
                  <c:v>7.599999755620962E-2</c:v>
                </c:pt>
                <c:pt idx="3529">
                  <c:v>7.6333336532115909E-2</c:v>
                </c:pt>
                <c:pt idx="3530">
                  <c:v>7.6478257775306702E-2</c:v>
                </c:pt>
                <c:pt idx="3531">
                  <c:v>7.6478257775306702E-2</c:v>
                </c:pt>
                <c:pt idx="3532">
                  <c:v>7.6937496662139906E-2</c:v>
                </c:pt>
                <c:pt idx="3533">
                  <c:v>7.7090911567211234E-2</c:v>
                </c:pt>
                <c:pt idx="3534">
                  <c:v>7.7243246138095897E-2</c:v>
                </c:pt>
                <c:pt idx="3535">
                  <c:v>7.7333331108093317E-2</c:v>
                </c:pt>
                <c:pt idx="3536">
                  <c:v>7.7333331108093317E-2</c:v>
                </c:pt>
                <c:pt idx="3537">
                  <c:v>7.7333331108093317E-2</c:v>
                </c:pt>
                <c:pt idx="3538">
                  <c:v>7.7647060155868503E-2</c:v>
                </c:pt>
                <c:pt idx="3539">
                  <c:v>7.8000001609325409E-2</c:v>
                </c:pt>
                <c:pt idx="3540">
                  <c:v>7.8000001609325409E-2</c:v>
                </c:pt>
                <c:pt idx="3541">
                  <c:v>7.8775510191917406E-2</c:v>
                </c:pt>
                <c:pt idx="3542">
                  <c:v>7.9000003635883317E-2</c:v>
                </c:pt>
                <c:pt idx="3543">
                  <c:v>7.9428568482399001E-2</c:v>
                </c:pt>
                <c:pt idx="3544">
                  <c:v>7.9428568482399001E-2</c:v>
                </c:pt>
                <c:pt idx="3545">
                  <c:v>7.9582415521144909E-2</c:v>
                </c:pt>
                <c:pt idx="3546">
                  <c:v>7.9877860844135326E-2</c:v>
                </c:pt>
                <c:pt idx="3547">
                  <c:v>7.9877860844135326E-2</c:v>
                </c:pt>
                <c:pt idx="3548">
                  <c:v>7.9877860844135326E-2</c:v>
                </c:pt>
                <c:pt idx="3549">
                  <c:v>7.9877860844135326E-2</c:v>
                </c:pt>
                <c:pt idx="3550">
                  <c:v>7.9877860844135326E-2</c:v>
                </c:pt>
                <c:pt idx="3551">
                  <c:v>7.9877860844135326E-2</c:v>
                </c:pt>
                <c:pt idx="3552">
                  <c:v>7.9999998211860712E-2</c:v>
                </c:pt>
                <c:pt idx="3553">
                  <c:v>7.9999998211860712E-2</c:v>
                </c:pt>
                <c:pt idx="3554">
                  <c:v>7.9999998211860712E-2</c:v>
                </c:pt>
                <c:pt idx="3555">
                  <c:v>7.9999998211860712E-2</c:v>
                </c:pt>
                <c:pt idx="3556">
                  <c:v>7.9999998211860712E-2</c:v>
                </c:pt>
                <c:pt idx="3557">
                  <c:v>7.9999998211860712E-2</c:v>
                </c:pt>
                <c:pt idx="3558">
                  <c:v>8.0400004982948289E-2</c:v>
                </c:pt>
                <c:pt idx="3559">
                  <c:v>8.0400004982948289E-2</c:v>
                </c:pt>
                <c:pt idx="3560">
                  <c:v>8.0857142806053217E-2</c:v>
                </c:pt>
                <c:pt idx="3561">
                  <c:v>8.0857142806053217E-2</c:v>
                </c:pt>
                <c:pt idx="3562">
                  <c:v>8.0857142806053217E-2</c:v>
                </c:pt>
                <c:pt idx="3563">
                  <c:v>8.0857142806053217E-2</c:v>
                </c:pt>
                <c:pt idx="3564">
                  <c:v>8.1000000238418607E-2</c:v>
                </c:pt>
                <c:pt idx="3565">
                  <c:v>8.1000000238418607E-2</c:v>
                </c:pt>
                <c:pt idx="3566">
                  <c:v>8.1000000238418607E-2</c:v>
                </c:pt>
                <c:pt idx="3567">
                  <c:v>8.1000000238418607E-2</c:v>
                </c:pt>
                <c:pt idx="3568">
                  <c:v>8.1050001084804507E-2</c:v>
                </c:pt>
                <c:pt idx="3569">
                  <c:v>8.1090912222862216E-2</c:v>
                </c:pt>
                <c:pt idx="3570">
                  <c:v>8.1199996173381819E-2</c:v>
                </c:pt>
                <c:pt idx="3571">
                  <c:v>8.1583335995674119E-2</c:v>
                </c:pt>
                <c:pt idx="3572">
                  <c:v>8.1583335995674119E-2</c:v>
                </c:pt>
                <c:pt idx="3573">
                  <c:v>8.1583335995674119E-2</c:v>
                </c:pt>
                <c:pt idx="3574">
                  <c:v>8.1583335995674119E-2</c:v>
                </c:pt>
                <c:pt idx="3575">
                  <c:v>8.1999994814395891E-2</c:v>
                </c:pt>
                <c:pt idx="3576">
                  <c:v>8.2000002264976515E-2</c:v>
                </c:pt>
                <c:pt idx="3577">
                  <c:v>8.2000002264976515E-2</c:v>
                </c:pt>
                <c:pt idx="3578">
                  <c:v>8.2000002264976515E-2</c:v>
                </c:pt>
                <c:pt idx="3579">
                  <c:v>8.2000002264976515E-2</c:v>
                </c:pt>
                <c:pt idx="3580">
                  <c:v>8.2188680768012987E-2</c:v>
                </c:pt>
                <c:pt idx="3581">
                  <c:v>8.2235291600227384E-2</c:v>
                </c:pt>
                <c:pt idx="3582">
                  <c:v>8.2833334803581182E-2</c:v>
                </c:pt>
                <c:pt idx="3583">
                  <c:v>8.3279997110366794E-2</c:v>
                </c:pt>
                <c:pt idx="3584">
                  <c:v>8.3999998867511708E-2</c:v>
                </c:pt>
                <c:pt idx="3585">
                  <c:v>8.3999998867511708E-2</c:v>
                </c:pt>
                <c:pt idx="3586">
                  <c:v>8.4461539983749417E-2</c:v>
                </c:pt>
                <c:pt idx="3587">
                  <c:v>8.4792457520961803E-2</c:v>
                </c:pt>
                <c:pt idx="3588">
                  <c:v>8.5000000894069741E-2</c:v>
                </c:pt>
                <c:pt idx="3589">
                  <c:v>8.5000000894069741E-2</c:v>
                </c:pt>
                <c:pt idx="3590">
                  <c:v>8.5142858326435117E-2</c:v>
                </c:pt>
                <c:pt idx="3591">
                  <c:v>8.579999953508384E-2</c:v>
                </c:pt>
                <c:pt idx="3592">
                  <c:v>8.6000002920627608E-2</c:v>
                </c:pt>
                <c:pt idx="3593">
                  <c:v>8.6000002920627608E-2</c:v>
                </c:pt>
                <c:pt idx="3594">
                  <c:v>8.6000002920627608E-2</c:v>
                </c:pt>
                <c:pt idx="3595">
                  <c:v>8.6000002920627608E-2</c:v>
                </c:pt>
                <c:pt idx="3596">
                  <c:v>8.6400002241134602E-2</c:v>
                </c:pt>
                <c:pt idx="3597">
                  <c:v>8.65806490182877E-2</c:v>
                </c:pt>
                <c:pt idx="3598">
                  <c:v>8.65806490182877E-2</c:v>
                </c:pt>
                <c:pt idx="3599">
                  <c:v>8.65806490182877E-2</c:v>
                </c:pt>
                <c:pt idx="3600">
                  <c:v>8.6599998176097939E-2</c:v>
                </c:pt>
                <c:pt idx="3601">
                  <c:v>8.6666665971279158E-2</c:v>
                </c:pt>
                <c:pt idx="3602">
                  <c:v>8.685714006423953E-2</c:v>
                </c:pt>
                <c:pt idx="3603">
                  <c:v>8.7600000202655806E-2</c:v>
                </c:pt>
                <c:pt idx="3604">
                  <c:v>8.7999999523162814E-2</c:v>
                </c:pt>
                <c:pt idx="3605">
                  <c:v>8.7999999523162814E-2</c:v>
                </c:pt>
                <c:pt idx="3606">
                  <c:v>8.7999999523162814E-2</c:v>
                </c:pt>
                <c:pt idx="3607">
                  <c:v>8.7999999523162814E-2</c:v>
                </c:pt>
                <c:pt idx="3608">
                  <c:v>8.8537313044071225E-2</c:v>
                </c:pt>
                <c:pt idx="3609">
                  <c:v>8.8666670024395017E-2</c:v>
                </c:pt>
                <c:pt idx="3610">
                  <c:v>8.8666670024395017E-2</c:v>
                </c:pt>
                <c:pt idx="3611">
                  <c:v>8.9666664600372328E-2</c:v>
                </c:pt>
                <c:pt idx="3612">
                  <c:v>8.9705131947994204E-2</c:v>
                </c:pt>
                <c:pt idx="3613">
                  <c:v>8.9705131947994204E-2</c:v>
                </c:pt>
                <c:pt idx="3614">
                  <c:v>8.9777775108814212E-2</c:v>
                </c:pt>
                <c:pt idx="3615">
                  <c:v>8.9999996125698131E-2</c:v>
                </c:pt>
                <c:pt idx="3616">
                  <c:v>9.0800002217292827E-2</c:v>
                </c:pt>
                <c:pt idx="3617">
                  <c:v>9.0800002217292827E-2</c:v>
                </c:pt>
                <c:pt idx="3618">
                  <c:v>9.0999998152256026E-2</c:v>
                </c:pt>
                <c:pt idx="3619">
                  <c:v>9.1200001537799794E-2</c:v>
                </c:pt>
                <c:pt idx="3620">
                  <c:v>9.1200001537799794E-2</c:v>
                </c:pt>
                <c:pt idx="3621">
                  <c:v>9.200000017881392E-2</c:v>
                </c:pt>
                <c:pt idx="3622">
                  <c:v>9.200000017881392E-2</c:v>
                </c:pt>
                <c:pt idx="3623">
                  <c:v>9.200000017881392E-2</c:v>
                </c:pt>
                <c:pt idx="3624">
                  <c:v>9.200000017881392E-2</c:v>
                </c:pt>
                <c:pt idx="3625">
                  <c:v>9.2333339154720293E-2</c:v>
                </c:pt>
                <c:pt idx="3626">
                  <c:v>9.2333339154720293E-2</c:v>
                </c:pt>
                <c:pt idx="3627">
                  <c:v>9.2500001192092923E-2</c:v>
                </c:pt>
                <c:pt idx="3628">
                  <c:v>9.2799998819828006E-2</c:v>
                </c:pt>
                <c:pt idx="3629">
                  <c:v>9.2799998819828006E-2</c:v>
                </c:pt>
                <c:pt idx="3630">
                  <c:v>9.3428567051887526E-2</c:v>
                </c:pt>
                <c:pt idx="3631">
                  <c:v>9.3692310154438033E-2</c:v>
                </c:pt>
                <c:pt idx="3632">
                  <c:v>9.3777775764465318E-2</c:v>
                </c:pt>
                <c:pt idx="3633">
                  <c:v>9.3777775764465318E-2</c:v>
                </c:pt>
                <c:pt idx="3634">
                  <c:v>9.3999996781349224E-2</c:v>
                </c:pt>
                <c:pt idx="3635">
                  <c:v>9.3999996781349224E-2</c:v>
                </c:pt>
                <c:pt idx="3636">
                  <c:v>9.423529356718062E-2</c:v>
                </c:pt>
                <c:pt idx="3637">
                  <c:v>9.423529356718062E-2</c:v>
                </c:pt>
                <c:pt idx="3638">
                  <c:v>9.423529356718062E-2</c:v>
                </c:pt>
                <c:pt idx="3639">
                  <c:v>9.42857190966606E-2</c:v>
                </c:pt>
                <c:pt idx="3640">
                  <c:v>9.4399996101856218E-2</c:v>
                </c:pt>
                <c:pt idx="3641">
                  <c:v>9.5499999821186093E-2</c:v>
                </c:pt>
                <c:pt idx="3642">
                  <c:v>9.5793105661869007E-2</c:v>
                </c:pt>
                <c:pt idx="3643">
                  <c:v>9.6000000834465013E-2</c:v>
                </c:pt>
                <c:pt idx="3644">
                  <c:v>9.6000000834465013E-2</c:v>
                </c:pt>
                <c:pt idx="3645">
                  <c:v>9.6000000834465013E-2</c:v>
                </c:pt>
                <c:pt idx="3646">
                  <c:v>9.6000000834465013E-2</c:v>
                </c:pt>
                <c:pt idx="3647">
                  <c:v>9.6666663885116619E-2</c:v>
                </c:pt>
                <c:pt idx="3648">
                  <c:v>9.6666663885116619E-2</c:v>
                </c:pt>
                <c:pt idx="3649">
                  <c:v>9.6799999475479112E-2</c:v>
                </c:pt>
                <c:pt idx="3650">
                  <c:v>9.7199998795986217E-2</c:v>
                </c:pt>
                <c:pt idx="3651">
                  <c:v>9.7595237195491819E-2</c:v>
                </c:pt>
                <c:pt idx="3652">
                  <c:v>9.797894209623341E-2</c:v>
                </c:pt>
                <c:pt idx="3653">
                  <c:v>9.7999997437000302E-2</c:v>
                </c:pt>
                <c:pt idx="3654">
                  <c:v>9.7999997437000302E-2</c:v>
                </c:pt>
                <c:pt idx="3655">
                  <c:v>9.8999999463558211E-2</c:v>
                </c:pt>
                <c:pt idx="3656">
                  <c:v>9.8999999463558211E-2</c:v>
                </c:pt>
                <c:pt idx="3657">
                  <c:v>0.10000000149011599</c:v>
                </c:pt>
                <c:pt idx="3658">
                  <c:v>0.10000000149011599</c:v>
                </c:pt>
                <c:pt idx="3659">
                  <c:v>0.10035713762044898</c:v>
                </c:pt>
                <c:pt idx="3660">
                  <c:v>0.100500002503395</c:v>
                </c:pt>
                <c:pt idx="3661">
                  <c:v>0.10060000419616701</c:v>
                </c:pt>
                <c:pt idx="3662">
                  <c:v>0.10060000419616701</c:v>
                </c:pt>
                <c:pt idx="3663">
                  <c:v>0.10171429067850102</c:v>
                </c:pt>
                <c:pt idx="3664">
                  <c:v>0.10199999809265101</c:v>
                </c:pt>
                <c:pt idx="3665">
                  <c:v>0.10199999809265101</c:v>
                </c:pt>
                <c:pt idx="3666">
                  <c:v>0.10271428525447801</c:v>
                </c:pt>
                <c:pt idx="3667">
                  <c:v>0.10321126133203501</c:v>
                </c:pt>
                <c:pt idx="3668">
                  <c:v>0.10321126133203501</c:v>
                </c:pt>
                <c:pt idx="3669">
                  <c:v>0.10366666316986102</c:v>
                </c:pt>
                <c:pt idx="3670">
                  <c:v>0.10400000214576699</c:v>
                </c:pt>
                <c:pt idx="3671">
                  <c:v>0.10428571701049802</c:v>
                </c:pt>
                <c:pt idx="3672">
                  <c:v>0.10442857444286302</c:v>
                </c:pt>
                <c:pt idx="3673">
                  <c:v>0.10485714673995999</c:v>
                </c:pt>
                <c:pt idx="3674">
                  <c:v>0.10514285415411001</c:v>
                </c:pt>
                <c:pt idx="3675">
                  <c:v>0.10533333569765101</c:v>
                </c:pt>
                <c:pt idx="3676">
                  <c:v>0.105999998748302</c:v>
                </c:pt>
                <c:pt idx="3677">
                  <c:v>0.105999998748302</c:v>
                </c:pt>
                <c:pt idx="3678">
                  <c:v>0.105999998748302</c:v>
                </c:pt>
                <c:pt idx="3679">
                  <c:v>0.10639999806880999</c:v>
                </c:pt>
                <c:pt idx="3680">
                  <c:v>0.10645160824060401</c:v>
                </c:pt>
                <c:pt idx="3681">
                  <c:v>0.10700000077486001</c:v>
                </c:pt>
                <c:pt idx="3682">
                  <c:v>0.10750000178813904</c:v>
                </c:pt>
                <c:pt idx="3683">
                  <c:v>0.10766667127609304</c:v>
                </c:pt>
                <c:pt idx="3684">
                  <c:v>0.10800000280141801</c:v>
                </c:pt>
                <c:pt idx="3685">
                  <c:v>0.10800000280141801</c:v>
                </c:pt>
                <c:pt idx="3686">
                  <c:v>0.10800000280141801</c:v>
                </c:pt>
                <c:pt idx="3687">
                  <c:v>0.10800000280141801</c:v>
                </c:pt>
                <c:pt idx="3688">
                  <c:v>0.10866666585207001</c:v>
                </c:pt>
                <c:pt idx="3689">
                  <c:v>0.10899999737739599</c:v>
                </c:pt>
                <c:pt idx="3690">
                  <c:v>0.10899999737739599</c:v>
                </c:pt>
                <c:pt idx="3691">
                  <c:v>0.10899999737739599</c:v>
                </c:pt>
                <c:pt idx="3692">
                  <c:v>0.10899999737739599</c:v>
                </c:pt>
                <c:pt idx="3693">
                  <c:v>0.10899999737739599</c:v>
                </c:pt>
                <c:pt idx="3694">
                  <c:v>0.10899999737739599</c:v>
                </c:pt>
                <c:pt idx="3695">
                  <c:v>0.10899999737739599</c:v>
                </c:pt>
                <c:pt idx="3696">
                  <c:v>0.10899999737739599</c:v>
                </c:pt>
                <c:pt idx="3697">
                  <c:v>0.10920000076293904</c:v>
                </c:pt>
                <c:pt idx="3698">
                  <c:v>0.10920000076293904</c:v>
                </c:pt>
                <c:pt idx="3699">
                  <c:v>0.10959356278181104</c:v>
                </c:pt>
                <c:pt idx="3700">
                  <c:v>0.109951607882977</c:v>
                </c:pt>
                <c:pt idx="3701">
                  <c:v>0.10999999940395401</c:v>
                </c:pt>
                <c:pt idx="3702">
                  <c:v>0.10999999940395401</c:v>
                </c:pt>
                <c:pt idx="3703">
                  <c:v>0.11004958301782598</c:v>
                </c:pt>
                <c:pt idx="3704">
                  <c:v>0.11050000041723301</c:v>
                </c:pt>
                <c:pt idx="3705">
                  <c:v>0.11071427911520001</c:v>
                </c:pt>
                <c:pt idx="3706">
                  <c:v>0.11100000143051102</c:v>
                </c:pt>
                <c:pt idx="3707">
                  <c:v>0.11123512685298903</c:v>
                </c:pt>
                <c:pt idx="3708">
                  <c:v>0.11123512685298903</c:v>
                </c:pt>
                <c:pt idx="3709">
                  <c:v>0.11200000345706898</c:v>
                </c:pt>
                <c:pt idx="3710">
                  <c:v>0.11200000345706898</c:v>
                </c:pt>
                <c:pt idx="3711">
                  <c:v>0.11400000005960502</c:v>
                </c:pt>
                <c:pt idx="3712">
                  <c:v>0.11433333158493</c:v>
                </c:pt>
                <c:pt idx="3713">
                  <c:v>0.11450000107288399</c:v>
                </c:pt>
                <c:pt idx="3714">
                  <c:v>0.11500000208616301</c:v>
                </c:pt>
                <c:pt idx="3715">
                  <c:v>0.11500000208616301</c:v>
                </c:pt>
                <c:pt idx="3716">
                  <c:v>0.11503332853317301</c:v>
                </c:pt>
                <c:pt idx="3717">
                  <c:v>0.11571428924799002</c:v>
                </c:pt>
                <c:pt idx="3718">
                  <c:v>0.11599999666213999</c:v>
                </c:pt>
                <c:pt idx="3719">
                  <c:v>0.11599999666213999</c:v>
                </c:pt>
                <c:pt idx="3720">
                  <c:v>0.11640000343322801</c:v>
                </c:pt>
                <c:pt idx="3721">
                  <c:v>0.11646154522895802</c:v>
                </c:pt>
                <c:pt idx="3722">
                  <c:v>0.116999998688698</c:v>
                </c:pt>
                <c:pt idx="3723">
                  <c:v>0.116999998688698</c:v>
                </c:pt>
                <c:pt idx="3724">
                  <c:v>0.117499999701977</c:v>
                </c:pt>
                <c:pt idx="3725">
                  <c:v>0.11777777224779101</c:v>
                </c:pt>
                <c:pt idx="3726">
                  <c:v>0.11777777224779101</c:v>
                </c:pt>
                <c:pt idx="3727">
                  <c:v>0.11800000071525601</c:v>
                </c:pt>
                <c:pt idx="3728">
                  <c:v>0.11800000071525601</c:v>
                </c:pt>
                <c:pt idx="3729">
                  <c:v>0.11800000071525601</c:v>
                </c:pt>
                <c:pt idx="3730">
                  <c:v>0.11800000071525601</c:v>
                </c:pt>
                <c:pt idx="3731">
                  <c:v>0.11971428245306003</c:v>
                </c:pt>
                <c:pt idx="3732">
                  <c:v>0.11999999731779099</c:v>
                </c:pt>
                <c:pt idx="3733">
                  <c:v>0.11999999731779099</c:v>
                </c:pt>
                <c:pt idx="3734">
                  <c:v>0.11999999731779099</c:v>
                </c:pt>
                <c:pt idx="3735">
                  <c:v>0.11999999731779099</c:v>
                </c:pt>
                <c:pt idx="3736">
                  <c:v>0.12023528665304203</c:v>
                </c:pt>
                <c:pt idx="3737">
                  <c:v>0.12023528665304203</c:v>
                </c:pt>
                <c:pt idx="3738">
                  <c:v>0.12023528665304203</c:v>
                </c:pt>
                <c:pt idx="3739">
                  <c:v>0.12023528665304203</c:v>
                </c:pt>
                <c:pt idx="3740">
                  <c:v>0.12023528665304203</c:v>
                </c:pt>
                <c:pt idx="3741">
                  <c:v>0.12023528665304203</c:v>
                </c:pt>
                <c:pt idx="3742">
                  <c:v>0.12031999975442899</c:v>
                </c:pt>
                <c:pt idx="3743">
                  <c:v>0.12072727084159904</c:v>
                </c:pt>
                <c:pt idx="3744">
                  <c:v>0.12079999595880501</c:v>
                </c:pt>
                <c:pt idx="3745">
                  <c:v>0.12090909481048601</c:v>
                </c:pt>
                <c:pt idx="3746">
                  <c:v>0.12099999934434899</c:v>
                </c:pt>
                <c:pt idx="3747">
                  <c:v>0.12103333324194002</c:v>
                </c:pt>
                <c:pt idx="3748">
                  <c:v>0.12114285677671403</c:v>
                </c:pt>
                <c:pt idx="3749">
                  <c:v>0.12177777290344201</c:v>
                </c:pt>
                <c:pt idx="3750">
                  <c:v>0.12200000137090701</c:v>
                </c:pt>
                <c:pt idx="3751">
                  <c:v>0.12200000137090701</c:v>
                </c:pt>
                <c:pt idx="3752">
                  <c:v>0.122571423649788</c:v>
                </c:pt>
                <c:pt idx="3753">
                  <c:v>0.12266666442155805</c:v>
                </c:pt>
                <c:pt idx="3754">
                  <c:v>0.12272727489471399</c:v>
                </c:pt>
                <c:pt idx="3755">
                  <c:v>0.12272727489471399</c:v>
                </c:pt>
                <c:pt idx="3756">
                  <c:v>0.12300000339746499</c:v>
                </c:pt>
                <c:pt idx="3757">
                  <c:v>0.12399999797344199</c:v>
                </c:pt>
                <c:pt idx="3758">
                  <c:v>0.12399999797344199</c:v>
                </c:pt>
                <c:pt idx="3759">
                  <c:v>0.12403921782970398</c:v>
                </c:pt>
                <c:pt idx="3760">
                  <c:v>0.12403921782970398</c:v>
                </c:pt>
                <c:pt idx="3761">
                  <c:v>0.12436363846063603</c:v>
                </c:pt>
                <c:pt idx="3762">
                  <c:v>0.125</c:v>
                </c:pt>
                <c:pt idx="3763">
                  <c:v>0.125</c:v>
                </c:pt>
                <c:pt idx="3764">
                  <c:v>0.12533332407474498</c:v>
                </c:pt>
                <c:pt idx="3765">
                  <c:v>0.12600000202655798</c:v>
                </c:pt>
                <c:pt idx="3766">
                  <c:v>0.12680000066757197</c:v>
                </c:pt>
                <c:pt idx="3767">
                  <c:v>0.12680000066757197</c:v>
                </c:pt>
                <c:pt idx="3768">
                  <c:v>0.12700000405311598</c:v>
                </c:pt>
                <c:pt idx="3769">
                  <c:v>0.12790907919406899</c:v>
                </c:pt>
                <c:pt idx="3770">
                  <c:v>0.12880000472068798</c:v>
                </c:pt>
                <c:pt idx="3771">
                  <c:v>0.12950000166893</c:v>
                </c:pt>
                <c:pt idx="3772">
                  <c:v>0.12999999523162803</c:v>
                </c:pt>
                <c:pt idx="3773">
                  <c:v>0.12999999523162803</c:v>
                </c:pt>
                <c:pt idx="3774">
                  <c:v>0.12999999523162803</c:v>
                </c:pt>
                <c:pt idx="3775">
                  <c:v>0.12999999523162803</c:v>
                </c:pt>
                <c:pt idx="3776">
                  <c:v>0.12999999523162803</c:v>
                </c:pt>
                <c:pt idx="3777">
                  <c:v>0.13109090924263</c:v>
                </c:pt>
                <c:pt idx="3778">
                  <c:v>0.13109090924263</c:v>
                </c:pt>
                <c:pt idx="3779">
                  <c:v>0.131191715598106</c:v>
                </c:pt>
                <c:pt idx="3780">
                  <c:v>0.13148388266563399</c:v>
                </c:pt>
                <c:pt idx="3781">
                  <c:v>0.13185714185237904</c:v>
                </c:pt>
                <c:pt idx="3782">
                  <c:v>0.132750004529953</c:v>
                </c:pt>
                <c:pt idx="3783">
                  <c:v>0.13400000333786002</c:v>
                </c:pt>
                <c:pt idx="3784">
                  <c:v>0.134399995207787</c:v>
                </c:pt>
                <c:pt idx="3785">
                  <c:v>0.13496774435043302</c:v>
                </c:pt>
                <c:pt idx="3786">
                  <c:v>0.13599999248981504</c:v>
                </c:pt>
                <c:pt idx="3787">
                  <c:v>0.13600000739097601</c:v>
                </c:pt>
                <c:pt idx="3788">
                  <c:v>0.13600000739097601</c:v>
                </c:pt>
                <c:pt idx="3789">
                  <c:v>0.13699407875537903</c:v>
                </c:pt>
                <c:pt idx="3790">
                  <c:v>0.13699407875537903</c:v>
                </c:pt>
                <c:pt idx="3791">
                  <c:v>0.13705000281333901</c:v>
                </c:pt>
                <c:pt idx="3792">
                  <c:v>0.13757142424583396</c:v>
                </c:pt>
                <c:pt idx="3793">
                  <c:v>0.13799999654293105</c:v>
                </c:pt>
                <c:pt idx="3794">
                  <c:v>0.13799999654293105</c:v>
                </c:pt>
                <c:pt idx="3795">
                  <c:v>0.13876190781593303</c:v>
                </c:pt>
                <c:pt idx="3796">
                  <c:v>0.139500007033348</c:v>
                </c:pt>
                <c:pt idx="3797">
                  <c:v>0.14000000059604603</c:v>
                </c:pt>
                <c:pt idx="3798">
                  <c:v>0.14000000059604603</c:v>
                </c:pt>
                <c:pt idx="3799">
                  <c:v>0.14000000059604603</c:v>
                </c:pt>
                <c:pt idx="3800">
                  <c:v>0.14030000567436199</c:v>
                </c:pt>
                <c:pt idx="3801">
                  <c:v>0.14191792905330702</c:v>
                </c:pt>
                <c:pt idx="3802">
                  <c:v>0.14200000464916199</c:v>
                </c:pt>
                <c:pt idx="3803">
                  <c:v>0.14200000464916199</c:v>
                </c:pt>
                <c:pt idx="3804">
                  <c:v>0.14200000464916199</c:v>
                </c:pt>
                <c:pt idx="3805">
                  <c:v>0.14200000464916199</c:v>
                </c:pt>
                <c:pt idx="3806">
                  <c:v>0.14200000464916199</c:v>
                </c:pt>
                <c:pt idx="3807">
                  <c:v>0.14272916316986103</c:v>
                </c:pt>
                <c:pt idx="3808">
                  <c:v>0.14320001006126404</c:v>
                </c:pt>
                <c:pt idx="3809">
                  <c:v>0.14366666972637199</c:v>
                </c:pt>
                <c:pt idx="3810">
                  <c:v>0.14384615421295199</c:v>
                </c:pt>
                <c:pt idx="3811">
                  <c:v>0.14548571407795002</c:v>
                </c:pt>
                <c:pt idx="3812">
                  <c:v>0.14633333683013902</c:v>
                </c:pt>
                <c:pt idx="3813">
                  <c:v>0.14767567813396498</c:v>
                </c:pt>
                <c:pt idx="3814">
                  <c:v>0.14800000190734899</c:v>
                </c:pt>
                <c:pt idx="3815">
                  <c:v>0.14800000190734899</c:v>
                </c:pt>
                <c:pt idx="3816">
                  <c:v>0.14800000190734899</c:v>
                </c:pt>
                <c:pt idx="3817">
                  <c:v>0.14800000190734899</c:v>
                </c:pt>
                <c:pt idx="3818">
                  <c:v>0.14849999547004705</c:v>
                </c:pt>
                <c:pt idx="3819">
                  <c:v>0.14937500655651101</c:v>
                </c:pt>
                <c:pt idx="3820">
                  <c:v>0.15000000596046403</c:v>
                </c:pt>
                <c:pt idx="3821">
                  <c:v>0.15015384554863001</c:v>
                </c:pt>
                <c:pt idx="3822">
                  <c:v>0.15057143568992604</c:v>
                </c:pt>
                <c:pt idx="3823">
                  <c:v>0.15199999511241905</c:v>
                </c:pt>
                <c:pt idx="3824">
                  <c:v>0.15299999713897705</c:v>
                </c:pt>
                <c:pt idx="3825">
                  <c:v>0.15302325785160104</c:v>
                </c:pt>
                <c:pt idx="3826">
                  <c:v>0.15500000119209306</c:v>
                </c:pt>
                <c:pt idx="3827">
                  <c:v>0.15600000321865098</c:v>
                </c:pt>
                <c:pt idx="3828">
                  <c:v>0.15600000321865098</c:v>
                </c:pt>
                <c:pt idx="3829">
                  <c:v>0.15600000321865098</c:v>
                </c:pt>
                <c:pt idx="3830">
                  <c:v>0.15666666626930201</c:v>
                </c:pt>
                <c:pt idx="3831">
                  <c:v>0.15720000863075301</c:v>
                </c:pt>
                <c:pt idx="3832">
                  <c:v>0.157374992966652</c:v>
                </c:pt>
                <c:pt idx="3833">
                  <c:v>0.15800000727176702</c:v>
                </c:pt>
                <c:pt idx="3834">
                  <c:v>0.15800000727176702</c:v>
                </c:pt>
                <c:pt idx="3835">
                  <c:v>0.15800000727176702</c:v>
                </c:pt>
                <c:pt idx="3836">
                  <c:v>0.15800000727176702</c:v>
                </c:pt>
                <c:pt idx="3837">
                  <c:v>0.15800000727176702</c:v>
                </c:pt>
                <c:pt idx="3838">
                  <c:v>0.15999999642372106</c:v>
                </c:pt>
                <c:pt idx="3839">
                  <c:v>0.16033333539962799</c:v>
                </c:pt>
                <c:pt idx="3840">
                  <c:v>0.164000004529953</c:v>
                </c:pt>
                <c:pt idx="3841">
                  <c:v>0.16506667435169201</c:v>
                </c:pt>
                <c:pt idx="3842">
                  <c:v>0.16599999368190801</c:v>
                </c:pt>
                <c:pt idx="3843">
                  <c:v>0.16599999368190801</c:v>
                </c:pt>
                <c:pt idx="3844">
                  <c:v>0.16599999368190801</c:v>
                </c:pt>
                <c:pt idx="3845">
                  <c:v>0.16599999368190801</c:v>
                </c:pt>
                <c:pt idx="3846">
                  <c:v>0.16599999368190801</c:v>
                </c:pt>
                <c:pt idx="3847">
                  <c:v>0.16599999368190801</c:v>
                </c:pt>
                <c:pt idx="3848">
                  <c:v>0.16599999368190801</c:v>
                </c:pt>
                <c:pt idx="3849">
                  <c:v>0.16599999368190801</c:v>
                </c:pt>
                <c:pt idx="3850">
                  <c:v>0.16628572344779999</c:v>
                </c:pt>
                <c:pt idx="3851">
                  <c:v>0.16719999909400901</c:v>
                </c:pt>
                <c:pt idx="3852">
                  <c:v>0.16719999909400901</c:v>
                </c:pt>
                <c:pt idx="3853">
                  <c:v>0.16719999909400901</c:v>
                </c:pt>
                <c:pt idx="3854">
                  <c:v>0.16771428287029308</c:v>
                </c:pt>
                <c:pt idx="3855">
                  <c:v>0.16799999773502305</c:v>
                </c:pt>
                <c:pt idx="3856">
                  <c:v>0.16799999773502305</c:v>
                </c:pt>
                <c:pt idx="3857">
                  <c:v>0.16799999773502305</c:v>
                </c:pt>
                <c:pt idx="3858">
                  <c:v>0.16840000450611103</c:v>
                </c:pt>
                <c:pt idx="3859">
                  <c:v>0.16840000450611103</c:v>
                </c:pt>
                <c:pt idx="3860">
                  <c:v>0.16840000450611103</c:v>
                </c:pt>
                <c:pt idx="3861">
                  <c:v>0.16870000958442702</c:v>
                </c:pt>
                <c:pt idx="3862">
                  <c:v>0.16870000958442702</c:v>
                </c:pt>
                <c:pt idx="3863">
                  <c:v>0.16899999976158103</c:v>
                </c:pt>
                <c:pt idx="3864">
                  <c:v>0.16899999976158103</c:v>
                </c:pt>
                <c:pt idx="3865">
                  <c:v>0.16899999976158103</c:v>
                </c:pt>
                <c:pt idx="3866">
                  <c:v>0.17000000178813901</c:v>
                </c:pt>
                <c:pt idx="3867">
                  <c:v>0.17028148472309101</c:v>
                </c:pt>
                <c:pt idx="3868">
                  <c:v>0.17028148472309101</c:v>
                </c:pt>
                <c:pt idx="3869">
                  <c:v>0.17033332586288499</c:v>
                </c:pt>
                <c:pt idx="3870">
                  <c:v>0.17059999704361001</c:v>
                </c:pt>
                <c:pt idx="3871">
                  <c:v>0.17071428894996601</c:v>
                </c:pt>
                <c:pt idx="3872">
                  <c:v>0.17071428894996601</c:v>
                </c:pt>
                <c:pt idx="3873">
                  <c:v>0.170750007033348</c:v>
                </c:pt>
                <c:pt idx="3874">
                  <c:v>0.170800000429153</c:v>
                </c:pt>
                <c:pt idx="3875">
                  <c:v>0.17120000720024101</c:v>
                </c:pt>
                <c:pt idx="3876">
                  <c:v>0.17199583351612105</c:v>
                </c:pt>
                <c:pt idx="3877">
                  <c:v>0.17200000584125499</c:v>
                </c:pt>
                <c:pt idx="3878">
                  <c:v>0.17200000584125499</c:v>
                </c:pt>
                <c:pt idx="3879">
                  <c:v>0.17200000584125499</c:v>
                </c:pt>
                <c:pt idx="3880">
                  <c:v>0.17249999940395402</c:v>
                </c:pt>
                <c:pt idx="3881">
                  <c:v>0.17249999940395402</c:v>
                </c:pt>
                <c:pt idx="3882">
                  <c:v>0.17249999940395402</c:v>
                </c:pt>
                <c:pt idx="3883">
                  <c:v>0.17253333330154402</c:v>
                </c:pt>
                <c:pt idx="3884">
                  <c:v>0.17400000989437103</c:v>
                </c:pt>
                <c:pt idx="3885">
                  <c:v>0.17400000989437103</c:v>
                </c:pt>
                <c:pt idx="3886">
                  <c:v>0.17499999701976804</c:v>
                </c:pt>
                <c:pt idx="3887">
                  <c:v>0.17599999904632604</c:v>
                </c:pt>
                <c:pt idx="3888">
                  <c:v>0.17599999904632604</c:v>
                </c:pt>
                <c:pt idx="3889">
                  <c:v>0.17599999904632604</c:v>
                </c:pt>
                <c:pt idx="3890">
                  <c:v>0.17627586424350697</c:v>
                </c:pt>
                <c:pt idx="3891">
                  <c:v>0.17800000309944203</c:v>
                </c:pt>
                <c:pt idx="3892">
                  <c:v>0.17844444513320906</c:v>
                </c:pt>
                <c:pt idx="3893">
                  <c:v>0.17960000038147003</c:v>
                </c:pt>
                <c:pt idx="3894">
                  <c:v>0.18000000715255701</c:v>
                </c:pt>
                <c:pt idx="3895">
                  <c:v>0.18099999427795402</c:v>
                </c:pt>
                <c:pt idx="3896">
                  <c:v>0.18199999630451202</c:v>
                </c:pt>
                <c:pt idx="3897">
                  <c:v>0.18199999630451202</c:v>
                </c:pt>
                <c:pt idx="3898">
                  <c:v>0.18199999630451202</c:v>
                </c:pt>
                <c:pt idx="3899">
                  <c:v>0.18299999833107006</c:v>
                </c:pt>
                <c:pt idx="3900">
                  <c:v>0.18530000746250203</c:v>
                </c:pt>
                <c:pt idx="3901">
                  <c:v>0.18600000441074399</c:v>
                </c:pt>
                <c:pt idx="3902">
                  <c:v>0.18600000441074399</c:v>
                </c:pt>
                <c:pt idx="3903">
                  <c:v>0.18799999356269809</c:v>
                </c:pt>
                <c:pt idx="3904">
                  <c:v>0.18799999356269809</c:v>
                </c:pt>
                <c:pt idx="3905">
                  <c:v>0.18899999558925606</c:v>
                </c:pt>
                <c:pt idx="3906">
                  <c:v>0.18899999558925606</c:v>
                </c:pt>
                <c:pt idx="3907">
                  <c:v>0.18999999761581401</c:v>
                </c:pt>
                <c:pt idx="3908">
                  <c:v>0.18999999761581401</c:v>
                </c:pt>
                <c:pt idx="3909">
                  <c:v>0.18999999761581401</c:v>
                </c:pt>
                <c:pt idx="3910">
                  <c:v>0.18999999761581401</c:v>
                </c:pt>
                <c:pt idx="3911">
                  <c:v>0.19027847051620503</c:v>
                </c:pt>
                <c:pt idx="3912">
                  <c:v>0.19124999642372104</c:v>
                </c:pt>
                <c:pt idx="3913">
                  <c:v>0.19149999320507002</c:v>
                </c:pt>
                <c:pt idx="3914">
                  <c:v>0.19200000166893</c:v>
                </c:pt>
                <c:pt idx="3915">
                  <c:v>0.19312499463558197</c:v>
                </c:pt>
                <c:pt idx="3916">
                  <c:v>0.193599998950958</c:v>
                </c:pt>
                <c:pt idx="3917">
                  <c:v>0.19371427595615401</c:v>
                </c:pt>
                <c:pt idx="3918">
                  <c:v>0.19499999284744304</c:v>
                </c:pt>
                <c:pt idx="3919">
                  <c:v>0.19580952823162098</c:v>
                </c:pt>
                <c:pt idx="3920">
                  <c:v>0.19599999487400102</c:v>
                </c:pt>
                <c:pt idx="3921">
                  <c:v>0.19599999487400102</c:v>
                </c:pt>
                <c:pt idx="3922">
                  <c:v>0.196400001645088</c:v>
                </c:pt>
                <c:pt idx="3923">
                  <c:v>0.196999996900558</c:v>
                </c:pt>
                <c:pt idx="3924">
                  <c:v>0.196999996900558</c:v>
                </c:pt>
                <c:pt idx="3925">
                  <c:v>0.196999996900558</c:v>
                </c:pt>
                <c:pt idx="3926">
                  <c:v>0.196999996900558</c:v>
                </c:pt>
                <c:pt idx="3927">
                  <c:v>0.196999996900558</c:v>
                </c:pt>
                <c:pt idx="3928">
                  <c:v>0.196999996900558</c:v>
                </c:pt>
                <c:pt idx="3929">
                  <c:v>0.196999996900558</c:v>
                </c:pt>
                <c:pt idx="3930">
                  <c:v>0.196999996900558</c:v>
                </c:pt>
                <c:pt idx="3931">
                  <c:v>0.19799999892711603</c:v>
                </c:pt>
                <c:pt idx="3932">
                  <c:v>0.19857142865657798</c:v>
                </c:pt>
                <c:pt idx="3933">
                  <c:v>0.19871428608894304</c:v>
                </c:pt>
                <c:pt idx="3934">
                  <c:v>0.19871428608894304</c:v>
                </c:pt>
                <c:pt idx="3935">
                  <c:v>0.19871428608894304</c:v>
                </c:pt>
                <c:pt idx="3936">
                  <c:v>0.19871428608894304</c:v>
                </c:pt>
                <c:pt idx="3937">
                  <c:v>0.20000000298023199</c:v>
                </c:pt>
                <c:pt idx="3938">
                  <c:v>0.20079998672008503</c:v>
                </c:pt>
                <c:pt idx="3939">
                  <c:v>0.20100000500678997</c:v>
                </c:pt>
                <c:pt idx="3940">
                  <c:v>0.202000007033348</c:v>
                </c:pt>
                <c:pt idx="3941">
                  <c:v>0.202000007033348</c:v>
                </c:pt>
                <c:pt idx="3942">
                  <c:v>0.202000007033348</c:v>
                </c:pt>
                <c:pt idx="3943">
                  <c:v>0.202000007033348</c:v>
                </c:pt>
                <c:pt idx="3944">
                  <c:v>0.20207142829894997</c:v>
                </c:pt>
                <c:pt idx="3945">
                  <c:v>0.20207142829894997</c:v>
                </c:pt>
                <c:pt idx="3946">
                  <c:v>0.202282354235649</c:v>
                </c:pt>
                <c:pt idx="3947">
                  <c:v>0.202282354235649</c:v>
                </c:pt>
                <c:pt idx="3948">
                  <c:v>0.20266665518283802</c:v>
                </c:pt>
                <c:pt idx="3949">
                  <c:v>0.20299999415874503</c:v>
                </c:pt>
                <c:pt idx="3950">
                  <c:v>0.20499999821186102</c:v>
                </c:pt>
                <c:pt idx="3951">
                  <c:v>0.20585714280605302</c:v>
                </c:pt>
                <c:pt idx="3952">
                  <c:v>0.20585714280605302</c:v>
                </c:pt>
                <c:pt idx="3953">
                  <c:v>0.206000000238419</c:v>
                </c:pt>
                <c:pt idx="3954">
                  <c:v>0.206000000238419</c:v>
                </c:pt>
                <c:pt idx="3955">
                  <c:v>0.20639999210834503</c:v>
                </c:pt>
                <c:pt idx="3956">
                  <c:v>0.20639999210834503</c:v>
                </c:pt>
                <c:pt idx="3957">
                  <c:v>0.20639999210834503</c:v>
                </c:pt>
                <c:pt idx="3958">
                  <c:v>0.20639999210834503</c:v>
                </c:pt>
                <c:pt idx="3959">
                  <c:v>0.20800000429153401</c:v>
                </c:pt>
                <c:pt idx="3960">
                  <c:v>0.20999999344348902</c:v>
                </c:pt>
                <c:pt idx="3961">
                  <c:v>0.21189424395561199</c:v>
                </c:pt>
                <c:pt idx="3962">
                  <c:v>0.21189424395561199</c:v>
                </c:pt>
                <c:pt idx="3963">
                  <c:v>0.21199999749660506</c:v>
                </c:pt>
                <c:pt idx="3964">
                  <c:v>0.21199999749660506</c:v>
                </c:pt>
                <c:pt idx="3965">
                  <c:v>0.213200002908707</c:v>
                </c:pt>
                <c:pt idx="3966">
                  <c:v>0.213200002908707</c:v>
                </c:pt>
                <c:pt idx="3967">
                  <c:v>0.21400000154972101</c:v>
                </c:pt>
                <c:pt idx="3968">
                  <c:v>0.21619999408721902</c:v>
                </c:pt>
                <c:pt idx="3969">
                  <c:v>0.21666665375232702</c:v>
                </c:pt>
                <c:pt idx="3970">
                  <c:v>0.21999999880790705</c:v>
                </c:pt>
                <c:pt idx="3971">
                  <c:v>0.22028572857379897</c:v>
                </c:pt>
                <c:pt idx="3972">
                  <c:v>0.22149999439716306</c:v>
                </c:pt>
                <c:pt idx="3973">
                  <c:v>0.22149999439716306</c:v>
                </c:pt>
                <c:pt idx="3974">
                  <c:v>0.22149999439716306</c:v>
                </c:pt>
                <c:pt idx="3975">
                  <c:v>0.22233447432518</c:v>
                </c:pt>
                <c:pt idx="3976">
                  <c:v>0.22241215407848403</c:v>
                </c:pt>
                <c:pt idx="3977">
                  <c:v>0.22300000488758101</c:v>
                </c:pt>
                <c:pt idx="3978">
                  <c:v>0.22300000488758101</c:v>
                </c:pt>
                <c:pt idx="3979">
                  <c:v>0.22400000691413896</c:v>
                </c:pt>
                <c:pt idx="3980">
                  <c:v>0.22400000691413896</c:v>
                </c:pt>
                <c:pt idx="3981">
                  <c:v>0.22466666996478998</c:v>
                </c:pt>
                <c:pt idx="3982">
                  <c:v>0.22488887608051297</c:v>
                </c:pt>
                <c:pt idx="3983">
                  <c:v>0.22599999606609306</c:v>
                </c:pt>
                <c:pt idx="3984">
                  <c:v>0.22666667401790597</c:v>
                </c:pt>
                <c:pt idx="3985">
                  <c:v>0.22699999809265103</c:v>
                </c:pt>
                <c:pt idx="3986">
                  <c:v>0.22699999809265103</c:v>
                </c:pt>
                <c:pt idx="3987">
                  <c:v>0.22908334434032404</c:v>
                </c:pt>
                <c:pt idx="3988">
                  <c:v>0.23000000417232505</c:v>
                </c:pt>
                <c:pt idx="3989">
                  <c:v>0.23000000417232505</c:v>
                </c:pt>
                <c:pt idx="3990">
                  <c:v>0.23000000417232505</c:v>
                </c:pt>
                <c:pt idx="3991">
                  <c:v>0.23072728514671303</c:v>
                </c:pt>
                <c:pt idx="3992">
                  <c:v>0.23199999332428003</c:v>
                </c:pt>
                <c:pt idx="3993">
                  <c:v>0.23399999737739605</c:v>
                </c:pt>
                <c:pt idx="3994">
                  <c:v>0.236000001430511</c:v>
                </c:pt>
                <c:pt idx="3995">
                  <c:v>0.236000001430511</c:v>
                </c:pt>
                <c:pt idx="3996">
                  <c:v>0.23700000345706904</c:v>
                </c:pt>
                <c:pt idx="3997">
                  <c:v>0.23966665565967596</c:v>
                </c:pt>
                <c:pt idx="3998">
                  <c:v>0.23966665565967596</c:v>
                </c:pt>
                <c:pt idx="3999">
                  <c:v>0.24199999868869804</c:v>
                </c:pt>
                <c:pt idx="4000">
                  <c:v>0.24199999868869804</c:v>
                </c:pt>
                <c:pt idx="4001">
                  <c:v>0.24199999868869804</c:v>
                </c:pt>
                <c:pt idx="4002">
                  <c:v>0.24199999868869804</c:v>
                </c:pt>
                <c:pt idx="4003">
                  <c:v>0.24519999325275399</c:v>
                </c:pt>
                <c:pt idx="4004">
                  <c:v>0.24600000679493003</c:v>
                </c:pt>
                <c:pt idx="4005">
                  <c:v>0.24600000679493003</c:v>
                </c:pt>
                <c:pt idx="4006">
                  <c:v>0.24799999594688402</c:v>
                </c:pt>
                <c:pt idx="4007">
                  <c:v>0.25</c:v>
                </c:pt>
                <c:pt idx="4008">
                  <c:v>0.25057142972946206</c:v>
                </c:pt>
                <c:pt idx="4009">
                  <c:v>0.25060001015663103</c:v>
                </c:pt>
                <c:pt idx="4010">
                  <c:v>0.25060001015663103</c:v>
                </c:pt>
                <c:pt idx="4011">
                  <c:v>0.25200000405311596</c:v>
                </c:pt>
                <c:pt idx="4012">
                  <c:v>0.25399997830390902</c:v>
                </c:pt>
                <c:pt idx="4013">
                  <c:v>0.25400000810623197</c:v>
                </c:pt>
                <c:pt idx="4014">
                  <c:v>0.25499999523162797</c:v>
                </c:pt>
                <c:pt idx="4015">
                  <c:v>0.25499999523162797</c:v>
                </c:pt>
                <c:pt idx="4016">
                  <c:v>0.25499999523162797</c:v>
                </c:pt>
                <c:pt idx="4017">
                  <c:v>0.256749987602234</c:v>
                </c:pt>
                <c:pt idx="4018">
                  <c:v>0.257617026567459</c:v>
                </c:pt>
                <c:pt idx="4019">
                  <c:v>0.25799998641014099</c:v>
                </c:pt>
                <c:pt idx="4020">
                  <c:v>0.25848275423049905</c:v>
                </c:pt>
                <c:pt idx="4021">
                  <c:v>0.26031580567359902</c:v>
                </c:pt>
                <c:pt idx="4022">
                  <c:v>0.26399999856948902</c:v>
                </c:pt>
                <c:pt idx="4023">
                  <c:v>0.26485714316368097</c:v>
                </c:pt>
                <c:pt idx="4024">
                  <c:v>0.26499998569488503</c:v>
                </c:pt>
                <c:pt idx="4025">
                  <c:v>0.26666668057441706</c:v>
                </c:pt>
                <c:pt idx="4026">
                  <c:v>0.26699998974800104</c:v>
                </c:pt>
                <c:pt idx="4027">
                  <c:v>0.26786667108535811</c:v>
                </c:pt>
                <c:pt idx="4028">
                  <c:v>0.26786667108535811</c:v>
                </c:pt>
                <c:pt idx="4029">
                  <c:v>0.26786667108535811</c:v>
                </c:pt>
                <c:pt idx="4030">
                  <c:v>0.26786667108535811</c:v>
                </c:pt>
                <c:pt idx="4031">
                  <c:v>0.26786667108535811</c:v>
                </c:pt>
                <c:pt idx="4032">
                  <c:v>0.26903226971626298</c:v>
                </c:pt>
                <c:pt idx="4033">
                  <c:v>0.27099999785423307</c:v>
                </c:pt>
                <c:pt idx="4034">
                  <c:v>0.27099999785423307</c:v>
                </c:pt>
                <c:pt idx="4035">
                  <c:v>0.27199998497963007</c:v>
                </c:pt>
                <c:pt idx="4036">
                  <c:v>0.27266666293144204</c:v>
                </c:pt>
                <c:pt idx="4037">
                  <c:v>0.27399998903274503</c:v>
                </c:pt>
                <c:pt idx="4038">
                  <c:v>0.27756521105766307</c:v>
                </c:pt>
                <c:pt idx="4039">
                  <c:v>0.27756521105766307</c:v>
                </c:pt>
                <c:pt idx="4040">
                  <c:v>0.27969694137573198</c:v>
                </c:pt>
                <c:pt idx="4041">
                  <c:v>0.28000000119209306</c:v>
                </c:pt>
                <c:pt idx="4042">
                  <c:v>0.28000000119209306</c:v>
                </c:pt>
                <c:pt idx="4043">
                  <c:v>0.28000000119209306</c:v>
                </c:pt>
                <c:pt idx="4044">
                  <c:v>0.28079172968864402</c:v>
                </c:pt>
                <c:pt idx="4045">
                  <c:v>0.28200000524520907</c:v>
                </c:pt>
                <c:pt idx="4046">
                  <c:v>0.28200000524520907</c:v>
                </c:pt>
                <c:pt idx="4047">
                  <c:v>0.28200000524520907</c:v>
                </c:pt>
                <c:pt idx="4048">
                  <c:v>0.28291088342666604</c:v>
                </c:pt>
                <c:pt idx="4049">
                  <c:v>0.28400000929832497</c:v>
                </c:pt>
                <c:pt idx="4050">
                  <c:v>0.28600001335144004</c:v>
                </c:pt>
                <c:pt idx="4051">
                  <c:v>0.28600001335144004</c:v>
                </c:pt>
                <c:pt idx="4052">
                  <c:v>0.28700000047683699</c:v>
                </c:pt>
                <c:pt idx="4053">
                  <c:v>0.28736841678619401</c:v>
                </c:pt>
                <c:pt idx="4054">
                  <c:v>0.28999999165535006</c:v>
                </c:pt>
                <c:pt idx="4055">
                  <c:v>0.29199999570846608</c:v>
                </c:pt>
                <c:pt idx="4056">
                  <c:v>0.29199999570846608</c:v>
                </c:pt>
                <c:pt idx="4057">
                  <c:v>0.29199999570846608</c:v>
                </c:pt>
                <c:pt idx="4058">
                  <c:v>0.29399999976158098</c:v>
                </c:pt>
                <c:pt idx="4059">
                  <c:v>0.29489654302597007</c:v>
                </c:pt>
                <c:pt idx="4060">
                  <c:v>0.29499998688697798</c:v>
                </c:pt>
                <c:pt idx="4061">
                  <c:v>0.29651454091072105</c:v>
                </c:pt>
                <c:pt idx="4062">
                  <c:v>0.29850000143051098</c:v>
                </c:pt>
                <c:pt idx="4063">
                  <c:v>0.30000001192092907</c:v>
                </c:pt>
                <c:pt idx="4064">
                  <c:v>0.30099999904632602</c:v>
                </c:pt>
                <c:pt idx="4065">
                  <c:v>0.30199998617172202</c:v>
                </c:pt>
                <c:pt idx="4066">
                  <c:v>0.30199998617172202</c:v>
                </c:pt>
                <c:pt idx="4067">
                  <c:v>0.30199998617172202</c:v>
                </c:pt>
                <c:pt idx="4068">
                  <c:v>0.30199998617172202</c:v>
                </c:pt>
                <c:pt idx="4069">
                  <c:v>0.30500000715255704</c:v>
                </c:pt>
                <c:pt idx="4070">
                  <c:v>0.30500000715255704</c:v>
                </c:pt>
                <c:pt idx="4071">
                  <c:v>0.30529412627220198</c:v>
                </c:pt>
                <c:pt idx="4072">
                  <c:v>0.30529412627220198</c:v>
                </c:pt>
                <c:pt idx="4073">
                  <c:v>0.3073802590370181</c:v>
                </c:pt>
                <c:pt idx="4074">
                  <c:v>0.30799999833107006</c:v>
                </c:pt>
                <c:pt idx="4075">
                  <c:v>0.30825424194335904</c:v>
                </c:pt>
                <c:pt idx="4076">
                  <c:v>0.30825424194335904</c:v>
                </c:pt>
                <c:pt idx="4077">
                  <c:v>0.30825424194335904</c:v>
                </c:pt>
                <c:pt idx="4078">
                  <c:v>0.30825424194335904</c:v>
                </c:pt>
                <c:pt idx="4079">
                  <c:v>0.30825424194335904</c:v>
                </c:pt>
                <c:pt idx="4080">
                  <c:v>0.30866667628288313</c:v>
                </c:pt>
                <c:pt idx="4081">
                  <c:v>0.30866667628288313</c:v>
                </c:pt>
                <c:pt idx="4082">
                  <c:v>0.31099998950958307</c:v>
                </c:pt>
                <c:pt idx="4083">
                  <c:v>0.31099998950958307</c:v>
                </c:pt>
                <c:pt idx="4084">
                  <c:v>0.31099998950958307</c:v>
                </c:pt>
                <c:pt idx="4085">
                  <c:v>0.3149999976158141</c:v>
                </c:pt>
                <c:pt idx="4086">
                  <c:v>0.31586205959320107</c:v>
                </c:pt>
                <c:pt idx="4087">
                  <c:v>0.31726315617561301</c:v>
                </c:pt>
                <c:pt idx="4088">
                  <c:v>0.31726315617561301</c:v>
                </c:pt>
                <c:pt idx="4089">
                  <c:v>0.31726315617561301</c:v>
                </c:pt>
                <c:pt idx="4090">
                  <c:v>0.31726315617561301</c:v>
                </c:pt>
                <c:pt idx="4091">
                  <c:v>0.31799998879432706</c:v>
                </c:pt>
                <c:pt idx="4092">
                  <c:v>0.32160001993179305</c:v>
                </c:pt>
                <c:pt idx="4093">
                  <c:v>0.32160001993179305</c:v>
                </c:pt>
                <c:pt idx="4094">
                  <c:v>0.32199999690055814</c:v>
                </c:pt>
                <c:pt idx="4095">
                  <c:v>0.32699999213218706</c:v>
                </c:pt>
                <c:pt idx="4096">
                  <c:v>0.32733446359634411</c:v>
                </c:pt>
                <c:pt idx="4097">
                  <c:v>0.32933333516120905</c:v>
                </c:pt>
                <c:pt idx="4098">
                  <c:v>0.33000001311302207</c:v>
                </c:pt>
                <c:pt idx="4099">
                  <c:v>0.3307344615459441</c:v>
                </c:pt>
                <c:pt idx="4100">
                  <c:v>0.33341813087463412</c:v>
                </c:pt>
                <c:pt idx="4101">
                  <c:v>0.33399999141693104</c:v>
                </c:pt>
                <c:pt idx="4102">
                  <c:v>0.33555555343627902</c:v>
                </c:pt>
                <c:pt idx="4103">
                  <c:v>0.33599999547004711</c:v>
                </c:pt>
                <c:pt idx="4104">
                  <c:v>0.33599999547004711</c:v>
                </c:pt>
                <c:pt idx="4105">
                  <c:v>0.33599999547004711</c:v>
                </c:pt>
                <c:pt idx="4106">
                  <c:v>0.33789187669754012</c:v>
                </c:pt>
                <c:pt idx="4107">
                  <c:v>0.33799999952316306</c:v>
                </c:pt>
                <c:pt idx="4108">
                  <c:v>0.33799999952316306</c:v>
                </c:pt>
                <c:pt idx="4109">
                  <c:v>0.34016668796539307</c:v>
                </c:pt>
                <c:pt idx="4110">
                  <c:v>0.34016668796539307</c:v>
                </c:pt>
                <c:pt idx="4111">
                  <c:v>0.34200000762939498</c:v>
                </c:pt>
                <c:pt idx="4112">
                  <c:v>0.34200000762939498</c:v>
                </c:pt>
                <c:pt idx="4113">
                  <c:v>0.34599998593330406</c:v>
                </c:pt>
                <c:pt idx="4114">
                  <c:v>0.34645456075668307</c:v>
                </c:pt>
                <c:pt idx="4115">
                  <c:v>0.34866666793823203</c:v>
                </c:pt>
                <c:pt idx="4116">
                  <c:v>0.35199999809265103</c:v>
                </c:pt>
                <c:pt idx="4117">
                  <c:v>0.35299998521804804</c:v>
                </c:pt>
                <c:pt idx="4118">
                  <c:v>0.35600000619888306</c:v>
                </c:pt>
                <c:pt idx="4119">
                  <c:v>0.35800001025199901</c:v>
                </c:pt>
                <c:pt idx="4120">
                  <c:v>0.35800001025199901</c:v>
                </c:pt>
                <c:pt idx="4121">
                  <c:v>0.358249992132187</c:v>
                </c:pt>
                <c:pt idx="4122">
                  <c:v>0.358249992132187</c:v>
                </c:pt>
                <c:pt idx="4123">
                  <c:v>0.358249992132187</c:v>
                </c:pt>
                <c:pt idx="4124">
                  <c:v>0.358249992132187</c:v>
                </c:pt>
                <c:pt idx="4125">
                  <c:v>0.36335712671279902</c:v>
                </c:pt>
                <c:pt idx="4126">
                  <c:v>0.36800000071525607</c:v>
                </c:pt>
                <c:pt idx="4127">
                  <c:v>0.36800000071525607</c:v>
                </c:pt>
                <c:pt idx="4128">
                  <c:v>0.36800000071525607</c:v>
                </c:pt>
                <c:pt idx="4129">
                  <c:v>0.36800000071525607</c:v>
                </c:pt>
                <c:pt idx="4130">
                  <c:v>0.36899998784065213</c:v>
                </c:pt>
                <c:pt idx="4131">
                  <c:v>0.37000000476837208</c:v>
                </c:pt>
                <c:pt idx="4132">
                  <c:v>0.37000000476837208</c:v>
                </c:pt>
                <c:pt idx="4133">
                  <c:v>0.37200000882148698</c:v>
                </c:pt>
                <c:pt idx="4134">
                  <c:v>0.3740000128746031</c:v>
                </c:pt>
                <c:pt idx="4135">
                  <c:v>0.37799999117851307</c:v>
                </c:pt>
                <c:pt idx="4136">
                  <c:v>0.37800002098083507</c:v>
                </c:pt>
                <c:pt idx="4137">
                  <c:v>0.37999999523162803</c:v>
                </c:pt>
                <c:pt idx="4138">
                  <c:v>0.38199999928474415</c:v>
                </c:pt>
                <c:pt idx="4139">
                  <c:v>0.38400000333786016</c:v>
                </c:pt>
                <c:pt idx="4140">
                  <c:v>0.38400000333786016</c:v>
                </c:pt>
                <c:pt idx="4141">
                  <c:v>0.38523074984550498</c:v>
                </c:pt>
                <c:pt idx="4142">
                  <c:v>0.38999998569488509</c:v>
                </c:pt>
                <c:pt idx="4143">
                  <c:v>0.39100000262260404</c:v>
                </c:pt>
                <c:pt idx="4144">
                  <c:v>0.3919999897480011</c:v>
                </c:pt>
                <c:pt idx="4145">
                  <c:v>0.39399999380111705</c:v>
                </c:pt>
                <c:pt idx="4146">
                  <c:v>0.39599999785423312</c:v>
                </c:pt>
                <c:pt idx="4147">
                  <c:v>0.39599999785423312</c:v>
                </c:pt>
                <c:pt idx="4148">
                  <c:v>0.39899998903274508</c:v>
                </c:pt>
                <c:pt idx="4149">
                  <c:v>0.40000000596046403</c:v>
                </c:pt>
                <c:pt idx="4150">
                  <c:v>0.40099999308586104</c:v>
                </c:pt>
                <c:pt idx="4151">
                  <c:v>0.40099999308586104</c:v>
                </c:pt>
                <c:pt idx="4152">
                  <c:v>0.40200001001357999</c:v>
                </c:pt>
                <c:pt idx="4153">
                  <c:v>0.40314286947250405</c:v>
                </c:pt>
                <c:pt idx="4154">
                  <c:v>0.40314286947250405</c:v>
                </c:pt>
                <c:pt idx="4155">
                  <c:v>0.40599998831749007</c:v>
                </c:pt>
                <c:pt idx="4156">
                  <c:v>0.40699997544288607</c:v>
                </c:pt>
                <c:pt idx="4157">
                  <c:v>0.40866664052009599</c:v>
                </c:pt>
                <c:pt idx="4158">
                  <c:v>0.40866664052009599</c:v>
                </c:pt>
                <c:pt idx="4159">
                  <c:v>0.41600000858306901</c:v>
                </c:pt>
                <c:pt idx="4160">
                  <c:v>0.41789475083351102</c:v>
                </c:pt>
                <c:pt idx="4161">
                  <c:v>0.41861110925674405</c:v>
                </c:pt>
                <c:pt idx="4162">
                  <c:v>0.41879999637603799</c:v>
                </c:pt>
                <c:pt idx="4163">
                  <c:v>0.41999998688697798</c:v>
                </c:pt>
                <c:pt idx="4164">
                  <c:v>0.42014285922050498</c:v>
                </c:pt>
                <c:pt idx="4165">
                  <c:v>0.42433333396911604</c:v>
                </c:pt>
                <c:pt idx="4166">
                  <c:v>0.42599999904632602</c:v>
                </c:pt>
                <c:pt idx="4167">
                  <c:v>0.42599999904632602</c:v>
                </c:pt>
                <c:pt idx="4168">
                  <c:v>0.42599999904632602</c:v>
                </c:pt>
                <c:pt idx="4169">
                  <c:v>0.42742857336998019</c:v>
                </c:pt>
                <c:pt idx="4170">
                  <c:v>0.42800000309944208</c:v>
                </c:pt>
                <c:pt idx="4171">
                  <c:v>0.42800000309944208</c:v>
                </c:pt>
                <c:pt idx="4172">
                  <c:v>0.42800000309944208</c:v>
                </c:pt>
                <c:pt idx="4173">
                  <c:v>0.4309999942779541</c:v>
                </c:pt>
                <c:pt idx="4174">
                  <c:v>0.4309999942779541</c:v>
                </c:pt>
                <c:pt idx="4175">
                  <c:v>0.43200001120567311</c:v>
                </c:pt>
                <c:pt idx="4176">
                  <c:v>0.43200001120567311</c:v>
                </c:pt>
                <c:pt idx="4177">
                  <c:v>0.43799999356269803</c:v>
                </c:pt>
                <c:pt idx="4178">
                  <c:v>0.4380121231079101</c:v>
                </c:pt>
                <c:pt idx="4179">
                  <c:v>0.4399999976158141</c:v>
                </c:pt>
                <c:pt idx="4180">
                  <c:v>0.44200000166893</c:v>
                </c:pt>
                <c:pt idx="4181">
                  <c:v>0.44400000572204606</c:v>
                </c:pt>
                <c:pt idx="4182">
                  <c:v>0.44519999623298601</c:v>
                </c:pt>
                <c:pt idx="4183">
                  <c:v>0.44559997320175204</c:v>
                </c:pt>
                <c:pt idx="4184">
                  <c:v>0.44600000977516202</c:v>
                </c:pt>
                <c:pt idx="4185">
                  <c:v>0.44669565558433494</c:v>
                </c:pt>
                <c:pt idx="4186">
                  <c:v>0.44999998807907104</c:v>
                </c:pt>
                <c:pt idx="4187">
                  <c:v>0.45399999618530301</c:v>
                </c:pt>
                <c:pt idx="4188">
                  <c:v>0.45800000429153392</c:v>
                </c:pt>
                <c:pt idx="4189">
                  <c:v>0.45800000429153392</c:v>
                </c:pt>
                <c:pt idx="4190">
                  <c:v>0.4600000083446501</c:v>
                </c:pt>
                <c:pt idx="4191">
                  <c:v>0.4600000083446501</c:v>
                </c:pt>
                <c:pt idx="4192">
                  <c:v>0.46399998664856001</c:v>
                </c:pt>
                <c:pt idx="4193">
                  <c:v>0.46599999070167508</c:v>
                </c:pt>
                <c:pt idx="4194">
                  <c:v>0.46942856907844516</c:v>
                </c:pt>
                <c:pt idx="4195">
                  <c:v>0.47066664695739702</c:v>
                </c:pt>
                <c:pt idx="4196">
                  <c:v>0.472000002861023</c:v>
                </c:pt>
                <c:pt idx="4197">
                  <c:v>0.47266665101051297</c:v>
                </c:pt>
                <c:pt idx="4198">
                  <c:v>0.47400000691413902</c:v>
                </c:pt>
                <c:pt idx="4199">
                  <c:v>0.47549998760223405</c:v>
                </c:pt>
                <c:pt idx="4200">
                  <c:v>0.47549998760223405</c:v>
                </c:pt>
                <c:pt idx="4201">
                  <c:v>0.47549998760223405</c:v>
                </c:pt>
                <c:pt idx="4202">
                  <c:v>0.47549998760223405</c:v>
                </c:pt>
                <c:pt idx="4203">
                  <c:v>0.47600001096725514</c:v>
                </c:pt>
                <c:pt idx="4204">
                  <c:v>0.47600001096725514</c:v>
                </c:pt>
                <c:pt idx="4205">
                  <c:v>0.47799998521804804</c:v>
                </c:pt>
                <c:pt idx="4206">
                  <c:v>0.48249998688697798</c:v>
                </c:pt>
                <c:pt idx="4207">
                  <c:v>0.49200001358985912</c:v>
                </c:pt>
                <c:pt idx="4208">
                  <c:v>0.49380001425743103</c:v>
                </c:pt>
                <c:pt idx="4209">
                  <c:v>0.49599999189376803</c:v>
                </c:pt>
                <c:pt idx="4210">
                  <c:v>0.49733331799507108</c:v>
                </c:pt>
                <c:pt idx="4211">
                  <c:v>0.49733331799507108</c:v>
                </c:pt>
                <c:pt idx="4212">
                  <c:v>0.49733331799507108</c:v>
                </c:pt>
                <c:pt idx="4213">
                  <c:v>0.5</c:v>
                </c:pt>
                <c:pt idx="4214">
                  <c:v>0.50002062320709195</c:v>
                </c:pt>
                <c:pt idx="4215">
                  <c:v>0.50800001621246305</c:v>
                </c:pt>
                <c:pt idx="4216">
                  <c:v>0.50866669416427601</c:v>
                </c:pt>
                <c:pt idx="4217">
                  <c:v>0.50950002670288097</c:v>
                </c:pt>
                <c:pt idx="4218">
                  <c:v>0.51249998807907104</c:v>
                </c:pt>
                <c:pt idx="4219">
                  <c:v>0.51300001144409213</c:v>
                </c:pt>
                <c:pt idx="4220">
                  <c:v>0.51399999856948919</c:v>
                </c:pt>
                <c:pt idx="4221">
                  <c:v>0.51600003242492709</c:v>
                </c:pt>
                <c:pt idx="4222">
                  <c:v>0.51866668462753296</c:v>
                </c:pt>
                <c:pt idx="4223">
                  <c:v>0.51866668462753296</c:v>
                </c:pt>
                <c:pt idx="4224">
                  <c:v>0.51866668462753296</c:v>
                </c:pt>
                <c:pt idx="4225">
                  <c:v>0.52359998226165794</c:v>
                </c:pt>
                <c:pt idx="4226">
                  <c:v>0.52359998226165794</c:v>
                </c:pt>
                <c:pt idx="4227">
                  <c:v>0.52399998903274492</c:v>
                </c:pt>
                <c:pt idx="4228">
                  <c:v>0.52424001693725597</c:v>
                </c:pt>
                <c:pt idx="4229">
                  <c:v>0.52453845739364602</c:v>
                </c:pt>
                <c:pt idx="4230">
                  <c:v>0.52600002288818415</c:v>
                </c:pt>
                <c:pt idx="4231">
                  <c:v>0.52600002288818415</c:v>
                </c:pt>
                <c:pt idx="4232">
                  <c:v>0.53299999237060514</c:v>
                </c:pt>
                <c:pt idx="4233">
                  <c:v>0.53399997949600209</c:v>
                </c:pt>
                <c:pt idx="4234">
                  <c:v>0.53399997949600209</c:v>
                </c:pt>
                <c:pt idx="4235">
                  <c:v>0.53450000286102284</c:v>
                </c:pt>
                <c:pt idx="4236">
                  <c:v>0.53457146883010898</c:v>
                </c:pt>
                <c:pt idx="4237">
                  <c:v>0.5360000133514401</c:v>
                </c:pt>
                <c:pt idx="4238">
                  <c:v>0.53700000047683705</c:v>
                </c:pt>
                <c:pt idx="4239">
                  <c:v>0.537999987602234</c:v>
                </c:pt>
                <c:pt idx="4240">
                  <c:v>0.53971427679061901</c:v>
                </c:pt>
                <c:pt idx="4241">
                  <c:v>0.54000002145767201</c:v>
                </c:pt>
                <c:pt idx="4242">
                  <c:v>0.54457145929336503</c:v>
                </c:pt>
                <c:pt idx="4243">
                  <c:v>0.55092310905456499</c:v>
                </c:pt>
                <c:pt idx="4244">
                  <c:v>0.55181819200515703</c:v>
                </c:pt>
                <c:pt idx="4245">
                  <c:v>0.5533333420753479</c:v>
                </c:pt>
                <c:pt idx="4246">
                  <c:v>0.55599999427795399</c:v>
                </c:pt>
                <c:pt idx="4247">
                  <c:v>0.55900001525878906</c:v>
                </c:pt>
                <c:pt idx="4248">
                  <c:v>0.56000000238418624</c:v>
                </c:pt>
                <c:pt idx="4249">
                  <c:v>0.56400001049041715</c:v>
                </c:pt>
                <c:pt idx="4250">
                  <c:v>0.56457144021987915</c:v>
                </c:pt>
                <c:pt idx="4251">
                  <c:v>0.56799995899200395</c:v>
                </c:pt>
                <c:pt idx="4252">
                  <c:v>0.56800001859664895</c:v>
                </c:pt>
                <c:pt idx="4253">
                  <c:v>0.56800001859664895</c:v>
                </c:pt>
                <c:pt idx="4254">
                  <c:v>0.57099997997283902</c:v>
                </c:pt>
                <c:pt idx="4255">
                  <c:v>0.57277780771255504</c:v>
                </c:pt>
                <c:pt idx="4256">
                  <c:v>0.57277780771255504</c:v>
                </c:pt>
                <c:pt idx="4257">
                  <c:v>0.5775172114372249</c:v>
                </c:pt>
                <c:pt idx="4258">
                  <c:v>0.57800000905990601</c:v>
                </c:pt>
                <c:pt idx="4259">
                  <c:v>0.58589476346969604</c:v>
                </c:pt>
                <c:pt idx="4260">
                  <c:v>0.58999997377395597</c:v>
                </c:pt>
                <c:pt idx="4261">
                  <c:v>0.59200000762939509</c:v>
                </c:pt>
                <c:pt idx="4262">
                  <c:v>0.59350001811981201</c:v>
                </c:pt>
                <c:pt idx="4263">
                  <c:v>0.59600001573562589</c:v>
                </c:pt>
                <c:pt idx="4264">
                  <c:v>0.59659999608993497</c:v>
                </c:pt>
                <c:pt idx="4265">
                  <c:v>0.60376924276351907</c:v>
                </c:pt>
                <c:pt idx="4266">
                  <c:v>0.60799998044967718</c:v>
                </c:pt>
                <c:pt idx="4267">
                  <c:v>0.6140000224113461</c:v>
                </c:pt>
                <c:pt idx="4268">
                  <c:v>0.62000000476837214</c:v>
                </c:pt>
                <c:pt idx="4269">
                  <c:v>0.62300002574920699</c:v>
                </c:pt>
                <c:pt idx="4270">
                  <c:v>0.63800001144409224</c:v>
                </c:pt>
                <c:pt idx="4271">
                  <c:v>0.64177274703979514</c:v>
                </c:pt>
                <c:pt idx="4272">
                  <c:v>0.64177274703979514</c:v>
                </c:pt>
                <c:pt idx="4273">
                  <c:v>0.64354544878006004</c:v>
                </c:pt>
                <c:pt idx="4274">
                  <c:v>0.64600002765655506</c:v>
                </c:pt>
                <c:pt idx="4275">
                  <c:v>0.64999997615814231</c:v>
                </c:pt>
                <c:pt idx="4276">
                  <c:v>0.65499997138977117</c:v>
                </c:pt>
                <c:pt idx="4277">
                  <c:v>0.65799999237060525</c:v>
                </c:pt>
                <c:pt idx="4278">
                  <c:v>0.66000002622604415</c:v>
                </c:pt>
                <c:pt idx="4279">
                  <c:v>0.66000002622604415</c:v>
                </c:pt>
                <c:pt idx="4280">
                  <c:v>0.66016215085983299</c:v>
                </c:pt>
                <c:pt idx="4281">
                  <c:v>0.66166669130325295</c:v>
                </c:pt>
                <c:pt idx="4282">
                  <c:v>0.66175001859664906</c:v>
                </c:pt>
                <c:pt idx="4283">
                  <c:v>0.66399997472763095</c:v>
                </c:pt>
                <c:pt idx="4284">
                  <c:v>0.66600000858306918</c:v>
                </c:pt>
                <c:pt idx="4285">
                  <c:v>0.68000000715255704</c:v>
                </c:pt>
                <c:pt idx="4286">
                  <c:v>0.68075001239776611</c:v>
                </c:pt>
                <c:pt idx="4287">
                  <c:v>0.68075001239776611</c:v>
                </c:pt>
                <c:pt idx="4288">
                  <c:v>0.68075001239776611</c:v>
                </c:pt>
                <c:pt idx="4289">
                  <c:v>0.68075001239776611</c:v>
                </c:pt>
                <c:pt idx="4290">
                  <c:v>0.68075001239776611</c:v>
                </c:pt>
                <c:pt idx="4291">
                  <c:v>0.68075001239776611</c:v>
                </c:pt>
                <c:pt idx="4292">
                  <c:v>0.68340003490448009</c:v>
                </c:pt>
                <c:pt idx="4293">
                  <c:v>0.68900001049041715</c:v>
                </c:pt>
                <c:pt idx="4294">
                  <c:v>0.6940000057220459</c:v>
                </c:pt>
                <c:pt idx="4295">
                  <c:v>0.6940000057220459</c:v>
                </c:pt>
                <c:pt idx="4296">
                  <c:v>0.69550001621246305</c:v>
                </c:pt>
                <c:pt idx="4297">
                  <c:v>0.70033442974090587</c:v>
                </c:pt>
                <c:pt idx="4298">
                  <c:v>0.70200002193450917</c:v>
                </c:pt>
                <c:pt idx="4299">
                  <c:v>0.7033333182334901</c:v>
                </c:pt>
                <c:pt idx="4300">
                  <c:v>0.7033333182334901</c:v>
                </c:pt>
                <c:pt idx="4301">
                  <c:v>0.71200001239776611</c:v>
                </c:pt>
                <c:pt idx="4302">
                  <c:v>0.71200001239776611</c:v>
                </c:pt>
                <c:pt idx="4303">
                  <c:v>0.71399998664856024</c:v>
                </c:pt>
                <c:pt idx="4304">
                  <c:v>0.71785718202590898</c:v>
                </c:pt>
                <c:pt idx="4305">
                  <c:v>0.72200000286102295</c:v>
                </c:pt>
                <c:pt idx="4306">
                  <c:v>0.72266668081283592</c:v>
                </c:pt>
                <c:pt idx="4307">
                  <c:v>0.72466665506362904</c:v>
                </c:pt>
                <c:pt idx="4308">
                  <c:v>0.72466665506362904</c:v>
                </c:pt>
                <c:pt idx="4309">
                  <c:v>0.72533339262008711</c:v>
                </c:pt>
                <c:pt idx="4310">
                  <c:v>0.73150002956390403</c:v>
                </c:pt>
                <c:pt idx="4311">
                  <c:v>0.73177778720855713</c:v>
                </c:pt>
                <c:pt idx="4312">
                  <c:v>0.73177778720855713</c:v>
                </c:pt>
                <c:pt idx="4313">
                  <c:v>0.74066662788391102</c:v>
                </c:pt>
                <c:pt idx="4314">
                  <c:v>0.74199998378753695</c:v>
                </c:pt>
                <c:pt idx="4315">
                  <c:v>0.75000000000000011</c:v>
                </c:pt>
                <c:pt idx="4316">
                  <c:v>0.75981813669204712</c:v>
                </c:pt>
                <c:pt idx="4317">
                  <c:v>0.76700001955032315</c:v>
                </c:pt>
                <c:pt idx="4318">
                  <c:v>0.76899999380111717</c:v>
                </c:pt>
                <c:pt idx="4319">
                  <c:v>0.77100002765655506</c:v>
                </c:pt>
                <c:pt idx="4320">
                  <c:v>0.78333330154418901</c:v>
                </c:pt>
                <c:pt idx="4321">
                  <c:v>0.787999987602234</c:v>
                </c:pt>
                <c:pt idx="4322">
                  <c:v>0.79909092187881503</c:v>
                </c:pt>
                <c:pt idx="4323">
                  <c:v>0.80199998617172208</c:v>
                </c:pt>
                <c:pt idx="4324">
                  <c:v>0.80399996042251609</c:v>
                </c:pt>
                <c:pt idx="4325">
                  <c:v>0.80400002002716098</c:v>
                </c:pt>
                <c:pt idx="4326">
                  <c:v>0.80800002813339211</c:v>
                </c:pt>
                <c:pt idx="4327">
                  <c:v>0.81199997663497925</c:v>
                </c:pt>
                <c:pt idx="4328">
                  <c:v>0.81599998474121094</c:v>
                </c:pt>
                <c:pt idx="4329">
                  <c:v>0.81860524415969815</c:v>
                </c:pt>
                <c:pt idx="4330">
                  <c:v>0.82365518808364901</c:v>
                </c:pt>
                <c:pt idx="4331">
                  <c:v>0.83200001716613814</c:v>
                </c:pt>
                <c:pt idx="4332">
                  <c:v>0.83222222328186002</c:v>
                </c:pt>
                <c:pt idx="4333">
                  <c:v>0.833809494972229</c:v>
                </c:pt>
                <c:pt idx="4334">
                  <c:v>0.83600002527236894</c:v>
                </c:pt>
                <c:pt idx="4335">
                  <c:v>0.83999997377395608</c:v>
                </c:pt>
                <c:pt idx="4336">
                  <c:v>0.83999997377395608</c:v>
                </c:pt>
                <c:pt idx="4337">
                  <c:v>0.85000002384185802</c:v>
                </c:pt>
                <c:pt idx="4338">
                  <c:v>0.85000002384185802</c:v>
                </c:pt>
                <c:pt idx="4339">
                  <c:v>0.86133337020874001</c:v>
                </c:pt>
                <c:pt idx="4340">
                  <c:v>0.87000000476837214</c:v>
                </c:pt>
                <c:pt idx="4341">
                  <c:v>0.87457144260406516</c:v>
                </c:pt>
                <c:pt idx="4342">
                  <c:v>0.87999999523162808</c:v>
                </c:pt>
                <c:pt idx="4343">
                  <c:v>0.88200002908706687</c:v>
                </c:pt>
                <c:pt idx="4344">
                  <c:v>0.88200002908706687</c:v>
                </c:pt>
                <c:pt idx="4345">
                  <c:v>0.89200001955032304</c:v>
                </c:pt>
                <c:pt idx="4346">
                  <c:v>0.894999980926514</c:v>
                </c:pt>
                <c:pt idx="4347">
                  <c:v>0.89533334970474177</c:v>
                </c:pt>
                <c:pt idx="4348">
                  <c:v>0.90039998292922996</c:v>
                </c:pt>
                <c:pt idx="4349">
                  <c:v>0.90039998292922996</c:v>
                </c:pt>
                <c:pt idx="4350">
                  <c:v>0.90200001001358021</c:v>
                </c:pt>
                <c:pt idx="4351">
                  <c:v>0.90480005741119418</c:v>
                </c:pt>
                <c:pt idx="4352">
                  <c:v>0.91399997472763084</c:v>
                </c:pt>
                <c:pt idx="4353">
                  <c:v>0.924000024795532</c:v>
                </c:pt>
                <c:pt idx="4354">
                  <c:v>0.92799997329711914</c:v>
                </c:pt>
                <c:pt idx="4355">
                  <c:v>0.93400001525878906</c:v>
                </c:pt>
                <c:pt idx="4356">
                  <c:v>0.93999999761581421</c:v>
                </c:pt>
                <c:pt idx="4357">
                  <c:v>0.94384616613388106</c:v>
                </c:pt>
                <c:pt idx="4358">
                  <c:v>0.94384616613388106</c:v>
                </c:pt>
                <c:pt idx="4359">
                  <c:v>0.94384616613388106</c:v>
                </c:pt>
                <c:pt idx="4360">
                  <c:v>0.95700001716613814</c:v>
                </c:pt>
                <c:pt idx="4361">
                  <c:v>0.96209526062011719</c:v>
                </c:pt>
                <c:pt idx="4362">
                  <c:v>0.96209526062011719</c:v>
                </c:pt>
                <c:pt idx="4363">
                  <c:v>0.96685713529586803</c:v>
                </c:pt>
                <c:pt idx="4364">
                  <c:v>0.97299998998642001</c:v>
                </c:pt>
                <c:pt idx="4365">
                  <c:v>0.97399997711181618</c:v>
                </c:pt>
                <c:pt idx="4366">
                  <c:v>0.97600001096725497</c:v>
                </c:pt>
                <c:pt idx="4367">
                  <c:v>0.98323071002960194</c:v>
                </c:pt>
                <c:pt idx="4368">
                  <c:v>0.98400002717971802</c:v>
                </c:pt>
                <c:pt idx="4369">
                  <c:v>0.99049997329711903</c:v>
                </c:pt>
                <c:pt idx="4370">
                  <c:v>1</c:v>
                </c:pt>
                <c:pt idx="4371">
                  <c:v>1</c:v>
                </c:pt>
                <c:pt idx="4372">
                  <c:v>1</c:v>
                </c:pt>
                <c:pt idx="4373">
                  <c:v>1</c:v>
                </c:pt>
                <c:pt idx="4374">
                  <c:v>1</c:v>
                </c:pt>
                <c:pt idx="4375">
                  <c:v>1</c:v>
                </c:pt>
                <c:pt idx="4376">
                  <c:v>1</c:v>
                </c:pt>
                <c:pt idx="4377">
                  <c:v>1</c:v>
                </c:pt>
                <c:pt idx="4378">
                  <c:v>1</c:v>
                </c:pt>
                <c:pt idx="4379">
                  <c:v>1</c:v>
                </c:pt>
                <c:pt idx="4380">
                  <c:v>1</c:v>
                </c:pt>
                <c:pt idx="4381">
                  <c:v>1</c:v>
                </c:pt>
                <c:pt idx="4382">
                  <c:v>1</c:v>
                </c:pt>
                <c:pt idx="4383">
                  <c:v>1</c:v>
                </c:pt>
                <c:pt idx="4384">
                  <c:v>1</c:v>
                </c:pt>
                <c:pt idx="4385">
                  <c:v>1</c:v>
                </c:pt>
                <c:pt idx="4386">
                  <c:v>1</c:v>
                </c:pt>
                <c:pt idx="4387">
                  <c:v>1</c:v>
                </c:pt>
                <c:pt idx="4388">
                  <c:v>1</c:v>
                </c:pt>
                <c:pt idx="4389">
                  <c:v>1</c:v>
                </c:pt>
                <c:pt idx="4390">
                  <c:v>1</c:v>
                </c:pt>
                <c:pt idx="4391">
                  <c:v>1</c:v>
                </c:pt>
                <c:pt idx="4392">
                  <c:v>1</c:v>
                </c:pt>
                <c:pt idx="4393">
                  <c:v>1</c:v>
                </c:pt>
                <c:pt idx="4394">
                  <c:v>1</c:v>
                </c:pt>
                <c:pt idx="4395">
                  <c:v>1</c:v>
                </c:pt>
                <c:pt idx="4396">
                  <c:v>1</c:v>
                </c:pt>
                <c:pt idx="4397">
                  <c:v>1</c:v>
                </c:pt>
                <c:pt idx="4398">
                  <c:v>1</c:v>
                </c:pt>
                <c:pt idx="4399">
                  <c:v>1</c:v>
                </c:pt>
                <c:pt idx="4400">
                  <c:v>1</c:v>
                </c:pt>
                <c:pt idx="4401">
                  <c:v>1</c:v>
                </c:pt>
                <c:pt idx="4402">
                  <c:v>1</c:v>
                </c:pt>
                <c:pt idx="4403">
                  <c:v>1</c:v>
                </c:pt>
                <c:pt idx="4404">
                  <c:v>1</c:v>
                </c:pt>
                <c:pt idx="4405">
                  <c:v>1</c:v>
                </c:pt>
                <c:pt idx="4406">
                  <c:v>1</c:v>
                </c:pt>
                <c:pt idx="4407">
                  <c:v>1</c:v>
                </c:pt>
                <c:pt idx="4408">
                  <c:v>1</c:v>
                </c:pt>
                <c:pt idx="4409">
                  <c:v>1</c:v>
                </c:pt>
                <c:pt idx="4410">
                  <c:v>1</c:v>
                </c:pt>
                <c:pt idx="4411">
                  <c:v>1</c:v>
                </c:pt>
                <c:pt idx="4412">
                  <c:v>1</c:v>
                </c:pt>
                <c:pt idx="4413">
                  <c:v>1</c:v>
                </c:pt>
                <c:pt idx="4414">
                  <c:v>1</c:v>
                </c:pt>
                <c:pt idx="4415">
                  <c:v>1</c:v>
                </c:pt>
                <c:pt idx="4416">
                  <c:v>1</c:v>
                </c:pt>
                <c:pt idx="4417">
                  <c:v>1</c:v>
                </c:pt>
                <c:pt idx="4418">
                  <c:v>1</c:v>
                </c:pt>
                <c:pt idx="4419">
                  <c:v>1</c:v>
                </c:pt>
                <c:pt idx="4420">
                  <c:v>1</c:v>
                </c:pt>
                <c:pt idx="4421">
                  <c:v>1</c:v>
                </c:pt>
                <c:pt idx="4422">
                  <c:v>1</c:v>
                </c:pt>
                <c:pt idx="4423">
                  <c:v>1</c:v>
                </c:pt>
                <c:pt idx="4424">
                  <c:v>1</c:v>
                </c:pt>
                <c:pt idx="4425">
                  <c:v>1</c:v>
                </c:pt>
                <c:pt idx="4426">
                  <c:v>1</c:v>
                </c:pt>
                <c:pt idx="4427">
                  <c:v>1</c:v>
                </c:pt>
                <c:pt idx="4428">
                  <c:v>1</c:v>
                </c:pt>
                <c:pt idx="4429">
                  <c:v>1</c:v>
                </c:pt>
                <c:pt idx="4430">
                  <c:v>1</c:v>
                </c:pt>
                <c:pt idx="4431">
                  <c:v>1</c:v>
                </c:pt>
                <c:pt idx="4432">
                  <c:v>1</c:v>
                </c:pt>
                <c:pt idx="4433">
                  <c:v>1</c:v>
                </c:pt>
                <c:pt idx="4434">
                  <c:v>1</c:v>
                </c:pt>
                <c:pt idx="4435">
                  <c:v>1</c:v>
                </c:pt>
                <c:pt idx="4436">
                  <c:v>1</c:v>
                </c:pt>
                <c:pt idx="4437">
                  <c:v>1</c:v>
                </c:pt>
                <c:pt idx="4438">
                  <c:v>1</c:v>
                </c:pt>
                <c:pt idx="4439">
                  <c:v>1</c:v>
                </c:pt>
                <c:pt idx="4440">
                  <c:v>1</c:v>
                </c:pt>
                <c:pt idx="4441">
                  <c:v>1</c:v>
                </c:pt>
                <c:pt idx="4442">
                  <c:v>1</c:v>
                </c:pt>
                <c:pt idx="4443">
                  <c:v>1</c:v>
                </c:pt>
                <c:pt idx="4444">
                  <c:v>1</c:v>
                </c:pt>
                <c:pt idx="4445">
                  <c:v>1</c:v>
                </c:pt>
                <c:pt idx="4446">
                  <c:v>1</c:v>
                </c:pt>
                <c:pt idx="4447">
                  <c:v>1</c:v>
                </c:pt>
                <c:pt idx="4448">
                  <c:v>1</c:v>
                </c:pt>
                <c:pt idx="4449">
                  <c:v>1</c:v>
                </c:pt>
                <c:pt idx="4450">
                  <c:v>1</c:v>
                </c:pt>
                <c:pt idx="4451">
                  <c:v>1</c:v>
                </c:pt>
                <c:pt idx="4452">
                  <c:v>1</c:v>
                </c:pt>
                <c:pt idx="4453">
                  <c:v>1</c:v>
                </c:pt>
                <c:pt idx="4454">
                  <c:v>1</c:v>
                </c:pt>
                <c:pt idx="4455">
                  <c:v>1</c:v>
                </c:pt>
                <c:pt idx="4456">
                  <c:v>1</c:v>
                </c:pt>
                <c:pt idx="4457">
                  <c:v>1</c:v>
                </c:pt>
                <c:pt idx="4458">
                  <c:v>1</c:v>
                </c:pt>
                <c:pt idx="4459">
                  <c:v>1</c:v>
                </c:pt>
                <c:pt idx="4460">
                  <c:v>1</c:v>
                </c:pt>
                <c:pt idx="4461">
                  <c:v>1</c:v>
                </c:pt>
                <c:pt idx="4462">
                  <c:v>1</c:v>
                </c:pt>
                <c:pt idx="4463">
                  <c:v>1</c:v>
                </c:pt>
                <c:pt idx="4464">
                  <c:v>1</c:v>
                </c:pt>
                <c:pt idx="4465">
                  <c:v>1</c:v>
                </c:pt>
                <c:pt idx="4466">
                  <c:v>1</c:v>
                </c:pt>
                <c:pt idx="4467">
                  <c:v>1</c:v>
                </c:pt>
                <c:pt idx="4468">
                  <c:v>1</c:v>
                </c:pt>
                <c:pt idx="4469">
                  <c:v>1</c:v>
                </c:pt>
                <c:pt idx="4470">
                  <c:v>1</c:v>
                </c:pt>
                <c:pt idx="4471">
                  <c:v>1</c:v>
                </c:pt>
                <c:pt idx="4472">
                  <c:v>1</c:v>
                </c:pt>
                <c:pt idx="4473">
                  <c:v>1</c:v>
                </c:pt>
                <c:pt idx="4474">
                  <c:v>1</c:v>
                </c:pt>
                <c:pt idx="4475">
                  <c:v>1</c:v>
                </c:pt>
                <c:pt idx="4476">
                  <c:v>1</c:v>
                </c:pt>
                <c:pt idx="4477">
                  <c:v>1</c:v>
                </c:pt>
                <c:pt idx="4478">
                  <c:v>1</c:v>
                </c:pt>
                <c:pt idx="4479">
                  <c:v>1</c:v>
                </c:pt>
                <c:pt idx="4480">
                  <c:v>1</c:v>
                </c:pt>
                <c:pt idx="4481">
                  <c:v>1</c:v>
                </c:pt>
                <c:pt idx="4482">
                  <c:v>1</c:v>
                </c:pt>
                <c:pt idx="4483">
                  <c:v>1</c:v>
                </c:pt>
                <c:pt idx="4484">
                  <c:v>1</c:v>
                </c:pt>
                <c:pt idx="4485">
                  <c:v>1</c:v>
                </c:pt>
                <c:pt idx="4486">
                  <c:v>1</c:v>
                </c:pt>
                <c:pt idx="4487">
                  <c:v>1</c:v>
                </c:pt>
                <c:pt idx="4488">
                  <c:v>1</c:v>
                </c:pt>
                <c:pt idx="4489">
                  <c:v>1</c:v>
                </c:pt>
                <c:pt idx="4490">
                  <c:v>1</c:v>
                </c:pt>
                <c:pt idx="4491">
                  <c:v>1</c:v>
                </c:pt>
                <c:pt idx="4492">
                  <c:v>1</c:v>
                </c:pt>
                <c:pt idx="4493">
                  <c:v>1</c:v>
                </c:pt>
                <c:pt idx="4494">
                  <c:v>1</c:v>
                </c:pt>
                <c:pt idx="4495">
                  <c:v>1</c:v>
                </c:pt>
                <c:pt idx="4496">
                  <c:v>1</c:v>
                </c:pt>
                <c:pt idx="4497">
                  <c:v>1</c:v>
                </c:pt>
                <c:pt idx="4498">
                  <c:v>1</c:v>
                </c:pt>
                <c:pt idx="4499">
                  <c:v>1</c:v>
                </c:pt>
                <c:pt idx="4500">
                  <c:v>1</c:v>
                </c:pt>
                <c:pt idx="4501">
                  <c:v>1</c:v>
                </c:pt>
                <c:pt idx="4502">
                  <c:v>1</c:v>
                </c:pt>
                <c:pt idx="4503">
                  <c:v>1</c:v>
                </c:pt>
                <c:pt idx="4504">
                  <c:v>1</c:v>
                </c:pt>
                <c:pt idx="4505">
                  <c:v>1</c:v>
                </c:pt>
                <c:pt idx="4506">
                  <c:v>1</c:v>
                </c:pt>
                <c:pt idx="4507">
                  <c:v>1</c:v>
                </c:pt>
                <c:pt idx="4508">
                  <c:v>1</c:v>
                </c:pt>
                <c:pt idx="4509">
                  <c:v>1</c:v>
                </c:pt>
                <c:pt idx="4510">
                  <c:v>1</c:v>
                </c:pt>
                <c:pt idx="4511">
                  <c:v>1</c:v>
                </c:pt>
                <c:pt idx="4512">
                  <c:v>1</c:v>
                </c:pt>
                <c:pt idx="4513">
                  <c:v>1</c:v>
                </c:pt>
                <c:pt idx="4514">
                  <c:v>1</c:v>
                </c:pt>
                <c:pt idx="4515">
                  <c:v>1</c:v>
                </c:pt>
                <c:pt idx="4516">
                  <c:v>1</c:v>
                </c:pt>
                <c:pt idx="4517">
                  <c:v>1</c:v>
                </c:pt>
                <c:pt idx="4518">
                  <c:v>1</c:v>
                </c:pt>
                <c:pt idx="4519">
                  <c:v>1</c:v>
                </c:pt>
                <c:pt idx="4520">
                  <c:v>1</c:v>
                </c:pt>
                <c:pt idx="4521">
                  <c:v>1</c:v>
                </c:pt>
                <c:pt idx="4522">
                  <c:v>1</c:v>
                </c:pt>
                <c:pt idx="4523">
                  <c:v>1</c:v>
                </c:pt>
                <c:pt idx="4524">
                  <c:v>1</c:v>
                </c:pt>
              </c:numCache>
            </c:numRef>
          </c:yVal>
          <c:smooth val="1"/>
        </c:ser>
        <c:axId val="91175552"/>
        <c:axId val="91190016"/>
      </c:scatterChart>
      <c:valAx>
        <c:axId val="91175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Pípnutie</a:t>
                </a:r>
              </a:p>
            </c:rich>
          </c:tx>
          <c:layout/>
        </c:title>
        <c:majorTickMark val="none"/>
        <c:tickLblPos val="nextTo"/>
        <c:crossAx val="91190016"/>
        <c:crosses val="autoZero"/>
        <c:crossBetween val="midCat"/>
      </c:valAx>
      <c:valAx>
        <c:axId val="91190016"/>
        <c:scaling>
          <c:logBase val="1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k-SK"/>
                  <a:t>Výsledne</a:t>
                </a:r>
                <a:r>
                  <a:rPr lang="sk-SK" baseline="0"/>
                  <a:t> hodnotenie</a:t>
                </a:r>
                <a:endParaRPr lang="sk-SK"/>
              </a:p>
            </c:rich>
          </c:tx>
          <c:layout>
            <c:manualLayout>
              <c:xMode val="edge"/>
              <c:yMode val="edge"/>
              <c:x val="5.5701475180575527E-2"/>
              <c:y val="0.36126791467614711"/>
            </c:manualLayout>
          </c:layout>
        </c:title>
        <c:numFmt formatCode="General" sourceLinked="1"/>
        <c:majorTickMark val="none"/>
        <c:tickLblPos val="nextTo"/>
        <c:crossAx val="91175552"/>
        <c:crosses val="autoZero"/>
        <c:crossBetween val="midCat"/>
      </c:valAx>
    </c:plotArea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29BA6-2AD2-4B49-8FA6-BFF956627474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75531F5-3846-4575-AB38-800C32B1D7EE}">
      <dgm:prSet phldrT="[Text]"/>
      <dgm:spPr/>
      <dgm:t>
        <a:bodyPr/>
        <a:lstStyle/>
        <a:p>
          <a:r>
            <a:rPr lang="sk-SK" dirty="0" smtClean="0"/>
            <a:t>Web</a:t>
          </a:r>
          <a:endParaRPr lang="sk-SK" dirty="0"/>
        </a:p>
      </dgm:t>
    </dgm:pt>
    <dgm:pt modelId="{FFD7C22E-09AD-4F07-A22E-877A47EE1BA1}" type="parTrans" cxnId="{FAF59A47-95A1-4737-A98A-49813AF1CC88}">
      <dgm:prSet/>
      <dgm:spPr/>
      <dgm:t>
        <a:bodyPr/>
        <a:lstStyle/>
        <a:p>
          <a:endParaRPr lang="sk-SK"/>
        </a:p>
      </dgm:t>
    </dgm:pt>
    <dgm:pt modelId="{426EA26F-BFC3-4901-B3DD-DBA99EA5F078}" type="sibTrans" cxnId="{FAF59A47-95A1-4737-A98A-49813AF1CC88}">
      <dgm:prSet/>
      <dgm:spPr/>
      <dgm:t>
        <a:bodyPr/>
        <a:lstStyle/>
        <a:p>
          <a:endParaRPr lang="sk-SK"/>
        </a:p>
      </dgm:t>
    </dgm:pt>
    <dgm:pt modelId="{F1103EBA-5C9E-4A7D-AA2D-213004B0D3AB}">
      <dgm:prSet phldrT="[Text]"/>
      <dgm:spPr/>
      <dgm:t>
        <a:bodyPr/>
        <a:lstStyle/>
        <a:p>
          <a:r>
            <a:rPr lang="sk-SK" dirty="0" smtClean="0"/>
            <a:t>17</a:t>
          </a:r>
          <a:r>
            <a:rPr lang="en-US" dirty="0" smtClean="0"/>
            <a:t>% </a:t>
          </a:r>
          <a:r>
            <a:rPr lang="sk-SK" dirty="0" smtClean="0"/>
            <a:t>P</a:t>
          </a:r>
          <a:endParaRPr lang="sk-SK" dirty="0"/>
        </a:p>
      </dgm:t>
    </dgm:pt>
    <dgm:pt modelId="{9298DBD4-BFBF-4F78-ACBA-59C38C5F2F2D}" type="parTrans" cxnId="{D9CB2887-D926-4884-A4FE-9711450A8132}">
      <dgm:prSet/>
      <dgm:spPr/>
      <dgm:t>
        <a:bodyPr/>
        <a:lstStyle/>
        <a:p>
          <a:endParaRPr lang="sk-SK"/>
        </a:p>
      </dgm:t>
    </dgm:pt>
    <dgm:pt modelId="{3056ED4E-CB39-46A4-8559-9556690AA77C}" type="sibTrans" cxnId="{D9CB2887-D926-4884-A4FE-9711450A8132}">
      <dgm:prSet/>
      <dgm:spPr/>
      <dgm:t>
        <a:bodyPr/>
        <a:lstStyle/>
        <a:p>
          <a:endParaRPr lang="sk-SK"/>
        </a:p>
      </dgm:t>
    </dgm:pt>
    <dgm:pt modelId="{0566F575-9C25-477E-9ACB-C1D1C5864196}">
      <dgm:prSet phldrT="[Text]"/>
      <dgm:spPr/>
      <dgm:t>
        <a:bodyPr/>
        <a:lstStyle/>
        <a:p>
          <a:r>
            <a:rPr lang="sk-SK" dirty="0" smtClean="0"/>
            <a:t>3.38 T</a:t>
          </a:r>
          <a:r>
            <a:rPr lang="en-US" dirty="0" err="1" smtClean="0"/>
            <a:t>pP</a:t>
          </a:r>
          <a:endParaRPr lang="sk-SK" dirty="0"/>
        </a:p>
      </dgm:t>
    </dgm:pt>
    <dgm:pt modelId="{AF372994-557E-4D18-B0B0-2D26CF7AF129}" type="parTrans" cxnId="{1163943E-1808-4FA9-9481-B14A3FC0E8C4}">
      <dgm:prSet/>
      <dgm:spPr/>
      <dgm:t>
        <a:bodyPr/>
        <a:lstStyle/>
        <a:p>
          <a:endParaRPr lang="sk-SK"/>
        </a:p>
      </dgm:t>
    </dgm:pt>
    <dgm:pt modelId="{7A75066F-B901-42F0-B329-4812187DDACF}" type="sibTrans" cxnId="{1163943E-1808-4FA9-9481-B14A3FC0E8C4}">
      <dgm:prSet/>
      <dgm:spPr/>
      <dgm:t>
        <a:bodyPr/>
        <a:lstStyle/>
        <a:p>
          <a:endParaRPr lang="sk-SK"/>
        </a:p>
      </dgm:t>
    </dgm:pt>
    <dgm:pt modelId="{4038A20B-00C1-4F5B-8E2A-54614C57779A}">
      <dgm:prSet phldrT="[Text]"/>
      <dgm:spPr/>
      <dgm:t>
        <a:bodyPr/>
        <a:lstStyle/>
        <a:p>
          <a:r>
            <a:rPr lang="sk-SK" dirty="0" err="1" smtClean="0"/>
            <a:t>Tweetie</a:t>
          </a:r>
          <a:endParaRPr lang="sk-SK" dirty="0"/>
        </a:p>
      </dgm:t>
    </dgm:pt>
    <dgm:pt modelId="{DC2DBD8B-2E2F-4C57-B183-925316C839F0}" type="parTrans" cxnId="{D0B91D31-5F37-4C20-9B78-2648BDDF8876}">
      <dgm:prSet/>
      <dgm:spPr/>
      <dgm:t>
        <a:bodyPr/>
        <a:lstStyle/>
        <a:p>
          <a:endParaRPr lang="sk-SK"/>
        </a:p>
      </dgm:t>
    </dgm:pt>
    <dgm:pt modelId="{CAE1C273-DB8F-4C33-893A-4EEAD94E4FFA}" type="sibTrans" cxnId="{D0B91D31-5F37-4C20-9B78-2648BDDF8876}">
      <dgm:prSet/>
      <dgm:spPr/>
      <dgm:t>
        <a:bodyPr/>
        <a:lstStyle/>
        <a:p>
          <a:endParaRPr lang="sk-SK"/>
        </a:p>
      </dgm:t>
    </dgm:pt>
    <dgm:pt modelId="{4B52B78A-BD1E-4E6C-89A7-33BBE898CBA6}">
      <dgm:prSet phldrT="[Text]"/>
      <dgm:spPr/>
      <dgm:t>
        <a:bodyPr/>
        <a:lstStyle/>
        <a:p>
          <a:r>
            <a:rPr lang="en-US" dirty="0" smtClean="0"/>
            <a:t>10%</a:t>
          </a:r>
          <a:r>
            <a:rPr lang="sk-SK" dirty="0" smtClean="0"/>
            <a:t> P</a:t>
          </a:r>
          <a:endParaRPr lang="sk-SK" dirty="0"/>
        </a:p>
      </dgm:t>
    </dgm:pt>
    <dgm:pt modelId="{9C38C600-CCFA-4AE9-93AF-D7AB24E7A9A4}" type="parTrans" cxnId="{16DF22E0-E40A-4914-A9DF-4EC390C20335}">
      <dgm:prSet/>
      <dgm:spPr/>
      <dgm:t>
        <a:bodyPr/>
        <a:lstStyle/>
        <a:p>
          <a:endParaRPr lang="sk-SK"/>
        </a:p>
      </dgm:t>
    </dgm:pt>
    <dgm:pt modelId="{83BA084A-C321-4DD6-B526-B3BCB8355BCE}" type="sibTrans" cxnId="{16DF22E0-E40A-4914-A9DF-4EC390C20335}">
      <dgm:prSet/>
      <dgm:spPr/>
      <dgm:t>
        <a:bodyPr/>
        <a:lstStyle/>
        <a:p>
          <a:endParaRPr lang="sk-SK"/>
        </a:p>
      </dgm:t>
    </dgm:pt>
    <dgm:pt modelId="{7AECCCAF-A125-48CB-ACDD-36DCADF81A0C}">
      <dgm:prSet phldrT="[Text]"/>
      <dgm:spPr/>
      <dgm:t>
        <a:bodyPr/>
        <a:lstStyle/>
        <a:p>
          <a:r>
            <a:rPr lang="en-US" dirty="0" smtClean="0"/>
            <a:t>3.5 </a:t>
          </a:r>
          <a:r>
            <a:rPr lang="en-US" dirty="0" err="1" smtClean="0"/>
            <a:t>TpP</a:t>
          </a:r>
          <a:endParaRPr lang="sk-SK" dirty="0"/>
        </a:p>
      </dgm:t>
    </dgm:pt>
    <dgm:pt modelId="{E21EBA58-5E4C-4DBC-8CF3-9E21AEECBBC2}" type="parTrans" cxnId="{3BB0F0A0-B180-42F8-9307-80CA1802D9C2}">
      <dgm:prSet/>
      <dgm:spPr/>
      <dgm:t>
        <a:bodyPr/>
        <a:lstStyle/>
        <a:p>
          <a:endParaRPr lang="sk-SK"/>
        </a:p>
      </dgm:t>
    </dgm:pt>
    <dgm:pt modelId="{84EA38CB-11F4-49F9-BAA5-A6053EF9B976}" type="sibTrans" cxnId="{3BB0F0A0-B180-42F8-9307-80CA1802D9C2}">
      <dgm:prSet/>
      <dgm:spPr/>
      <dgm:t>
        <a:bodyPr/>
        <a:lstStyle/>
        <a:p>
          <a:endParaRPr lang="sk-SK"/>
        </a:p>
      </dgm:t>
    </dgm:pt>
    <dgm:pt modelId="{1E25EFC3-BD61-4D95-9122-2023D9421188}">
      <dgm:prSet phldrT="[Text]"/>
      <dgm:spPr/>
      <dgm:t>
        <a:bodyPr/>
        <a:lstStyle/>
        <a:p>
          <a:r>
            <a:rPr lang="sk-SK" dirty="0" err="1" smtClean="0"/>
            <a:t>TweetDeck</a:t>
          </a:r>
          <a:endParaRPr lang="sk-SK" dirty="0"/>
        </a:p>
      </dgm:t>
    </dgm:pt>
    <dgm:pt modelId="{AD77A859-AFD9-468E-96DC-2B1B085732ED}" type="parTrans" cxnId="{D89E339D-1E94-40FA-953A-F77E4A923EFD}">
      <dgm:prSet/>
      <dgm:spPr/>
      <dgm:t>
        <a:bodyPr/>
        <a:lstStyle/>
        <a:p>
          <a:endParaRPr lang="sk-SK"/>
        </a:p>
      </dgm:t>
    </dgm:pt>
    <dgm:pt modelId="{4223A386-ECE0-4A19-8A6F-62AB43B5FE31}" type="sibTrans" cxnId="{D89E339D-1E94-40FA-953A-F77E4A923EFD}">
      <dgm:prSet/>
      <dgm:spPr/>
      <dgm:t>
        <a:bodyPr/>
        <a:lstStyle/>
        <a:p>
          <a:endParaRPr lang="sk-SK"/>
        </a:p>
      </dgm:t>
    </dgm:pt>
    <dgm:pt modelId="{BE9305FF-B1F9-482F-AB1E-3593086C925A}">
      <dgm:prSet phldrT="[Text]"/>
      <dgm:spPr/>
      <dgm:t>
        <a:bodyPr/>
        <a:lstStyle/>
        <a:p>
          <a:r>
            <a:rPr lang="en-US" dirty="0" smtClean="0"/>
            <a:t>9%</a:t>
          </a:r>
          <a:r>
            <a:rPr lang="sk-SK" dirty="0" smtClean="0"/>
            <a:t> P</a:t>
          </a:r>
          <a:endParaRPr lang="sk-SK" dirty="0"/>
        </a:p>
      </dgm:t>
    </dgm:pt>
    <dgm:pt modelId="{B8721C6F-47E0-4E39-9200-F71D7332A916}" type="parTrans" cxnId="{7BC33767-9F9B-4A22-948C-16DCE86857BE}">
      <dgm:prSet/>
      <dgm:spPr/>
      <dgm:t>
        <a:bodyPr/>
        <a:lstStyle/>
        <a:p>
          <a:endParaRPr lang="sk-SK"/>
        </a:p>
      </dgm:t>
    </dgm:pt>
    <dgm:pt modelId="{A9BD0C95-1442-4D0E-99F6-1A81DDAE6A12}" type="sibTrans" cxnId="{7BC33767-9F9B-4A22-948C-16DCE86857BE}">
      <dgm:prSet/>
      <dgm:spPr/>
      <dgm:t>
        <a:bodyPr/>
        <a:lstStyle/>
        <a:p>
          <a:endParaRPr lang="sk-SK"/>
        </a:p>
      </dgm:t>
    </dgm:pt>
    <dgm:pt modelId="{497D1435-097A-48F0-A6B3-C6DC0D4C8D47}">
      <dgm:prSet phldrT="[Text]"/>
      <dgm:spPr/>
      <dgm:t>
        <a:bodyPr/>
        <a:lstStyle/>
        <a:p>
          <a:r>
            <a:rPr lang="en-US" dirty="0" smtClean="0"/>
            <a:t>4 </a:t>
          </a:r>
          <a:r>
            <a:rPr lang="en-US" dirty="0" err="1" smtClean="0"/>
            <a:t>TpP</a:t>
          </a:r>
          <a:endParaRPr lang="sk-SK" dirty="0"/>
        </a:p>
      </dgm:t>
    </dgm:pt>
    <dgm:pt modelId="{269FEEDD-F237-4550-80A3-3B40DE30D572}" type="parTrans" cxnId="{6DB76422-F6FE-4ED8-94FB-05891A58330E}">
      <dgm:prSet/>
      <dgm:spPr/>
      <dgm:t>
        <a:bodyPr/>
        <a:lstStyle/>
        <a:p>
          <a:endParaRPr lang="sk-SK"/>
        </a:p>
      </dgm:t>
    </dgm:pt>
    <dgm:pt modelId="{5676663E-77C9-48D2-88A4-57A68B599B85}" type="sibTrans" cxnId="{6DB76422-F6FE-4ED8-94FB-05891A58330E}">
      <dgm:prSet/>
      <dgm:spPr/>
      <dgm:t>
        <a:bodyPr/>
        <a:lstStyle/>
        <a:p>
          <a:endParaRPr lang="sk-SK"/>
        </a:p>
      </dgm:t>
    </dgm:pt>
    <dgm:pt modelId="{B31A7E8D-FD5C-4351-833F-335323D0D854}" type="pres">
      <dgm:prSet presAssocID="{27329BA6-2AD2-4B49-8FA6-BFF956627474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1422BC3C-B0E2-4C22-867A-A10C7A03A699}" type="pres">
      <dgm:prSet presAssocID="{F75531F5-3846-4575-AB38-800C32B1D7EE}" presName="compNode" presStyleCnt="0"/>
      <dgm:spPr/>
    </dgm:pt>
    <dgm:pt modelId="{246CEA1A-52E2-4B13-ACD5-250023282F8E}" type="pres">
      <dgm:prSet presAssocID="{F75531F5-3846-4575-AB38-800C32B1D7EE}" presName="childRect" presStyleLbl="bgAcc1" presStyleIdx="0" presStyleCnt="3" custScaleX="11869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DB720BC-18E0-4266-B049-E66681A88F5C}" type="pres">
      <dgm:prSet presAssocID="{F75531F5-3846-4575-AB38-800C32B1D7E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D069AD7-0E5D-415B-96A8-D7760B057E82}" type="pres">
      <dgm:prSet presAssocID="{F75531F5-3846-4575-AB38-800C32B1D7EE}" presName="parentRect" presStyleLbl="alignNode1" presStyleIdx="0" presStyleCnt="3" custScaleX="118694"/>
      <dgm:spPr/>
      <dgm:t>
        <a:bodyPr/>
        <a:lstStyle/>
        <a:p>
          <a:endParaRPr lang="sk-SK"/>
        </a:p>
      </dgm:t>
    </dgm:pt>
    <dgm:pt modelId="{7E92378A-EE7C-405A-BBBC-F496F1CFAC92}" type="pres">
      <dgm:prSet presAssocID="{F75531F5-3846-4575-AB38-800C32B1D7EE}" presName="adorn" presStyleLbl="fgAccFollowNode1" presStyleIdx="0" presStyleCnt="3" custScaleX="86431" custScaleY="7591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D840096-BB10-4093-9EBD-BAE34FA0AD46}" type="pres">
      <dgm:prSet presAssocID="{426EA26F-BFC3-4901-B3DD-DBA99EA5F078}" presName="sibTrans" presStyleLbl="sibTrans2D1" presStyleIdx="0" presStyleCnt="0"/>
      <dgm:spPr/>
      <dgm:t>
        <a:bodyPr/>
        <a:lstStyle/>
        <a:p>
          <a:endParaRPr lang="sk-SK"/>
        </a:p>
      </dgm:t>
    </dgm:pt>
    <dgm:pt modelId="{BFC53067-5C03-44CC-94BB-6F6F1BA18AFB}" type="pres">
      <dgm:prSet presAssocID="{4038A20B-00C1-4F5B-8E2A-54614C57779A}" presName="compNode" presStyleCnt="0"/>
      <dgm:spPr/>
    </dgm:pt>
    <dgm:pt modelId="{C052DABC-622F-4741-B4E1-460F278E6750}" type="pres">
      <dgm:prSet presAssocID="{4038A20B-00C1-4F5B-8E2A-54614C57779A}" presName="childRect" presStyleLbl="bgAcc1" presStyleIdx="1" presStyleCnt="3" custScaleX="11879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20FFEC-36BF-4CD7-AB17-260574F6095E}" type="pres">
      <dgm:prSet presAssocID="{4038A20B-00C1-4F5B-8E2A-54614C57779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6E690BC-A1FC-4F72-B48B-EDB172C8D3AC}" type="pres">
      <dgm:prSet presAssocID="{4038A20B-00C1-4F5B-8E2A-54614C57779A}" presName="parentRect" presStyleLbl="alignNode1" presStyleIdx="1" presStyleCnt="3" custScaleX="118796"/>
      <dgm:spPr/>
      <dgm:t>
        <a:bodyPr/>
        <a:lstStyle/>
        <a:p>
          <a:endParaRPr lang="sk-SK"/>
        </a:p>
      </dgm:t>
    </dgm:pt>
    <dgm:pt modelId="{3959BCD8-AC63-4045-9CBF-D41C16F2B17D}" type="pres">
      <dgm:prSet presAssocID="{4038A20B-00C1-4F5B-8E2A-54614C57779A}" presName="adorn" presStyleLbl="fgAccFollowNode1" presStyleIdx="1" presStyleCnt="3" custScaleX="84120" custScaleY="7591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4620623-35AB-4FA6-A63B-BAB47B1A228F}" type="pres">
      <dgm:prSet presAssocID="{CAE1C273-DB8F-4C33-893A-4EEAD94E4FFA}" presName="sibTrans" presStyleLbl="sibTrans2D1" presStyleIdx="0" presStyleCnt="0"/>
      <dgm:spPr/>
      <dgm:t>
        <a:bodyPr/>
        <a:lstStyle/>
        <a:p>
          <a:endParaRPr lang="sk-SK"/>
        </a:p>
      </dgm:t>
    </dgm:pt>
    <dgm:pt modelId="{BEDDA55C-BB5A-49A8-92EF-AC804F6072B9}" type="pres">
      <dgm:prSet presAssocID="{1E25EFC3-BD61-4D95-9122-2023D9421188}" presName="compNode" presStyleCnt="0"/>
      <dgm:spPr/>
    </dgm:pt>
    <dgm:pt modelId="{8D4C90CB-5AA3-455C-A0EE-7E036B201294}" type="pres">
      <dgm:prSet presAssocID="{1E25EFC3-BD61-4D95-9122-2023D9421188}" presName="childRect" presStyleLbl="bgAcc1" presStyleIdx="2" presStyleCnt="3" custScaleX="11018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A93F996-FA84-4241-9135-C101FB1DCDE2}" type="pres">
      <dgm:prSet presAssocID="{1E25EFC3-BD61-4D95-9122-2023D94211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5D0EFA1-71AC-4124-85D3-28EBB074B2DE}" type="pres">
      <dgm:prSet presAssocID="{1E25EFC3-BD61-4D95-9122-2023D9421188}" presName="parentRect" presStyleLbl="alignNode1" presStyleIdx="2" presStyleCnt="3" custScaleX="110180"/>
      <dgm:spPr/>
      <dgm:t>
        <a:bodyPr/>
        <a:lstStyle/>
        <a:p>
          <a:endParaRPr lang="sk-SK"/>
        </a:p>
      </dgm:t>
    </dgm:pt>
    <dgm:pt modelId="{8E75BF72-8E0E-43EB-BA22-7C483CF8BD93}" type="pres">
      <dgm:prSet presAssocID="{1E25EFC3-BD61-4D95-9122-2023D9421188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C3D5E85-A8C8-461D-92EE-E3E31907A9F8}" type="presOf" srcId="{497D1435-097A-48F0-A6B3-C6DC0D4C8D47}" destId="{8D4C90CB-5AA3-455C-A0EE-7E036B201294}" srcOrd="0" destOrd="1" presId="urn:microsoft.com/office/officeart/2005/8/layout/bList2"/>
    <dgm:cxn modelId="{6DB76422-F6FE-4ED8-94FB-05891A58330E}" srcId="{1E25EFC3-BD61-4D95-9122-2023D9421188}" destId="{497D1435-097A-48F0-A6B3-C6DC0D4C8D47}" srcOrd="1" destOrd="0" parTransId="{269FEEDD-F237-4550-80A3-3B40DE30D572}" sibTransId="{5676663E-77C9-48D2-88A4-57A68B599B85}"/>
    <dgm:cxn modelId="{28E3C454-9A6B-467B-9ADB-992A3529CD21}" type="presOf" srcId="{7AECCCAF-A125-48CB-ACDD-36DCADF81A0C}" destId="{C052DABC-622F-4741-B4E1-460F278E6750}" srcOrd="0" destOrd="1" presId="urn:microsoft.com/office/officeart/2005/8/layout/bList2"/>
    <dgm:cxn modelId="{F07C50E3-8D85-4A98-94A9-5562D88B54E5}" type="presOf" srcId="{F75531F5-3846-4575-AB38-800C32B1D7EE}" destId="{3DB720BC-18E0-4266-B049-E66681A88F5C}" srcOrd="0" destOrd="0" presId="urn:microsoft.com/office/officeart/2005/8/layout/bList2"/>
    <dgm:cxn modelId="{706064F2-4EC9-4476-8672-6959ABCE1900}" type="presOf" srcId="{4B52B78A-BD1E-4E6C-89A7-33BBE898CBA6}" destId="{C052DABC-622F-4741-B4E1-460F278E6750}" srcOrd="0" destOrd="0" presId="urn:microsoft.com/office/officeart/2005/8/layout/bList2"/>
    <dgm:cxn modelId="{16DF22E0-E40A-4914-A9DF-4EC390C20335}" srcId="{4038A20B-00C1-4F5B-8E2A-54614C57779A}" destId="{4B52B78A-BD1E-4E6C-89A7-33BBE898CBA6}" srcOrd="0" destOrd="0" parTransId="{9C38C600-CCFA-4AE9-93AF-D7AB24E7A9A4}" sibTransId="{83BA084A-C321-4DD6-B526-B3BCB8355BCE}"/>
    <dgm:cxn modelId="{ED90E8CB-3079-483F-AD9B-DF6D516DD9F8}" type="presOf" srcId="{F1103EBA-5C9E-4A7D-AA2D-213004B0D3AB}" destId="{246CEA1A-52E2-4B13-ACD5-250023282F8E}" srcOrd="0" destOrd="0" presId="urn:microsoft.com/office/officeart/2005/8/layout/bList2"/>
    <dgm:cxn modelId="{E2B52FAC-6CDF-4F24-98A1-1FA64C748362}" type="presOf" srcId="{CAE1C273-DB8F-4C33-893A-4EEAD94E4FFA}" destId="{44620623-35AB-4FA6-A63B-BAB47B1A228F}" srcOrd="0" destOrd="0" presId="urn:microsoft.com/office/officeart/2005/8/layout/bList2"/>
    <dgm:cxn modelId="{37DB3DC8-177B-48A8-8FF9-383F72F7B806}" type="presOf" srcId="{4038A20B-00C1-4F5B-8E2A-54614C57779A}" destId="{B620FFEC-36BF-4CD7-AB17-260574F6095E}" srcOrd="0" destOrd="0" presId="urn:microsoft.com/office/officeart/2005/8/layout/bList2"/>
    <dgm:cxn modelId="{FAF59A47-95A1-4737-A98A-49813AF1CC88}" srcId="{27329BA6-2AD2-4B49-8FA6-BFF956627474}" destId="{F75531F5-3846-4575-AB38-800C32B1D7EE}" srcOrd="0" destOrd="0" parTransId="{FFD7C22E-09AD-4F07-A22E-877A47EE1BA1}" sibTransId="{426EA26F-BFC3-4901-B3DD-DBA99EA5F078}"/>
    <dgm:cxn modelId="{052BC3F9-CE93-4D09-ADE9-0939DE0370C3}" type="presOf" srcId="{27329BA6-2AD2-4B49-8FA6-BFF956627474}" destId="{B31A7E8D-FD5C-4351-833F-335323D0D854}" srcOrd="0" destOrd="0" presId="urn:microsoft.com/office/officeart/2005/8/layout/bList2"/>
    <dgm:cxn modelId="{1073573E-C355-41C0-BC52-E6CB776D46DE}" type="presOf" srcId="{1E25EFC3-BD61-4D95-9122-2023D9421188}" destId="{55D0EFA1-71AC-4124-85D3-28EBB074B2DE}" srcOrd="1" destOrd="0" presId="urn:microsoft.com/office/officeart/2005/8/layout/bList2"/>
    <dgm:cxn modelId="{1BBC325B-D95A-4E6B-B455-56C32A0E327A}" type="presOf" srcId="{1E25EFC3-BD61-4D95-9122-2023D9421188}" destId="{EA93F996-FA84-4241-9135-C101FB1DCDE2}" srcOrd="0" destOrd="0" presId="urn:microsoft.com/office/officeart/2005/8/layout/bList2"/>
    <dgm:cxn modelId="{8085D063-E90C-42D7-96B1-65D765BDB593}" type="presOf" srcId="{BE9305FF-B1F9-482F-AB1E-3593086C925A}" destId="{8D4C90CB-5AA3-455C-A0EE-7E036B201294}" srcOrd="0" destOrd="0" presId="urn:microsoft.com/office/officeart/2005/8/layout/bList2"/>
    <dgm:cxn modelId="{7BC33767-9F9B-4A22-948C-16DCE86857BE}" srcId="{1E25EFC3-BD61-4D95-9122-2023D9421188}" destId="{BE9305FF-B1F9-482F-AB1E-3593086C925A}" srcOrd="0" destOrd="0" parTransId="{B8721C6F-47E0-4E39-9200-F71D7332A916}" sibTransId="{A9BD0C95-1442-4D0E-99F6-1A81DDAE6A12}"/>
    <dgm:cxn modelId="{43E3F92A-7118-4162-8565-E9FE389B38AD}" type="presOf" srcId="{426EA26F-BFC3-4901-B3DD-DBA99EA5F078}" destId="{9D840096-BB10-4093-9EBD-BAE34FA0AD46}" srcOrd="0" destOrd="0" presId="urn:microsoft.com/office/officeart/2005/8/layout/bList2"/>
    <dgm:cxn modelId="{69A83F3D-4106-4131-A248-6D78B814CB29}" type="presOf" srcId="{0566F575-9C25-477E-9ACB-C1D1C5864196}" destId="{246CEA1A-52E2-4B13-ACD5-250023282F8E}" srcOrd="0" destOrd="1" presId="urn:microsoft.com/office/officeart/2005/8/layout/bList2"/>
    <dgm:cxn modelId="{B7DFDC43-F842-44BF-AE57-DC8BFC6EDEE3}" type="presOf" srcId="{4038A20B-00C1-4F5B-8E2A-54614C57779A}" destId="{E6E690BC-A1FC-4F72-B48B-EDB172C8D3AC}" srcOrd="1" destOrd="0" presId="urn:microsoft.com/office/officeart/2005/8/layout/bList2"/>
    <dgm:cxn modelId="{D0B91D31-5F37-4C20-9B78-2648BDDF8876}" srcId="{27329BA6-2AD2-4B49-8FA6-BFF956627474}" destId="{4038A20B-00C1-4F5B-8E2A-54614C57779A}" srcOrd="1" destOrd="0" parTransId="{DC2DBD8B-2E2F-4C57-B183-925316C839F0}" sibTransId="{CAE1C273-DB8F-4C33-893A-4EEAD94E4FFA}"/>
    <dgm:cxn modelId="{1163943E-1808-4FA9-9481-B14A3FC0E8C4}" srcId="{F75531F5-3846-4575-AB38-800C32B1D7EE}" destId="{0566F575-9C25-477E-9ACB-C1D1C5864196}" srcOrd="1" destOrd="0" parTransId="{AF372994-557E-4D18-B0B0-2D26CF7AF129}" sibTransId="{7A75066F-B901-42F0-B329-4812187DDACF}"/>
    <dgm:cxn modelId="{3BB0F0A0-B180-42F8-9307-80CA1802D9C2}" srcId="{4038A20B-00C1-4F5B-8E2A-54614C57779A}" destId="{7AECCCAF-A125-48CB-ACDD-36DCADF81A0C}" srcOrd="1" destOrd="0" parTransId="{E21EBA58-5E4C-4DBC-8CF3-9E21AEECBBC2}" sibTransId="{84EA38CB-11F4-49F9-BAA5-A6053EF9B976}"/>
    <dgm:cxn modelId="{4BDA1CCC-8AEA-4F40-ACE3-4EB5ECC6973E}" type="presOf" srcId="{F75531F5-3846-4575-AB38-800C32B1D7EE}" destId="{9D069AD7-0E5D-415B-96A8-D7760B057E82}" srcOrd="1" destOrd="0" presId="urn:microsoft.com/office/officeart/2005/8/layout/bList2"/>
    <dgm:cxn modelId="{D9CB2887-D926-4884-A4FE-9711450A8132}" srcId="{F75531F5-3846-4575-AB38-800C32B1D7EE}" destId="{F1103EBA-5C9E-4A7D-AA2D-213004B0D3AB}" srcOrd="0" destOrd="0" parTransId="{9298DBD4-BFBF-4F78-ACBA-59C38C5F2F2D}" sibTransId="{3056ED4E-CB39-46A4-8559-9556690AA77C}"/>
    <dgm:cxn modelId="{D89E339D-1E94-40FA-953A-F77E4A923EFD}" srcId="{27329BA6-2AD2-4B49-8FA6-BFF956627474}" destId="{1E25EFC3-BD61-4D95-9122-2023D9421188}" srcOrd="2" destOrd="0" parTransId="{AD77A859-AFD9-468E-96DC-2B1B085732ED}" sibTransId="{4223A386-ECE0-4A19-8A6F-62AB43B5FE31}"/>
    <dgm:cxn modelId="{686D9C17-7933-4A5A-9D4D-7C1BF63308F8}" type="presParOf" srcId="{B31A7E8D-FD5C-4351-833F-335323D0D854}" destId="{1422BC3C-B0E2-4C22-867A-A10C7A03A699}" srcOrd="0" destOrd="0" presId="urn:microsoft.com/office/officeart/2005/8/layout/bList2"/>
    <dgm:cxn modelId="{B8F1D022-9308-4162-A1C5-FE599EBB549F}" type="presParOf" srcId="{1422BC3C-B0E2-4C22-867A-A10C7A03A699}" destId="{246CEA1A-52E2-4B13-ACD5-250023282F8E}" srcOrd="0" destOrd="0" presId="urn:microsoft.com/office/officeart/2005/8/layout/bList2"/>
    <dgm:cxn modelId="{2F8F5C25-813D-40FE-AEA6-173D037195D2}" type="presParOf" srcId="{1422BC3C-B0E2-4C22-867A-A10C7A03A699}" destId="{3DB720BC-18E0-4266-B049-E66681A88F5C}" srcOrd="1" destOrd="0" presId="urn:microsoft.com/office/officeart/2005/8/layout/bList2"/>
    <dgm:cxn modelId="{B364BDDF-6888-4D9D-B754-082A809C5837}" type="presParOf" srcId="{1422BC3C-B0E2-4C22-867A-A10C7A03A699}" destId="{9D069AD7-0E5D-415B-96A8-D7760B057E82}" srcOrd="2" destOrd="0" presId="urn:microsoft.com/office/officeart/2005/8/layout/bList2"/>
    <dgm:cxn modelId="{CF1C6317-FCE1-4A22-A124-4B8AFCA772D2}" type="presParOf" srcId="{1422BC3C-B0E2-4C22-867A-A10C7A03A699}" destId="{7E92378A-EE7C-405A-BBBC-F496F1CFAC92}" srcOrd="3" destOrd="0" presId="urn:microsoft.com/office/officeart/2005/8/layout/bList2"/>
    <dgm:cxn modelId="{D3AE21D9-69B1-47FE-A381-8B1099143564}" type="presParOf" srcId="{B31A7E8D-FD5C-4351-833F-335323D0D854}" destId="{9D840096-BB10-4093-9EBD-BAE34FA0AD46}" srcOrd="1" destOrd="0" presId="urn:microsoft.com/office/officeart/2005/8/layout/bList2"/>
    <dgm:cxn modelId="{B95E53B8-AE7E-404B-BA52-74A413AE72BB}" type="presParOf" srcId="{B31A7E8D-FD5C-4351-833F-335323D0D854}" destId="{BFC53067-5C03-44CC-94BB-6F6F1BA18AFB}" srcOrd="2" destOrd="0" presId="urn:microsoft.com/office/officeart/2005/8/layout/bList2"/>
    <dgm:cxn modelId="{AE49F18A-A794-4709-9B92-ECABD81742AB}" type="presParOf" srcId="{BFC53067-5C03-44CC-94BB-6F6F1BA18AFB}" destId="{C052DABC-622F-4741-B4E1-460F278E6750}" srcOrd="0" destOrd="0" presId="urn:microsoft.com/office/officeart/2005/8/layout/bList2"/>
    <dgm:cxn modelId="{F022AC82-2057-4A30-B9C1-3ED2E4CF5C0B}" type="presParOf" srcId="{BFC53067-5C03-44CC-94BB-6F6F1BA18AFB}" destId="{B620FFEC-36BF-4CD7-AB17-260574F6095E}" srcOrd="1" destOrd="0" presId="urn:microsoft.com/office/officeart/2005/8/layout/bList2"/>
    <dgm:cxn modelId="{809A25C2-1BEB-48F8-B99A-6107826907FC}" type="presParOf" srcId="{BFC53067-5C03-44CC-94BB-6F6F1BA18AFB}" destId="{E6E690BC-A1FC-4F72-B48B-EDB172C8D3AC}" srcOrd="2" destOrd="0" presId="urn:microsoft.com/office/officeart/2005/8/layout/bList2"/>
    <dgm:cxn modelId="{AE27026C-DF95-4075-84AD-2ABC6DBFF6F2}" type="presParOf" srcId="{BFC53067-5C03-44CC-94BB-6F6F1BA18AFB}" destId="{3959BCD8-AC63-4045-9CBF-D41C16F2B17D}" srcOrd="3" destOrd="0" presId="urn:microsoft.com/office/officeart/2005/8/layout/bList2"/>
    <dgm:cxn modelId="{DA73E612-F40D-40E4-808B-EDAF66AA6C8C}" type="presParOf" srcId="{B31A7E8D-FD5C-4351-833F-335323D0D854}" destId="{44620623-35AB-4FA6-A63B-BAB47B1A228F}" srcOrd="3" destOrd="0" presId="urn:microsoft.com/office/officeart/2005/8/layout/bList2"/>
    <dgm:cxn modelId="{01B56D7F-5674-4D69-87A9-0F282C154351}" type="presParOf" srcId="{B31A7E8D-FD5C-4351-833F-335323D0D854}" destId="{BEDDA55C-BB5A-49A8-92EF-AC804F6072B9}" srcOrd="4" destOrd="0" presId="urn:microsoft.com/office/officeart/2005/8/layout/bList2"/>
    <dgm:cxn modelId="{C57F89E9-5428-4138-811F-B2FB0402FF01}" type="presParOf" srcId="{BEDDA55C-BB5A-49A8-92EF-AC804F6072B9}" destId="{8D4C90CB-5AA3-455C-A0EE-7E036B201294}" srcOrd="0" destOrd="0" presId="urn:microsoft.com/office/officeart/2005/8/layout/bList2"/>
    <dgm:cxn modelId="{DCC4C03B-A92A-450F-926E-4F347CCAA25A}" type="presParOf" srcId="{BEDDA55C-BB5A-49A8-92EF-AC804F6072B9}" destId="{EA93F996-FA84-4241-9135-C101FB1DCDE2}" srcOrd="1" destOrd="0" presId="urn:microsoft.com/office/officeart/2005/8/layout/bList2"/>
    <dgm:cxn modelId="{EF098967-8C0D-43E2-B3CB-0886996D46AA}" type="presParOf" srcId="{BEDDA55C-BB5A-49A8-92EF-AC804F6072B9}" destId="{55D0EFA1-71AC-4124-85D3-28EBB074B2DE}" srcOrd="2" destOrd="0" presId="urn:microsoft.com/office/officeart/2005/8/layout/bList2"/>
    <dgm:cxn modelId="{80D1C50E-EBA0-4AFF-A704-114BCCAE54E0}" type="presParOf" srcId="{BEDDA55C-BB5A-49A8-92EF-AC804F6072B9}" destId="{8E75BF72-8E0E-43EB-BA22-7C483CF8BD9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5652FE-D440-48B9-AEB9-3B6AAE86DE3C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EED853B-F7BD-481C-979C-35A140CB91CE}">
      <dgm:prSet/>
      <dgm:spPr/>
      <dgm:t>
        <a:bodyPr/>
        <a:lstStyle/>
        <a:p>
          <a:pPr rtl="0"/>
          <a:r>
            <a:rPr lang="sk-SK" dirty="0" smtClean="0"/>
            <a:t>36% </a:t>
          </a:r>
          <a:r>
            <a:rPr lang="sk-SK" dirty="0" smtClean="0"/>
            <a:t>pípnutí sú </a:t>
          </a:r>
          <a:r>
            <a:rPr lang="sk-SK" dirty="0" smtClean="0"/>
            <a:t>priame správy ‘@</a:t>
          </a:r>
          <a:r>
            <a:rPr lang="sk-SK" dirty="0" err="1" smtClean="0"/>
            <a:t>user</a:t>
          </a:r>
          <a:r>
            <a:rPr lang="sk-SK" dirty="0" smtClean="0"/>
            <a:t>’</a:t>
          </a:r>
          <a:endParaRPr lang="sk-SK" dirty="0"/>
        </a:p>
      </dgm:t>
    </dgm:pt>
    <dgm:pt modelId="{11FA89DD-7C97-4F6B-A9F1-C63BE05955F3}" type="parTrans" cxnId="{A470B25D-93AB-4B3E-AB44-F076024BB918}">
      <dgm:prSet/>
      <dgm:spPr/>
      <dgm:t>
        <a:bodyPr/>
        <a:lstStyle/>
        <a:p>
          <a:endParaRPr lang="sk-SK"/>
        </a:p>
      </dgm:t>
    </dgm:pt>
    <dgm:pt modelId="{31C915A4-3D34-4255-9EE5-AE40B86D3E4B}" type="sibTrans" cxnId="{A470B25D-93AB-4B3E-AB44-F076024BB918}">
      <dgm:prSet/>
      <dgm:spPr/>
      <dgm:t>
        <a:bodyPr/>
        <a:lstStyle/>
        <a:p>
          <a:endParaRPr lang="sk-SK"/>
        </a:p>
      </dgm:t>
    </dgm:pt>
    <dgm:pt modelId="{B14ED85B-00F1-4393-9C5F-D857FDEF0EB8}">
      <dgm:prSet/>
      <dgm:spPr/>
      <dgm:t>
        <a:bodyPr/>
        <a:lstStyle/>
        <a:p>
          <a:pPr rtl="0"/>
          <a:r>
            <a:rPr lang="sk-SK" dirty="0" smtClean="0"/>
            <a:t>5% </a:t>
          </a:r>
          <a:r>
            <a:rPr lang="sk-SK" dirty="0" smtClean="0"/>
            <a:t>pípnutí obsahuje </a:t>
          </a:r>
          <a:r>
            <a:rPr lang="sk-SK" dirty="0" smtClean="0"/>
            <a:t>hashtag (#)</a:t>
          </a:r>
        </a:p>
      </dgm:t>
    </dgm:pt>
    <dgm:pt modelId="{B1D6A9DC-B27D-4A2B-9010-671EB8110A1C}" type="parTrans" cxnId="{84C2EDAD-2695-49F1-B045-8B6E76749CD3}">
      <dgm:prSet/>
      <dgm:spPr/>
      <dgm:t>
        <a:bodyPr/>
        <a:lstStyle/>
        <a:p>
          <a:endParaRPr lang="sk-SK"/>
        </a:p>
      </dgm:t>
    </dgm:pt>
    <dgm:pt modelId="{2C77326D-5391-42B7-9C0E-D64AC112D788}" type="sibTrans" cxnId="{84C2EDAD-2695-49F1-B045-8B6E76749CD3}">
      <dgm:prSet/>
      <dgm:spPr/>
      <dgm:t>
        <a:bodyPr/>
        <a:lstStyle/>
        <a:p>
          <a:endParaRPr lang="sk-SK"/>
        </a:p>
      </dgm:t>
    </dgm:pt>
    <dgm:pt modelId="{9CE29896-F128-433A-8D5F-E4425C587A35}">
      <dgm:prSet/>
      <dgm:spPr/>
      <dgm:t>
        <a:bodyPr/>
        <a:lstStyle/>
        <a:p>
          <a:pPr rtl="0"/>
          <a:r>
            <a:rPr lang="sk-SK" dirty="0" smtClean="0"/>
            <a:t>22% </a:t>
          </a:r>
          <a:r>
            <a:rPr lang="sk-SK" dirty="0" smtClean="0"/>
            <a:t>pípnutí obsahuje </a:t>
          </a:r>
          <a:r>
            <a:rPr lang="sk-SK" dirty="0" smtClean="0"/>
            <a:t>URL (‘http:’)</a:t>
          </a:r>
          <a:endParaRPr lang="sk-SK" dirty="0"/>
        </a:p>
      </dgm:t>
    </dgm:pt>
    <dgm:pt modelId="{8F745C3A-B8B5-4B9D-AC62-32E9A8DFE6F2}" type="parTrans" cxnId="{3F2DC486-A932-44DC-A0EC-094DA5708BD3}">
      <dgm:prSet/>
      <dgm:spPr/>
      <dgm:t>
        <a:bodyPr/>
        <a:lstStyle/>
        <a:p>
          <a:endParaRPr lang="sk-SK"/>
        </a:p>
      </dgm:t>
    </dgm:pt>
    <dgm:pt modelId="{9BED24B5-5715-49FC-A6E3-F79265DCC4BA}" type="sibTrans" cxnId="{3F2DC486-A932-44DC-A0EC-094DA5708BD3}">
      <dgm:prSet/>
      <dgm:spPr/>
      <dgm:t>
        <a:bodyPr/>
        <a:lstStyle/>
        <a:p>
          <a:endParaRPr lang="sk-SK"/>
        </a:p>
      </dgm:t>
    </dgm:pt>
    <dgm:pt modelId="{482475F6-C847-44E8-B01F-E06F3EDE0E2D}">
      <dgm:prSet/>
      <dgm:spPr/>
      <dgm:t>
        <a:bodyPr/>
        <a:lstStyle/>
        <a:p>
          <a:pPr rtl="0"/>
          <a:r>
            <a:rPr lang="sk-SK" dirty="0" smtClean="0"/>
            <a:t>3% </a:t>
          </a:r>
          <a:r>
            <a:rPr lang="sk-SK" dirty="0" smtClean="0"/>
            <a:t>pípnutí sú znovu pípnutia</a:t>
          </a:r>
          <a:endParaRPr lang="sk-SK" dirty="0"/>
        </a:p>
      </dgm:t>
    </dgm:pt>
    <dgm:pt modelId="{3AEB5258-B7F2-4AE9-8BCA-8F5B592EC75F}" type="parTrans" cxnId="{7BA4F749-E3D1-46E6-9C0A-FA2C8027DD18}">
      <dgm:prSet/>
      <dgm:spPr/>
      <dgm:t>
        <a:bodyPr/>
        <a:lstStyle/>
        <a:p>
          <a:endParaRPr lang="sk-SK"/>
        </a:p>
      </dgm:t>
    </dgm:pt>
    <dgm:pt modelId="{FE09A0F1-C007-4768-B5CB-6ECF896E6351}" type="sibTrans" cxnId="{7BA4F749-E3D1-46E6-9C0A-FA2C8027DD18}">
      <dgm:prSet/>
      <dgm:spPr/>
      <dgm:t>
        <a:bodyPr/>
        <a:lstStyle/>
        <a:p>
          <a:endParaRPr lang="sk-SK"/>
        </a:p>
      </dgm:t>
    </dgm:pt>
    <dgm:pt modelId="{0C9587ED-900F-4793-8A70-4DA6FFA3FC62}">
      <dgm:prSet/>
      <dgm:spPr/>
      <dgm:t>
        <a:bodyPr/>
        <a:lstStyle/>
        <a:p>
          <a:pPr rtl="0"/>
          <a:r>
            <a:rPr lang="sk-SK" dirty="0" smtClean="0"/>
            <a:t>41% z nich obsahuje URL</a:t>
          </a:r>
        </a:p>
      </dgm:t>
    </dgm:pt>
    <dgm:pt modelId="{12AE76F1-C121-4565-A6DE-A566857A1E0A}" type="parTrans" cxnId="{908F7E13-0D93-41EA-8EEA-456AECC291BD}">
      <dgm:prSet/>
      <dgm:spPr/>
      <dgm:t>
        <a:bodyPr/>
        <a:lstStyle/>
        <a:p>
          <a:endParaRPr lang="sk-SK"/>
        </a:p>
      </dgm:t>
    </dgm:pt>
    <dgm:pt modelId="{6FB5BF82-A115-4E87-84A9-595F7B741685}" type="sibTrans" cxnId="{908F7E13-0D93-41EA-8EEA-456AECC291BD}">
      <dgm:prSet/>
      <dgm:spPr/>
      <dgm:t>
        <a:bodyPr/>
        <a:lstStyle/>
        <a:p>
          <a:endParaRPr lang="sk-SK"/>
        </a:p>
      </dgm:t>
    </dgm:pt>
    <dgm:pt modelId="{3AD4C751-762A-425F-8EFC-875F712AD162}">
      <dgm:prSet/>
      <dgm:spPr/>
      <dgm:t>
        <a:bodyPr/>
        <a:lstStyle/>
        <a:p>
          <a:pPr rtl="0"/>
          <a:r>
            <a:rPr lang="sk-SK" dirty="0" smtClean="0"/>
            <a:t>86% začína hneď uvedením mena na začiatku </a:t>
          </a:r>
          <a:endParaRPr lang="sk-SK" dirty="0"/>
        </a:p>
      </dgm:t>
    </dgm:pt>
    <dgm:pt modelId="{024DCE2F-70F8-491B-8E32-C187CFB45720}" type="parTrans" cxnId="{439F2A0D-AF1F-4177-9EAF-069B6F8B985A}">
      <dgm:prSet/>
      <dgm:spPr/>
      <dgm:t>
        <a:bodyPr/>
        <a:lstStyle/>
        <a:p>
          <a:endParaRPr lang="sk-SK"/>
        </a:p>
      </dgm:t>
    </dgm:pt>
    <dgm:pt modelId="{6BF9AA9C-2675-422D-971D-4A9BC252C601}" type="sibTrans" cxnId="{439F2A0D-AF1F-4177-9EAF-069B6F8B985A}">
      <dgm:prSet/>
      <dgm:spPr/>
      <dgm:t>
        <a:bodyPr/>
        <a:lstStyle/>
        <a:p>
          <a:endParaRPr lang="sk-SK"/>
        </a:p>
      </dgm:t>
    </dgm:pt>
    <dgm:pt modelId="{0E29CBFB-E45B-4CD5-A85C-849CF643D42E}" type="pres">
      <dgm:prSet presAssocID="{3B5652FE-D440-48B9-AEB9-3B6AAE86DE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D222210A-A88A-4251-862F-A45179D2AB36}" type="pres">
      <dgm:prSet presAssocID="{EEED853B-F7BD-481C-979C-35A140CB91CE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CC4753B-3117-4A60-B298-319C4FDBF0CF}" type="pres">
      <dgm:prSet presAssocID="{31C915A4-3D34-4255-9EE5-AE40B86D3E4B}" presName="space" presStyleCnt="0"/>
      <dgm:spPr/>
    </dgm:pt>
    <dgm:pt modelId="{F21B9706-DDBE-4EFC-8C03-C5DED1299D43}" type="pres">
      <dgm:prSet presAssocID="{B14ED85B-00F1-4393-9C5F-D857FDEF0EB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78B8446-FD83-41E2-AE43-7F34260B0F57}" type="pres">
      <dgm:prSet presAssocID="{2C77326D-5391-42B7-9C0E-D64AC112D788}" presName="space" presStyleCnt="0"/>
      <dgm:spPr/>
    </dgm:pt>
    <dgm:pt modelId="{A0F88E92-66A5-48FF-B190-EB46FB339479}" type="pres">
      <dgm:prSet presAssocID="{9CE29896-F128-433A-8D5F-E4425C587A35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445E590-BD62-477F-BCD7-C3AE69A32707}" type="pres">
      <dgm:prSet presAssocID="{9BED24B5-5715-49FC-A6E3-F79265DCC4BA}" presName="space" presStyleCnt="0"/>
      <dgm:spPr/>
    </dgm:pt>
    <dgm:pt modelId="{D70BDFF7-82B7-4CBD-B3F8-FFEF91B484CF}" type="pres">
      <dgm:prSet presAssocID="{482475F6-C847-44E8-B01F-E06F3EDE0E2D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4CC859A3-1E5D-4F2E-8936-14FA6A86B491}" type="presOf" srcId="{0C9587ED-900F-4793-8A70-4DA6FFA3FC62}" destId="{F21B9706-DDBE-4EFC-8C03-C5DED1299D43}" srcOrd="0" destOrd="1" presId="urn:microsoft.com/office/officeart/2005/8/layout/venn3"/>
    <dgm:cxn modelId="{35F0219C-67B1-4FE0-913E-B976F0973D7F}" type="presOf" srcId="{B14ED85B-00F1-4393-9C5F-D857FDEF0EB8}" destId="{F21B9706-DDBE-4EFC-8C03-C5DED1299D43}" srcOrd="0" destOrd="0" presId="urn:microsoft.com/office/officeart/2005/8/layout/venn3"/>
    <dgm:cxn modelId="{909A704C-96B7-4A02-B171-3FE67EE90F13}" type="presOf" srcId="{3B5652FE-D440-48B9-AEB9-3B6AAE86DE3C}" destId="{0E29CBFB-E45B-4CD5-A85C-849CF643D42E}" srcOrd="0" destOrd="0" presId="urn:microsoft.com/office/officeart/2005/8/layout/venn3"/>
    <dgm:cxn modelId="{BB696538-B9EF-43A1-B8F0-82ED3669D1DE}" type="presOf" srcId="{EEED853B-F7BD-481C-979C-35A140CB91CE}" destId="{D222210A-A88A-4251-862F-A45179D2AB36}" srcOrd="0" destOrd="0" presId="urn:microsoft.com/office/officeart/2005/8/layout/venn3"/>
    <dgm:cxn modelId="{908F7E13-0D93-41EA-8EEA-456AECC291BD}" srcId="{B14ED85B-00F1-4393-9C5F-D857FDEF0EB8}" destId="{0C9587ED-900F-4793-8A70-4DA6FFA3FC62}" srcOrd="0" destOrd="0" parTransId="{12AE76F1-C121-4565-A6DE-A566857A1E0A}" sibTransId="{6FB5BF82-A115-4E87-84A9-595F7B741685}"/>
    <dgm:cxn modelId="{84C2EDAD-2695-49F1-B045-8B6E76749CD3}" srcId="{3B5652FE-D440-48B9-AEB9-3B6AAE86DE3C}" destId="{B14ED85B-00F1-4393-9C5F-D857FDEF0EB8}" srcOrd="1" destOrd="0" parTransId="{B1D6A9DC-B27D-4A2B-9010-671EB8110A1C}" sibTransId="{2C77326D-5391-42B7-9C0E-D64AC112D788}"/>
    <dgm:cxn modelId="{EBA1C937-E703-4D19-BB3F-8F3753FB8047}" type="presOf" srcId="{482475F6-C847-44E8-B01F-E06F3EDE0E2D}" destId="{D70BDFF7-82B7-4CBD-B3F8-FFEF91B484CF}" srcOrd="0" destOrd="0" presId="urn:microsoft.com/office/officeart/2005/8/layout/venn3"/>
    <dgm:cxn modelId="{BCAE3039-0FA6-4751-A63C-0CFE301056D3}" type="presOf" srcId="{3AD4C751-762A-425F-8EFC-875F712AD162}" destId="{D222210A-A88A-4251-862F-A45179D2AB36}" srcOrd="0" destOrd="1" presId="urn:microsoft.com/office/officeart/2005/8/layout/venn3"/>
    <dgm:cxn modelId="{A470B25D-93AB-4B3E-AB44-F076024BB918}" srcId="{3B5652FE-D440-48B9-AEB9-3B6AAE86DE3C}" destId="{EEED853B-F7BD-481C-979C-35A140CB91CE}" srcOrd="0" destOrd="0" parTransId="{11FA89DD-7C97-4F6B-A9F1-C63BE05955F3}" sibTransId="{31C915A4-3D34-4255-9EE5-AE40B86D3E4B}"/>
    <dgm:cxn modelId="{B49E66A6-C005-4ED4-8E17-5AA7E237CAA6}" type="presOf" srcId="{9CE29896-F128-433A-8D5F-E4425C587A35}" destId="{A0F88E92-66A5-48FF-B190-EB46FB339479}" srcOrd="0" destOrd="0" presId="urn:microsoft.com/office/officeart/2005/8/layout/venn3"/>
    <dgm:cxn modelId="{439F2A0D-AF1F-4177-9EAF-069B6F8B985A}" srcId="{EEED853B-F7BD-481C-979C-35A140CB91CE}" destId="{3AD4C751-762A-425F-8EFC-875F712AD162}" srcOrd="0" destOrd="0" parTransId="{024DCE2F-70F8-491B-8E32-C187CFB45720}" sibTransId="{6BF9AA9C-2675-422D-971D-4A9BC252C601}"/>
    <dgm:cxn modelId="{3F2DC486-A932-44DC-A0EC-094DA5708BD3}" srcId="{3B5652FE-D440-48B9-AEB9-3B6AAE86DE3C}" destId="{9CE29896-F128-433A-8D5F-E4425C587A35}" srcOrd="2" destOrd="0" parTransId="{8F745C3A-B8B5-4B9D-AC62-32E9A8DFE6F2}" sibTransId="{9BED24B5-5715-49FC-A6E3-F79265DCC4BA}"/>
    <dgm:cxn modelId="{7BA4F749-E3D1-46E6-9C0A-FA2C8027DD18}" srcId="{3B5652FE-D440-48B9-AEB9-3B6AAE86DE3C}" destId="{482475F6-C847-44E8-B01F-E06F3EDE0E2D}" srcOrd="3" destOrd="0" parTransId="{3AEB5258-B7F2-4AE9-8BCA-8F5B592EC75F}" sibTransId="{FE09A0F1-C007-4768-B5CB-6ECF896E6351}"/>
    <dgm:cxn modelId="{3056CC32-AB63-4EAC-B82B-89F35AD9BC91}" type="presParOf" srcId="{0E29CBFB-E45B-4CD5-A85C-849CF643D42E}" destId="{D222210A-A88A-4251-862F-A45179D2AB36}" srcOrd="0" destOrd="0" presId="urn:microsoft.com/office/officeart/2005/8/layout/venn3"/>
    <dgm:cxn modelId="{BC1C9F98-A142-4746-BB3F-DEAF38967B2E}" type="presParOf" srcId="{0E29CBFB-E45B-4CD5-A85C-849CF643D42E}" destId="{6CC4753B-3117-4A60-B298-319C4FDBF0CF}" srcOrd="1" destOrd="0" presId="urn:microsoft.com/office/officeart/2005/8/layout/venn3"/>
    <dgm:cxn modelId="{E50690CB-5248-4038-B981-8BC83374F636}" type="presParOf" srcId="{0E29CBFB-E45B-4CD5-A85C-849CF643D42E}" destId="{F21B9706-DDBE-4EFC-8C03-C5DED1299D43}" srcOrd="2" destOrd="0" presId="urn:microsoft.com/office/officeart/2005/8/layout/venn3"/>
    <dgm:cxn modelId="{CCDBF31A-0976-41E7-9396-8001583F18B0}" type="presParOf" srcId="{0E29CBFB-E45B-4CD5-A85C-849CF643D42E}" destId="{978B8446-FD83-41E2-AE43-7F34260B0F57}" srcOrd="3" destOrd="0" presId="urn:microsoft.com/office/officeart/2005/8/layout/venn3"/>
    <dgm:cxn modelId="{8DC13C4E-45F4-4857-8782-4FACAD2E9632}" type="presParOf" srcId="{0E29CBFB-E45B-4CD5-A85C-849CF643D42E}" destId="{A0F88E92-66A5-48FF-B190-EB46FB339479}" srcOrd="4" destOrd="0" presId="urn:microsoft.com/office/officeart/2005/8/layout/venn3"/>
    <dgm:cxn modelId="{AE664099-B913-44BD-AAD9-0528FC829910}" type="presParOf" srcId="{0E29CBFB-E45B-4CD5-A85C-849CF643D42E}" destId="{E445E590-BD62-477F-BCD7-C3AE69A32707}" srcOrd="5" destOrd="0" presId="urn:microsoft.com/office/officeart/2005/8/layout/venn3"/>
    <dgm:cxn modelId="{56296FCA-E1DD-48CE-997D-B545A1C70FFE}" type="presParOf" srcId="{0E29CBFB-E45B-4CD5-A85C-849CF643D42E}" destId="{D70BDFF7-82B7-4CBD-B3F8-FFEF91B484CF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6CEA1A-52E2-4B13-ACD5-250023282F8E}">
      <dsp:nvSpPr>
        <dsp:cNvPr id="0" name=""/>
        <dsp:cNvSpPr/>
      </dsp:nvSpPr>
      <dsp:spPr>
        <a:xfrm>
          <a:off x="4824" y="218821"/>
          <a:ext cx="2039754" cy="12828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118110" rIns="39370" bIns="3937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100" kern="1200" dirty="0" smtClean="0"/>
            <a:t>17</a:t>
          </a:r>
          <a:r>
            <a:rPr lang="en-US" sz="3100" kern="1200" dirty="0" smtClean="0"/>
            <a:t>% </a:t>
          </a:r>
          <a:r>
            <a:rPr lang="sk-SK" sz="3100" kern="1200" dirty="0" smtClean="0"/>
            <a:t>P</a:t>
          </a:r>
          <a:endParaRPr lang="sk-SK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100" kern="1200" dirty="0" smtClean="0"/>
            <a:t>3.38 T</a:t>
          </a:r>
          <a:r>
            <a:rPr lang="en-US" sz="3100" kern="1200" dirty="0" err="1" smtClean="0"/>
            <a:t>pP</a:t>
          </a:r>
          <a:endParaRPr lang="sk-SK" sz="3100" kern="1200" dirty="0"/>
        </a:p>
      </dsp:txBody>
      <dsp:txXfrm>
        <a:off x="4824" y="218821"/>
        <a:ext cx="2039754" cy="1282823"/>
      </dsp:txXfrm>
    </dsp:sp>
    <dsp:sp modelId="{9D069AD7-0E5D-415B-96A8-D7760B057E82}">
      <dsp:nvSpPr>
        <dsp:cNvPr id="0" name=""/>
        <dsp:cNvSpPr/>
      </dsp:nvSpPr>
      <dsp:spPr>
        <a:xfrm>
          <a:off x="4824" y="1501644"/>
          <a:ext cx="2039754" cy="55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Web</a:t>
          </a:r>
          <a:endParaRPr lang="sk-SK" sz="1900" kern="1200" dirty="0"/>
        </a:p>
      </dsp:txBody>
      <dsp:txXfrm>
        <a:off x="4824" y="1501644"/>
        <a:ext cx="1436447" cy="551613"/>
      </dsp:txXfrm>
    </dsp:sp>
    <dsp:sp modelId="{7E92378A-EE7C-405A-BBBC-F496F1CFAC92}">
      <dsp:nvSpPr>
        <dsp:cNvPr id="0" name=""/>
        <dsp:cNvSpPr/>
      </dsp:nvSpPr>
      <dsp:spPr>
        <a:xfrm>
          <a:off x="1465083" y="1661698"/>
          <a:ext cx="519860" cy="45660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2DABC-622F-4741-B4E1-460F278E6750}">
      <dsp:nvSpPr>
        <dsp:cNvPr id="0" name=""/>
        <dsp:cNvSpPr/>
      </dsp:nvSpPr>
      <dsp:spPr>
        <a:xfrm>
          <a:off x="2193590" y="218818"/>
          <a:ext cx="2041507" cy="12828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118110" rIns="39370" bIns="3937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10%</a:t>
          </a:r>
          <a:r>
            <a:rPr lang="sk-SK" sz="3100" kern="1200" dirty="0" smtClean="0"/>
            <a:t> P</a:t>
          </a:r>
          <a:endParaRPr lang="sk-SK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3.5 </a:t>
          </a:r>
          <a:r>
            <a:rPr lang="en-US" sz="3100" kern="1200" dirty="0" err="1" smtClean="0"/>
            <a:t>TpP</a:t>
          </a:r>
          <a:endParaRPr lang="sk-SK" sz="3100" kern="1200" dirty="0"/>
        </a:p>
      </dsp:txBody>
      <dsp:txXfrm>
        <a:off x="2193590" y="218818"/>
        <a:ext cx="2041507" cy="1282823"/>
      </dsp:txXfrm>
    </dsp:sp>
    <dsp:sp modelId="{E6E690BC-A1FC-4F72-B48B-EDB172C8D3AC}">
      <dsp:nvSpPr>
        <dsp:cNvPr id="0" name=""/>
        <dsp:cNvSpPr/>
      </dsp:nvSpPr>
      <dsp:spPr>
        <a:xfrm>
          <a:off x="2193590" y="1501641"/>
          <a:ext cx="2041507" cy="55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err="1" smtClean="0"/>
            <a:t>Tweetie</a:t>
          </a:r>
          <a:endParaRPr lang="sk-SK" sz="1900" kern="1200" dirty="0"/>
        </a:p>
      </dsp:txBody>
      <dsp:txXfrm>
        <a:off x="2193590" y="1501641"/>
        <a:ext cx="1437681" cy="551613"/>
      </dsp:txXfrm>
    </dsp:sp>
    <dsp:sp modelId="{3959BCD8-AC63-4045-9CBF-D41C16F2B17D}">
      <dsp:nvSpPr>
        <dsp:cNvPr id="0" name=""/>
        <dsp:cNvSpPr/>
      </dsp:nvSpPr>
      <dsp:spPr>
        <a:xfrm>
          <a:off x="3661676" y="1661689"/>
          <a:ext cx="505960" cy="45661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C90CB-5AA3-455C-A0EE-7E036B201294}">
      <dsp:nvSpPr>
        <dsp:cNvPr id="0" name=""/>
        <dsp:cNvSpPr/>
      </dsp:nvSpPr>
      <dsp:spPr>
        <a:xfrm>
          <a:off x="4384109" y="182603"/>
          <a:ext cx="1893441" cy="128282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118110" rIns="39370" bIns="39370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9%</a:t>
          </a:r>
          <a:r>
            <a:rPr lang="sk-SK" sz="3100" kern="1200" dirty="0" smtClean="0"/>
            <a:t> P</a:t>
          </a:r>
          <a:endParaRPr lang="sk-SK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4 </a:t>
          </a:r>
          <a:r>
            <a:rPr lang="en-US" sz="3100" kern="1200" dirty="0" err="1" smtClean="0"/>
            <a:t>TpP</a:t>
          </a:r>
          <a:endParaRPr lang="sk-SK" sz="3100" kern="1200" dirty="0"/>
        </a:p>
      </dsp:txBody>
      <dsp:txXfrm>
        <a:off x="4384109" y="182603"/>
        <a:ext cx="1893441" cy="1282823"/>
      </dsp:txXfrm>
    </dsp:sp>
    <dsp:sp modelId="{55D0EFA1-71AC-4124-85D3-28EBB074B2DE}">
      <dsp:nvSpPr>
        <dsp:cNvPr id="0" name=""/>
        <dsp:cNvSpPr/>
      </dsp:nvSpPr>
      <dsp:spPr>
        <a:xfrm>
          <a:off x="4384109" y="1465426"/>
          <a:ext cx="1893441" cy="551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0" rIns="2413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err="1" smtClean="0"/>
            <a:t>TweetDeck</a:t>
          </a:r>
          <a:endParaRPr lang="sk-SK" sz="1900" kern="1200" dirty="0"/>
        </a:p>
      </dsp:txBody>
      <dsp:txXfrm>
        <a:off x="4384109" y="1465426"/>
        <a:ext cx="1333409" cy="551613"/>
      </dsp:txXfrm>
    </dsp:sp>
    <dsp:sp modelId="{8E75BF72-8E0E-43EB-BA22-7C483CF8BD93}">
      <dsp:nvSpPr>
        <dsp:cNvPr id="0" name=""/>
        <dsp:cNvSpPr/>
      </dsp:nvSpPr>
      <dsp:spPr>
        <a:xfrm>
          <a:off x="5730405" y="1553045"/>
          <a:ext cx="601474" cy="60147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22210A-A88A-4251-862F-A45179D2AB36}">
      <dsp:nvSpPr>
        <dsp:cNvPr id="0" name=""/>
        <dsp:cNvSpPr/>
      </dsp:nvSpPr>
      <dsp:spPr>
        <a:xfrm>
          <a:off x="2626" y="1310757"/>
          <a:ext cx="2635069" cy="2635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1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36% </a:t>
          </a:r>
          <a:r>
            <a:rPr lang="sk-SK" sz="1900" kern="1200" dirty="0" smtClean="0"/>
            <a:t>pípnutí sú </a:t>
          </a:r>
          <a:r>
            <a:rPr lang="sk-SK" sz="1900" kern="1200" dirty="0" smtClean="0"/>
            <a:t>priame správy ‘@</a:t>
          </a:r>
          <a:r>
            <a:rPr lang="sk-SK" sz="1900" kern="1200" dirty="0" err="1" smtClean="0"/>
            <a:t>user</a:t>
          </a:r>
          <a:r>
            <a:rPr lang="sk-SK" sz="1900" kern="1200" dirty="0" smtClean="0"/>
            <a:t>’</a:t>
          </a:r>
          <a:endParaRPr lang="sk-SK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500" kern="1200" dirty="0" smtClean="0"/>
            <a:t>86% začína hneď uvedením mena na začiatku </a:t>
          </a:r>
          <a:endParaRPr lang="sk-SK" sz="1500" kern="1200" dirty="0"/>
        </a:p>
      </dsp:txBody>
      <dsp:txXfrm>
        <a:off x="2626" y="1310757"/>
        <a:ext cx="2635069" cy="2635069"/>
      </dsp:txXfrm>
    </dsp:sp>
    <dsp:sp modelId="{F21B9706-DDBE-4EFC-8C03-C5DED1299D43}">
      <dsp:nvSpPr>
        <dsp:cNvPr id="0" name=""/>
        <dsp:cNvSpPr/>
      </dsp:nvSpPr>
      <dsp:spPr>
        <a:xfrm>
          <a:off x="2110681" y="1310757"/>
          <a:ext cx="2635069" cy="2635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1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5% </a:t>
          </a:r>
          <a:r>
            <a:rPr lang="sk-SK" sz="1900" kern="1200" dirty="0" smtClean="0"/>
            <a:t>pípnutí obsahuje </a:t>
          </a:r>
          <a:r>
            <a:rPr lang="sk-SK" sz="1900" kern="1200" dirty="0" smtClean="0"/>
            <a:t>hashtag (#)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500" kern="1200" dirty="0" smtClean="0"/>
            <a:t>41% z nich obsahuje URL</a:t>
          </a:r>
        </a:p>
      </dsp:txBody>
      <dsp:txXfrm>
        <a:off x="2110681" y="1310757"/>
        <a:ext cx="2635069" cy="2635069"/>
      </dsp:txXfrm>
    </dsp:sp>
    <dsp:sp modelId="{A0F88E92-66A5-48FF-B190-EB46FB339479}">
      <dsp:nvSpPr>
        <dsp:cNvPr id="0" name=""/>
        <dsp:cNvSpPr/>
      </dsp:nvSpPr>
      <dsp:spPr>
        <a:xfrm>
          <a:off x="4218737" y="1310757"/>
          <a:ext cx="2635069" cy="2635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22% </a:t>
          </a:r>
          <a:r>
            <a:rPr lang="sk-SK" sz="1900" kern="1200" dirty="0" smtClean="0"/>
            <a:t>pípnutí obsahuje </a:t>
          </a:r>
          <a:r>
            <a:rPr lang="sk-SK" sz="1900" kern="1200" dirty="0" smtClean="0"/>
            <a:t>URL (‘http:’)</a:t>
          </a:r>
          <a:endParaRPr lang="sk-SK" sz="1900" kern="1200" dirty="0"/>
        </a:p>
      </dsp:txBody>
      <dsp:txXfrm>
        <a:off x="4218737" y="1310757"/>
        <a:ext cx="2635069" cy="2635069"/>
      </dsp:txXfrm>
    </dsp:sp>
    <dsp:sp modelId="{D70BDFF7-82B7-4CBD-B3F8-FFEF91B484CF}">
      <dsp:nvSpPr>
        <dsp:cNvPr id="0" name=""/>
        <dsp:cNvSpPr/>
      </dsp:nvSpPr>
      <dsp:spPr>
        <a:xfrm>
          <a:off x="6326792" y="1310757"/>
          <a:ext cx="2635069" cy="26350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017" tIns="24130" rIns="145017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3% </a:t>
          </a:r>
          <a:r>
            <a:rPr lang="sk-SK" sz="1900" kern="1200" dirty="0" smtClean="0"/>
            <a:t>pípnutí sú znovu pípnutia</a:t>
          </a:r>
          <a:endParaRPr lang="sk-SK" sz="1900" kern="1200" dirty="0"/>
        </a:p>
      </dsp:txBody>
      <dsp:txXfrm>
        <a:off x="6326792" y="1310757"/>
        <a:ext cx="2635069" cy="2635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1E509-C9AA-4759-8C4B-BC8A16345AF1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367A-3311-471D-A6D4-1268C43BE0A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367A-3311-471D-A6D4-1268C43BE0A9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Blizsie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popisem</a:t>
            </a:r>
            <a:r>
              <a:rPr lang="sk-SK" baseline="0" dirty="0" smtClean="0"/>
              <a:t> tie menej </a:t>
            </a:r>
            <a:r>
              <a:rPr lang="sk-SK" baseline="0" dirty="0" err="1" smtClean="0"/>
              <a:t>zname</a:t>
            </a:r>
            <a:r>
              <a:rPr lang="sk-SK" baseline="0" dirty="0" smtClean="0"/>
              <a:t> a tie </a:t>
            </a:r>
            <a:r>
              <a:rPr lang="sk-SK" baseline="0" dirty="0" err="1" smtClean="0"/>
              <a:t>ktore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su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specifikcé</a:t>
            </a:r>
            <a:r>
              <a:rPr lang="sk-SK" baseline="0" dirty="0" smtClean="0"/>
              <a:t> pre mikroblog Twitter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367A-3311-471D-A6D4-1268C43BE0A9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1367A-3311-471D-A6D4-1268C43BE0A9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D5E3DA0-614C-4D5A-8FB2-D923671AF00F}" type="datetimeFigureOut">
              <a:rPr lang="sk-SK" smtClean="0"/>
              <a:pPr/>
              <a:t>8. 12. 2010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5783EF-1795-44AA-AF1B-B5D4E5DE70C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arxiv.org/pdf/1004.081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wsdm-conference.org/2010/proceedings/docs/p261.pdf" TargetMode="Externa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Vyu</a:t>
            </a:r>
            <a:r>
              <a:rPr lang="sk-SK" dirty="0" smtClean="0"/>
              <a:t>žitie </a:t>
            </a:r>
            <a:r>
              <a:rPr lang="sk-SK" dirty="0" err="1" smtClean="0"/>
              <a:t>mikroblogov</a:t>
            </a:r>
            <a:r>
              <a:rPr lang="sk-SK" dirty="0" smtClean="0"/>
              <a:t> na hodnotenie zdrojov na webe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Tomáš Majer</a:t>
            </a:r>
          </a:p>
          <a:p>
            <a:r>
              <a:rPr lang="sk-SK" dirty="0" smtClean="0"/>
              <a:t>Vedúci: Marián Šimko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Základná schéma grafu</a:t>
            </a:r>
            <a:endParaRPr lang="sk-SK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255" y="2249488"/>
            <a:ext cx="3571491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Ohodnocovacie</a:t>
            </a:r>
            <a:r>
              <a:rPr lang="en-US" dirty="0" smtClean="0"/>
              <a:t> </a:t>
            </a:r>
            <a:r>
              <a:rPr lang="en-US" dirty="0" err="1" smtClean="0"/>
              <a:t>grafov</a:t>
            </a:r>
            <a:r>
              <a:rPr lang="sk-SK" dirty="0" smtClean="0"/>
              <a:t>é algoritmy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PageRank</a:t>
            </a:r>
            <a:endParaRPr lang="sk-SK" dirty="0" smtClean="0"/>
          </a:p>
          <a:p>
            <a:r>
              <a:rPr lang="sk-SK" dirty="0" smtClean="0"/>
              <a:t>HITS</a:t>
            </a:r>
          </a:p>
          <a:p>
            <a:r>
              <a:rPr lang="sk-SK" dirty="0" smtClean="0"/>
              <a:t>SALSA</a:t>
            </a:r>
          </a:p>
          <a:p>
            <a:r>
              <a:rPr lang="sk-SK" b="1" dirty="0" err="1" smtClean="0"/>
              <a:t>TwitterRank</a:t>
            </a:r>
            <a:endParaRPr lang="sk-SK" b="1" dirty="0" smtClean="0"/>
          </a:p>
          <a:p>
            <a:r>
              <a:rPr lang="sk-SK" b="1" dirty="0" err="1" smtClean="0"/>
              <a:t>TunkRank</a:t>
            </a:r>
            <a:endParaRPr lang="sk-SK" b="1" dirty="0" smtClean="0"/>
          </a:p>
          <a:p>
            <a:r>
              <a:rPr lang="sk-SK" dirty="0" err="1" smtClean="0"/>
              <a:t>TrustRank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TunkRank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325112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“</a:t>
            </a:r>
            <a:r>
              <a:rPr lang="en-US" sz="2500" dirty="0" err="1" smtClean="0"/>
              <a:t>PageRank</a:t>
            </a:r>
            <a:r>
              <a:rPr lang="en-US" sz="2500" dirty="0" smtClean="0"/>
              <a:t>” pre Twitter</a:t>
            </a:r>
          </a:p>
          <a:p>
            <a:pPr lvl="0"/>
            <a:r>
              <a:rPr lang="sk-SK" sz="2500" dirty="0" smtClean="0"/>
              <a:t>Každý používateľ ovplyvňuje ďalších používateľov ktorý je ho nasledujú a čítajú jeho pípnutia</a:t>
            </a:r>
          </a:p>
          <a:p>
            <a:pPr lvl="0"/>
            <a:r>
              <a:rPr lang="sk-SK" sz="2500" dirty="0" smtClean="0"/>
              <a:t>Medzi nasledovníkmi je rovnaká pravdepodobnosť že si prečítajú pípnutie používateľa ktorého nasledujú.</a:t>
            </a:r>
          </a:p>
          <a:p>
            <a:r>
              <a:rPr lang="sk-SK" sz="2500" dirty="0" smtClean="0"/>
              <a:t>Ak </a:t>
            </a:r>
            <a:r>
              <a:rPr lang="sk-SK" sz="2500" dirty="0" err="1" smtClean="0"/>
              <a:t>mikrobloger</a:t>
            </a:r>
            <a:r>
              <a:rPr lang="sk-SK" sz="2500" dirty="0" smtClean="0"/>
              <a:t> B si prečíta pípnutie od </a:t>
            </a:r>
            <a:r>
              <a:rPr lang="sk-SK" sz="2500" dirty="0" err="1" smtClean="0"/>
              <a:t>mikroblogera</a:t>
            </a:r>
            <a:r>
              <a:rPr lang="sk-SK" sz="2500" dirty="0" smtClean="0"/>
              <a:t> A, existuje šanca </a:t>
            </a:r>
            <a:r>
              <a:rPr lang="sk-SK" sz="2500" i="1" dirty="0" smtClean="0"/>
              <a:t>p</a:t>
            </a:r>
            <a:r>
              <a:rPr lang="sk-SK" sz="2500" dirty="0" smtClean="0"/>
              <a:t>, že tento príspevok bude </a:t>
            </a:r>
            <a:r>
              <a:rPr lang="sk-SK" sz="2500" dirty="0" err="1" smtClean="0"/>
              <a:t>re-pípnutý</a:t>
            </a:r>
            <a:endParaRPr lang="en-US" sz="2500" dirty="0" smtClean="0"/>
          </a:p>
          <a:p>
            <a:endParaRPr lang="en-US" dirty="0" smtClean="0"/>
          </a:p>
          <a:p>
            <a:endParaRPr lang="sk-SK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7544" y="5157192"/>
          <a:ext cx="8097837" cy="1223962"/>
        </p:xfrm>
        <a:graphic>
          <a:graphicData uri="http://schemas.openxmlformats.org/presentationml/2006/ole">
            <p:oleObj spid="_x0000_s1026" name="Equation" r:id="rId3" imgW="307332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525924"/>
            <a:ext cx="59875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dirty="0" err="1" smtClean="0"/>
              <a:t>Gayo-Avello</a:t>
            </a:r>
            <a:r>
              <a:rPr lang="sk-SK" sz="800" dirty="0" smtClean="0"/>
              <a:t>, </a:t>
            </a:r>
            <a:r>
              <a:rPr lang="en-US" sz="800" dirty="0" smtClean="0"/>
              <a:t>Nepotistic Relationships in Twitter and their Impact on Rank Prestige Algorithms</a:t>
            </a:r>
            <a:r>
              <a:rPr lang="sk-SK" sz="800" dirty="0" smtClean="0"/>
              <a:t>, </a:t>
            </a:r>
            <a:r>
              <a:rPr lang="sk-SK" sz="800" dirty="0" smtClean="0">
                <a:hlinkClick r:id="rId4"/>
              </a:rPr>
              <a:t>http://arxiv.org/pdf/1004.0816</a:t>
            </a:r>
            <a:endParaRPr lang="sk-SK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TwitterRank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sensitive</a:t>
            </a:r>
          </a:p>
          <a:p>
            <a:r>
              <a:rPr lang="en-US" dirty="0" err="1" smtClean="0"/>
              <a:t>Simul</a:t>
            </a:r>
            <a:r>
              <a:rPr lang="sk-SK" dirty="0" err="1" smtClean="0"/>
              <a:t>ácia</a:t>
            </a:r>
            <a:r>
              <a:rPr lang="sk-SK" dirty="0" smtClean="0"/>
              <a:t> </a:t>
            </a:r>
            <a:r>
              <a:rPr lang="sk-SK" dirty="0" err="1" smtClean="0"/>
              <a:t>náhodneho</a:t>
            </a:r>
            <a:r>
              <a:rPr lang="sk-SK" dirty="0" smtClean="0"/>
              <a:t> </a:t>
            </a:r>
            <a:r>
              <a:rPr lang="sk-SK" dirty="0" err="1" smtClean="0"/>
              <a:t>surfera</a:t>
            </a:r>
            <a:endParaRPr lang="sk-SK" dirty="0" smtClean="0"/>
          </a:p>
          <a:p>
            <a:r>
              <a:rPr lang="sk-SK" dirty="0" smtClean="0"/>
              <a:t>Špecifický pre </a:t>
            </a:r>
            <a:r>
              <a:rPr lang="sk-SK" dirty="0" err="1" smtClean="0"/>
              <a:t>Twitter</a:t>
            </a:r>
            <a:endParaRPr lang="sk-SK" dirty="0" smtClean="0"/>
          </a:p>
          <a:p>
            <a:r>
              <a:rPr lang="sk-SK" dirty="0" smtClean="0"/>
              <a:t>Problém so škálovaním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1680" y="4509120"/>
          <a:ext cx="4959161" cy="1584176"/>
        </p:xfrm>
        <a:graphic>
          <a:graphicData uri="http://schemas.openxmlformats.org/presentationml/2006/ole">
            <p:oleObj spid="_x0000_s2050" name="Equation" r:id="rId4" imgW="1828800" imgH="58392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6309320"/>
            <a:ext cx="7593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800" dirty="0" smtClean="0"/>
              <a:t>TwitterRank: </a:t>
            </a:r>
            <a:r>
              <a:rPr lang="sk-SK" sz="800" dirty="0" err="1" smtClean="0"/>
              <a:t>Weng</a:t>
            </a:r>
            <a:r>
              <a:rPr lang="sk-SK" sz="800" dirty="0" smtClean="0"/>
              <a:t>, </a:t>
            </a:r>
            <a:r>
              <a:rPr lang="sk-SK" sz="800" dirty="0" err="1" smtClean="0"/>
              <a:t>Lim</a:t>
            </a:r>
            <a:r>
              <a:rPr lang="sk-SK" sz="800" dirty="0" smtClean="0"/>
              <a:t>, </a:t>
            </a:r>
            <a:r>
              <a:rPr lang="sk-SK" sz="800" dirty="0" err="1" smtClean="0"/>
              <a:t>Jiang</a:t>
            </a:r>
            <a:r>
              <a:rPr lang="sk-SK" sz="800" dirty="0" smtClean="0"/>
              <a:t>, </a:t>
            </a:r>
            <a:r>
              <a:rPr lang="sk-SK" sz="800" dirty="0" err="1" smtClean="0"/>
              <a:t>He</a:t>
            </a:r>
            <a:r>
              <a:rPr lang="sk-SK" sz="800" dirty="0" smtClean="0"/>
              <a:t>. </a:t>
            </a:r>
            <a:r>
              <a:rPr lang="en-US" sz="800" dirty="0" err="1" smtClean="0"/>
              <a:t>Twitterrank</a:t>
            </a:r>
            <a:r>
              <a:rPr lang="en-US" sz="800" dirty="0" smtClean="0"/>
              <a:t>: finding topic-sensitive influential </a:t>
            </a:r>
            <a:r>
              <a:rPr lang="en-US" sz="800" dirty="0" err="1" smtClean="0"/>
              <a:t>twitterers</a:t>
            </a:r>
            <a:r>
              <a:rPr lang="sk-SK" sz="800" dirty="0" smtClean="0"/>
              <a:t>, </a:t>
            </a:r>
            <a:r>
              <a:rPr lang="sk-SK" sz="800" dirty="0" smtClean="0">
                <a:hlinkClick r:id="rId5"/>
              </a:rPr>
              <a:t>http://www.wsdm-conference.org/2010/proceedings/docs/p261.pdf</a:t>
            </a:r>
            <a:endParaRPr lang="sk-SK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Prvá verzia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Dávala do pomeru počty nasledovníkov a počty pípnutí ukazujúcich na danú stránku</a:t>
            </a:r>
            <a:endParaRPr lang="sk-SK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568" y="3573016"/>
          <a:ext cx="3878139" cy="936104"/>
        </p:xfrm>
        <a:graphic>
          <a:graphicData uri="http://schemas.openxmlformats.org/presentationml/2006/ole">
            <p:oleObj spid="_x0000_s3074" name="Equation" r:id="rId3" imgW="1473120" imgH="3553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04048" y="3501008"/>
          <a:ext cx="3343229" cy="936104"/>
        </p:xfrm>
        <a:graphic>
          <a:graphicData uri="http://schemas.openxmlformats.org/presentationml/2006/ole">
            <p:oleObj spid="_x0000_s3075" name="Equation" r:id="rId4" imgW="2222280" imgH="6220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3568" y="4869160"/>
          <a:ext cx="3964012" cy="609848"/>
        </p:xfrm>
        <a:graphic>
          <a:graphicData uri="http://schemas.openxmlformats.org/presentationml/2006/ole">
            <p:oleObj spid="_x0000_s3076" name="Equation" r:id="rId5" imgW="2311200" imgH="3553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68" y="5805264"/>
          <a:ext cx="4663913" cy="546224"/>
        </p:xfrm>
        <a:graphic>
          <a:graphicData uri="http://schemas.openxmlformats.org/presentationml/2006/ole">
            <p:oleObj spid="_x0000_s3077" name="Equation" r:id="rId6" imgW="28191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Výsledky</a:t>
            </a:r>
            <a:endParaRPr lang="sk-S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204864"/>
          <a:ext cx="44999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355976" y="1988840"/>
          <a:ext cx="478802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</a:t>
            </a:r>
            <a:r>
              <a:rPr lang="sk-SK" dirty="0" smtClean="0"/>
              <a:t>ôj algoritmus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Vychádza z </a:t>
            </a:r>
            <a:r>
              <a:rPr lang="en-US" dirty="0" err="1" smtClean="0"/>
              <a:t>ohodnotenia</a:t>
            </a:r>
            <a:r>
              <a:rPr lang="en-US" dirty="0" smtClean="0"/>
              <a:t> </a:t>
            </a:r>
            <a:r>
              <a:rPr lang="sk-SK" dirty="0" smtClean="0"/>
              <a:t>používateľov</a:t>
            </a:r>
          </a:p>
          <a:p>
            <a:r>
              <a:rPr lang="sk-SK" dirty="0" smtClean="0"/>
              <a:t>Váhu používateľov prenáša na ich pípnutia</a:t>
            </a:r>
          </a:p>
          <a:p>
            <a:r>
              <a:rPr lang="sk-SK" dirty="0" smtClean="0"/>
              <a:t>Využíva špecifiká ako znovu pípnutie, ktoré zvyšujú hodnotenie pípnutia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MajerRank</a:t>
            </a:r>
            <a:endParaRPr lang="sk-SK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Content Placeholder 9"/>
          <p:cNvGraphicFramePr>
            <a:graphicFrameLocks noChangeAspect="1"/>
          </p:cNvGraphicFramePr>
          <p:nvPr>
            <p:ph idx="1"/>
          </p:nvPr>
        </p:nvGraphicFramePr>
        <p:xfrm>
          <a:off x="539552" y="2276872"/>
          <a:ext cx="7590490" cy="1008112"/>
        </p:xfrm>
        <a:graphic>
          <a:graphicData uri="http://schemas.openxmlformats.org/presentationml/2006/ole">
            <p:oleObj spid="_x0000_s32770" name="Equation" r:id="rId3" imgW="3632040" imgH="4824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11560" y="3645024"/>
          <a:ext cx="4032448" cy="974999"/>
        </p:xfrm>
        <a:graphic>
          <a:graphicData uri="http://schemas.openxmlformats.org/presentationml/2006/ole">
            <p:oleObj spid="_x0000_s32771" name="Equation" r:id="rId4" imgW="1739880" imgH="4442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11560" y="5157192"/>
          <a:ext cx="6073775" cy="863600"/>
        </p:xfrm>
        <a:graphic>
          <a:graphicData uri="http://schemas.openxmlformats.org/presentationml/2006/ole">
            <p:oleObj spid="_x0000_s32772" name="Equation" r:id="rId5" imgW="3124080" imgH="4442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/>
          </p:cNvGraphicFramePr>
          <p:nvPr/>
        </p:nvGraphicFramePr>
        <p:xfrm>
          <a:off x="1524000" y="1124744"/>
          <a:ext cx="6096000" cy="4064000"/>
        </p:xfrm>
        <a:graphic>
          <a:graphicData uri="http://schemas.openxmlformats.org/presentationml/2006/ole">
            <p:oleObj spid="_x0000_s32773" name="Equation" r:id="rId6" imgW="0" imgH="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652120" y="3645024"/>
          <a:ext cx="3061313" cy="936104"/>
        </p:xfrm>
        <a:graphic>
          <a:graphicData uri="http://schemas.openxmlformats.org/presentationml/2006/ole">
            <p:oleObj spid="_x0000_s32774" name="Equation" r:id="rId7" imgW="15364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Dataset</a:t>
            </a:r>
            <a:r>
              <a:rPr lang="sk-SK" dirty="0" smtClean="0"/>
              <a:t>: </a:t>
            </a:r>
          </a:p>
          <a:p>
            <a:pPr lvl="1"/>
            <a:r>
              <a:rPr lang="sk-SK" dirty="0" smtClean="0"/>
              <a:t>1 997 446 pípnutí s odkazmi</a:t>
            </a:r>
          </a:p>
          <a:p>
            <a:pPr lvl="1"/>
            <a:r>
              <a:rPr lang="sk-SK" dirty="0" smtClean="0"/>
              <a:t>367 824 používateľov</a:t>
            </a:r>
          </a:p>
          <a:p>
            <a:r>
              <a:rPr lang="sk-SK" dirty="0" smtClean="0"/>
              <a:t>Najviac odkazov z domén</a:t>
            </a:r>
          </a:p>
          <a:p>
            <a:pPr lvl="1"/>
            <a:r>
              <a:rPr lang="sk-SK" dirty="0" err="1" smtClean="0"/>
              <a:t>hostfire.us</a:t>
            </a:r>
            <a:endParaRPr lang="sk-SK" dirty="0" smtClean="0"/>
          </a:p>
          <a:p>
            <a:pPr lvl="1"/>
            <a:r>
              <a:rPr lang="sk-SK" dirty="0" err="1" smtClean="0"/>
              <a:t>Youtube.com</a:t>
            </a:r>
            <a:endParaRPr lang="sk-SK" dirty="0" smtClean="0"/>
          </a:p>
          <a:p>
            <a:pPr lvl="1"/>
            <a:r>
              <a:rPr lang="sk-SK" dirty="0" smtClean="0"/>
              <a:t>Facebook</a:t>
            </a:r>
          </a:p>
          <a:p>
            <a:pPr lvl="1"/>
            <a:r>
              <a:rPr lang="sk-SK" dirty="0" smtClean="0"/>
              <a:t>Amazon</a:t>
            </a:r>
          </a:p>
          <a:p>
            <a:pPr lvl="1"/>
            <a:r>
              <a:rPr lang="sk-SK" dirty="0" err="1" smtClean="0"/>
              <a:t>ebay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Twitter – vhodné dáte pre výskum a analýzu</a:t>
            </a:r>
          </a:p>
          <a:p>
            <a:r>
              <a:rPr lang="sk-SK" dirty="0" smtClean="0"/>
              <a:t>Navrhnutý a otestovaný prvotný algoritmus na menšej vzorke dát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Obsah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Ú</a:t>
            </a:r>
            <a:r>
              <a:rPr lang="en-US" dirty="0" err="1" smtClean="0"/>
              <a:t>vod</a:t>
            </a:r>
            <a:r>
              <a:rPr lang="en-US" dirty="0" smtClean="0"/>
              <a:t> do </a:t>
            </a:r>
            <a:r>
              <a:rPr lang="en-US" dirty="0" err="1" smtClean="0"/>
              <a:t>mikroblogov</a:t>
            </a:r>
            <a:endParaRPr lang="en-US" dirty="0" smtClean="0"/>
          </a:p>
          <a:p>
            <a:r>
              <a:rPr lang="en-US" dirty="0" smtClean="0"/>
              <a:t>Twitter</a:t>
            </a:r>
          </a:p>
          <a:p>
            <a:r>
              <a:rPr lang="sk-SK" dirty="0" smtClean="0"/>
              <a:t>Hodnotiace algoritmy</a:t>
            </a:r>
          </a:p>
          <a:p>
            <a:r>
              <a:rPr lang="sk-SK" dirty="0" smtClean="0"/>
              <a:t>Moje riešenie</a:t>
            </a:r>
          </a:p>
          <a:p>
            <a:r>
              <a:rPr lang="sk-SK" dirty="0" smtClean="0"/>
              <a:t>Záver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ďalej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Návrh overenia</a:t>
            </a:r>
            <a:endParaRPr lang="en-US" dirty="0" smtClean="0"/>
          </a:p>
          <a:p>
            <a:pPr lvl="1"/>
            <a:r>
              <a:rPr lang="en-US" dirty="0" err="1" smtClean="0"/>
              <a:t>Porovnanie</a:t>
            </a:r>
            <a:r>
              <a:rPr lang="sk-SK" dirty="0" smtClean="0"/>
              <a:t> </a:t>
            </a:r>
            <a:r>
              <a:rPr lang="en-US" dirty="0" smtClean="0"/>
              <a:t>v</a:t>
            </a:r>
            <a:r>
              <a:rPr lang="sk-SK" dirty="0" smtClean="0"/>
              <a:t>ý</a:t>
            </a:r>
            <a:r>
              <a:rPr lang="en-US" dirty="0" err="1" smtClean="0"/>
              <a:t>sledkov</a:t>
            </a:r>
            <a:r>
              <a:rPr lang="en-US" dirty="0" smtClean="0"/>
              <a:t> s </a:t>
            </a:r>
            <a:r>
              <a:rPr lang="sk-SK" dirty="0" smtClean="0"/>
              <a:t>P</a:t>
            </a:r>
            <a:r>
              <a:rPr lang="en-US" dirty="0" smtClean="0"/>
              <a:t>age</a:t>
            </a:r>
            <a:r>
              <a:rPr lang="sk-SK" dirty="0" smtClean="0"/>
              <a:t>R</a:t>
            </a:r>
            <a:r>
              <a:rPr lang="en-US" dirty="0" err="1" smtClean="0"/>
              <a:t>ank-om</a:t>
            </a:r>
            <a:r>
              <a:rPr lang="en-US" dirty="0" smtClean="0"/>
              <a:t> </a:t>
            </a:r>
            <a:r>
              <a:rPr lang="sk-SK" dirty="0" smtClean="0"/>
              <a:t>hodnotených stránok pomocou náhodných používateľov</a:t>
            </a:r>
            <a:endParaRPr lang="en-US" dirty="0" smtClean="0"/>
          </a:p>
          <a:p>
            <a:pPr lvl="2"/>
            <a:r>
              <a:rPr lang="sk-SK" dirty="0" smtClean="0"/>
              <a:t>V danej doméne</a:t>
            </a:r>
          </a:p>
          <a:p>
            <a:pPr lvl="2"/>
            <a:r>
              <a:rPr lang="sk-SK" dirty="0" smtClean="0"/>
              <a:t>Pri </a:t>
            </a:r>
            <a:r>
              <a:rPr lang="sk-SK" dirty="0" err="1" smtClean="0"/>
              <a:t>vyhľadávani</a:t>
            </a:r>
            <a:endParaRPr lang="sk-SK" dirty="0" smtClean="0"/>
          </a:p>
          <a:p>
            <a:pPr lvl="1"/>
            <a:r>
              <a:rPr lang="sk-SK" dirty="0" smtClean="0"/>
              <a:t>Ovplyvnenie PageRanku</a:t>
            </a:r>
          </a:p>
          <a:p>
            <a:r>
              <a:rPr lang="sk-SK" dirty="0" smtClean="0"/>
              <a:t>Implementácia a vylepšenia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Mikroblog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Forma blogu odlišujúca sa dĺžkou príspevku</a:t>
            </a:r>
          </a:p>
          <a:p>
            <a:r>
              <a:rPr lang="sk-SK" dirty="0" smtClean="0"/>
              <a:t>Dostupnosť</a:t>
            </a:r>
          </a:p>
          <a:p>
            <a:pPr lvl="1"/>
            <a:r>
              <a:rPr lang="sk-SK" dirty="0" smtClean="0"/>
              <a:t>Obrovské množstvo aplikácií</a:t>
            </a:r>
          </a:p>
          <a:p>
            <a:pPr lvl="1"/>
            <a:r>
              <a:rPr lang="sk-SK" dirty="0" smtClean="0"/>
              <a:t>Dostupnosť na rôznych zariadenia</a:t>
            </a:r>
          </a:p>
          <a:p>
            <a:r>
              <a:rPr lang="sk-SK" dirty="0" smtClean="0"/>
              <a:t>Aktuálnosť</a:t>
            </a:r>
          </a:p>
          <a:p>
            <a:r>
              <a:rPr lang="sk-SK" dirty="0" smtClean="0"/>
              <a:t>Stručný a jasný obsah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Twitter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Mikr</a:t>
            </a:r>
            <a:r>
              <a:rPr lang="en-US" dirty="0" smtClean="0"/>
              <a:t>o</a:t>
            </a:r>
            <a:r>
              <a:rPr lang="sk-SK" dirty="0" smtClean="0"/>
              <a:t>blog uverejnený v Júli 2006</a:t>
            </a:r>
          </a:p>
          <a:p>
            <a:r>
              <a:rPr lang="sk-SK" dirty="0" smtClean="0"/>
              <a:t>Koniec roka 2009 – 2 miliardy pípnutí za 3</a:t>
            </a:r>
            <a:r>
              <a:rPr lang="en-US" dirty="0" smtClean="0"/>
              <a:t> </a:t>
            </a:r>
            <a:r>
              <a:rPr lang="sk-SK" dirty="0" smtClean="0"/>
              <a:t>mesiace</a:t>
            </a:r>
          </a:p>
          <a:p>
            <a:r>
              <a:rPr lang="sk-SK" dirty="0" smtClean="0"/>
              <a:t>Rok 2010  viac ako 50 miliónov pípnutí za deň a stále stúpa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Špecifiká </a:t>
            </a:r>
            <a:r>
              <a:rPr lang="sk-SK" dirty="0" err="1" smtClean="0"/>
              <a:t>mikroblogu</a:t>
            </a:r>
            <a:r>
              <a:rPr lang="sk-SK" dirty="0" smtClean="0"/>
              <a:t> </a:t>
            </a:r>
            <a:r>
              <a:rPr lang="sk-SK" dirty="0" err="1" smtClean="0"/>
              <a:t>Twitter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Dĺžka príspevkov 140</a:t>
            </a:r>
            <a:r>
              <a:rPr lang="en-US" dirty="0" smtClean="0"/>
              <a:t> </a:t>
            </a:r>
            <a:r>
              <a:rPr lang="en-US" dirty="0" err="1" smtClean="0"/>
              <a:t>znakov</a:t>
            </a:r>
            <a:endParaRPr lang="en-US" dirty="0" smtClean="0"/>
          </a:p>
          <a:p>
            <a:r>
              <a:rPr lang="en-US" dirty="0" err="1" smtClean="0"/>
              <a:t>Hashtags</a:t>
            </a:r>
            <a:endParaRPr lang="en-US" dirty="0" smtClean="0"/>
          </a:p>
          <a:p>
            <a:pPr lvl="1"/>
            <a:r>
              <a:rPr lang="en-US" dirty="0" err="1" smtClean="0"/>
              <a:t>Ozna</a:t>
            </a:r>
            <a:r>
              <a:rPr lang="sk-SK" dirty="0" err="1" smtClean="0"/>
              <a:t>čenie</a:t>
            </a:r>
            <a:r>
              <a:rPr lang="sk-SK" dirty="0" smtClean="0"/>
              <a:t> </a:t>
            </a:r>
            <a:r>
              <a:rPr lang="en-US" i="1" dirty="0" smtClean="0"/>
              <a:t>#</a:t>
            </a:r>
          </a:p>
          <a:p>
            <a:pPr lvl="1"/>
            <a:r>
              <a:rPr lang="en-US" dirty="0" smtClean="0"/>
              <a:t>Mo</a:t>
            </a:r>
            <a:r>
              <a:rPr lang="sk-SK" dirty="0" err="1" smtClean="0"/>
              <a:t>žnosť</a:t>
            </a:r>
            <a:r>
              <a:rPr lang="sk-SK" dirty="0" smtClean="0"/>
              <a:t> triediť a vyhľadávať</a:t>
            </a:r>
            <a:endParaRPr lang="en-US" dirty="0" smtClean="0"/>
          </a:p>
          <a:p>
            <a:r>
              <a:rPr lang="en-US" dirty="0" err="1" smtClean="0"/>
              <a:t>Priame</a:t>
            </a:r>
            <a:r>
              <a:rPr lang="en-US" dirty="0" smtClean="0"/>
              <a:t> </a:t>
            </a:r>
            <a:r>
              <a:rPr lang="en-US" dirty="0" err="1" smtClean="0"/>
              <a:t>spr</a:t>
            </a:r>
            <a:r>
              <a:rPr lang="sk-SK" dirty="0" err="1" smtClean="0"/>
              <a:t>ávy</a:t>
            </a:r>
            <a:r>
              <a:rPr lang="sk-SK" dirty="0" smtClean="0"/>
              <a:t> - </a:t>
            </a:r>
            <a:r>
              <a:rPr lang="en-US" dirty="0" smtClean="0"/>
              <a:t>Direct </a:t>
            </a:r>
            <a:r>
              <a:rPr lang="en-US" dirty="0" smtClean="0"/>
              <a:t>post (@user) </a:t>
            </a:r>
            <a:endParaRPr lang="sk-SK" dirty="0" smtClean="0"/>
          </a:p>
          <a:p>
            <a:pPr lvl="1"/>
            <a:r>
              <a:rPr lang="en-US" dirty="0" smtClean="0"/>
              <a:t>v </a:t>
            </a:r>
            <a:r>
              <a:rPr lang="sk-SK" dirty="0" smtClean="0"/>
              <a:t>2009 obsahuje 25,4</a:t>
            </a:r>
            <a:r>
              <a:rPr lang="en-US" dirty="0" smtClean="0"/>
              <a:t>%</a:t>
            </a:r>
            <a:r>
              <a:rPr lang="sk-SK" dirty="0" smtClean="0"/>
              <a:t> pípnutí</a:t>
            </a:r>
          </a:p>
          <a:p>
            <a:pPr lvl="1"/>
            <a:r>
              <a:rPr lang="sk-SK" dirty="0" smtClean="0"/>
              <a:t>Forma diskusie, podnecuje prispievanie</a:t>
            </a:r>
          </a:p>
          <a:p>
            <a:pPr lvl="1"/>
            <a:endParaRPr lang="sk-SK" dirty="0" smtClean="0"/>
          </a:p>
          <a:p>
            <a:pPr lvl="1">
              <a:buNone/>
            </a:pPr>
            <a:endParaRPr lang="sk-SK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Špecifiká </a:t>
            </a:r>
            <a:r>
              <a:rPr lang="sk-SK" dirty="0" err="1" smtClean="0"/>
              <a:t>mikroblogu</a:t>
            </a:r>
            <a:r>
              <a:rPr lang="sk-SK" dirty="0" smtClean="0"/>
              <a:t> </a:t>
            </a:r>
            <a:r>
              <a:rPr lang="sk-SK" dirty="0" err="1" smtClean="0"/>
              <a:t>Twitter</a:t>
            </a:r>
            <a:r>
              <a:rPr lang="sk-SK" dirty="0" smtClean="0"/>
              <a:t> 2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Followers</a:t>
            </a:r>
            <a:r>
              <a:rPr lang="sk-SK" dirty="0" smtClean="0"/>
              <a:t> - nasledovníci</a:t>
            </a:r>
          </a:p>
          <a:p>
            <a:pPr lvl="1"/>
            <a:r>
              <a:rPr lang="sk-SK" dirty="0" smtClean="0"/>
              <a:t>Jednosmerná väzba bez potvrdenia</a:t>
            </a:r>
          </a:p>
          <a:p>
            <a:pPr lvl="1"/>
            <a:r>
              <a:rPr lang="sk-SK" dirty="0"/>
              <a:t>80,5% používateľov nasleduje 80% vlastných </a:t>
            </a:r>
            <a:r>
              <a:rPr lang="sk-SK" dirty="0" smtClean="0"/>
              <a:t>nasledovníkov</a:t>
            </a:r>
          </a:p>
          <a:p>
            <a:pPr lvl="1"/>
            <a:r>
              <a:rPr lang="sk-SK" dirty="0" smtClean="0"/>
              <a:t>Počet nasledovníkov nepriamo vplýva na frekvenciu prispievania</a:t>
            </a:r>
          </a:p>
          <a:p>
            <a:r>
              <a:rPr lang="sk-SK" dirty="0" smtClean="0"/>
              <a:t>Skracovanie odkazov</a:t>
            </a:r>
          </a:p>
          <a:p>
            <a:pPr lvl="1"/>
            <a:r>
              <a:rPr lang="sk-SK" dirty="0" smtClean="0"/>
              <a:t>Štandardne </a:t>
            </a:r>
            <a:r>
              <a:rPr lang="sk-SK" dirty="0" err="1" smtClean="0"/>
              <a:t>bit.ly</a:t>
            </a:r>
            <a:endParaRPr lang="sk-SK" dirty="0" smtClean="0"/>
          </a:p>
          <a:p>
            <a:r>
              <a:rPr lang="sk-SK" dirty="0" err="1" smtClean="0"/>
              <a:t>Favourites</a:t>
            </a:r>
            <a:r>
              <a:rPr lang="sk-SK" dirty="0" smtClean="0"/>
              <a:t> – obľúbené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Špecifiká </a:t>
            </a:r>
            <a:r>
              <a:rPr lang="sk-SK" dirty="0" err="1" smtClean="0"/>
              <a:t>mikroblogu</a:t>
            </a:r>
            <a:r>
              <a:rPr lang="sk-SK" dirty="0" smtClean="0"/>
              <a:t> </a:t>
            </a:r>
            <a:r>
              <a:rPr lang="sk-SK" dirty="0" err="1" smtClean="0"/>
              <a:t>Twitter</a:t>
            </a:r>
            <a:r>
              <a:rPr lang="sk-SK" dirty="0" smtClean="0"/>
              <a:t> 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Geografické určenie pípnutia</a:t>
            </a:r>
          </a:p>
          <a:p>
            <a:r>
              <a:rPr lang="sk-SK" dirty="0" smtClean="0"/>
              <a:t>Znovu pípnutie - </a:t>
            </a:r>
            <a:r>
              <a:rPr lang="sk-SK" dirty="0" err="1" smtClean="0"/>
              <a:t>retweet</a:t>
            </a:r>
            <a:endParaRPr lang="sk-SK" dirty="0" smtClean="0"/>
          </a:p>
          <a:p>
            <a:pPr lvl="1"/>
            <a:r>
              <a:rPr lang="sk-SK" dirty="0" smtClean="0"/>
              <a:t>Viac sa </a:t>
            </a:r>
            <a:r>
              <a:rPr lang="sk-SK" dirty="0" smtClean="0"/>
              <a:t>znovu pípajú príspevky </a:t>
            </a:r>
            <a:r>
              <a:rPr lang="sk-SK" dirty="0" smtClean="0"/>
              <a:t>od ľudí s menšou frekvenciou prispievania</a:t>
            </a:r>
          </a:p>
          <a:p>
            <a:r>
              <a:rPr lang="sk-SK" dirty="0" smtClean="0"/>
              <a:t>Veľa rôznych aplikácií</a:t>
            </a:r>
          </a:p>
          <a:p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331640" y="4365104"/>
          <a:ext cx="6336704" cy="2337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Špecifiká </a:t>
            </a:r>
            <a:r>
              <a:rPr lang="sk-SK" dirty="0" err="1" smtClean="0"/>
              <a:t>mikroblogu</a:t>
            </a:r>
            <a:r>
              <a:rPr lang="sk-SK" dirty="0" smtClean="0"/>
              <a:t> </a:t>
            </a:r>
            <a:r>
              <a:rPr lang="sk-SK" dirty="0" err="1" smtClean="0"/>
              <a:t>Twitter</a:t>
            </a:r>
            <a:r>
              <a:rPr lang="sk-SK" dirty="0" smtClean="0"/>
              <a:t> 4</a:t>
            </a:r>
            <a:endParaRPr lang="sk-SK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2008" y="1340768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Zaujímava</a:t>
            </a:r>
            <a:r>
              <a:rPr lang="sk-SK" dirty="0" smtClean="0"/>
              <a:t> oblasť pre výskum</a:t>
            </a:r>
          </a:p>
          <a:p>
            <a:r>
              <a:rPr lang="sk-SK" dirty="0" smtClean="0"/>
              <a:t>Veľké množstvo dát na analýzu</a:t>
            </a:r>
          </a:p>
          <a:p>
            <a:r>
              <a:rPr lang="sk-SK" dirty="0" smtClean="0"/>
              <a:t>Aktuálnosť</a:t>
            </a:r>
          </a:p>
          <a:p>
            <a:r>
              <a:rPr lang="sk-SK" dirty="0" smtClean="0"/>
              <a:t>Nemoderované používateľské dáta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669</TotalTime>
  <Words>459</Words>
  <Application>Microsoft Office PowerPoint</Application>
  <PresentationFormat>On-screen Show (4:3)</PresentationFormat>
  <Paragraphs>123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Urban</vt:lpstr>
      <vt:lpstr>Equation</vt:lpstr>
      <vt:lpstr>Využitie mikroblogov na hodnotenie zdrojov na webe</vt:lpstr>
      <vt:lpstr>Obsah</vt:lpstr>
      <vt:lpstr>Mikroblog</vt:lpstr>
      <vt:lpstr>Twitter</vt:lpstr>
      <vt:lpstr>Špecifiká mikroblogu Twitter</vt:lpstr>
      <vt:lpstr>Špecifiká mikroblogu Twitter 2</vt:lpstr>
      <vt:lpstr>Špecifiká mikroblogu Twitter 3</vt:lpstr>
      <vt:lpstr>Špecifiká mikroblogu Twitter 4</vt:lpstr>
      <vt:lpstr>Motivácia</vt:lpstr>
      <vt:lpstr>Základná schéma grafu</vt:lpstr>
      <vt:lpstr>Ohodnocovacie grafové algoritmy</vt:lpstr>
      <vt:lpstr>TunkRank</vt:lpstr>
      <vt:lpstr>TwitterRank</vt:lpstr>
      <vt:lpstr>Prvá verzia</vt:lpstr>
      <vt:lpstr>Výsledky</vt:lpstr>
      <vt:lpstr>Môj algoritmus</vt:lpstr>
      <vt:lpstr>MajerRank</vt:lpstr>
      <vt:lpstr>Experiment</vt:lpstr>
      <vt:lpstr>Záver</vt:lpstr>
      <vt:lpstr>Čo ďalej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mikroblogov na hodnotenie zdrojov na webe</dc:title>
  <dc:creator>tomaj</dc:creator>
  <cp:lastModifiedBy>tomaj</cp:lastModifiedBy>
  <cp:revision>267</cp:revision>
  <dcterms:created xsi:type="dcterms:W3CDTF">2010-11-28T11:24:41Z</dcterms:created>
  <dcterms:modified xsi:type="dcterms:W3CDTF">2010-12-08T09:06:55Z</dcterms:modified>
</cp:coreProperties>
</file>