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6" r:id="rId7"/>
    <p:sldId id="264" r:id="rId8"/>
    <p:sldId id="267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62464" autoAdjust="0"/>
  </p:normalViewPr>
  <p:slideViewPr>
    <p:cSldViewPr>
      <p:cViewPr varScale="1">
        <p:scale>
          <a:sx n="54" d="100"/>
          <a:sy n="54" d="100"/>
        </p:scale>
        <p:origin x="18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A9482-09CB-4EE6-891E-6BA4FFE5266C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F6DD5-43C1-4D5E-BAB8-9CA01EB962E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9854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5B79C-C72B-4490-98F9-4A10693B1AA6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86EEB-A053-4A32-9438-63D116776F7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260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Kontext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k-SK" dirty="0" err="1" smtClean="0"/>
              <a:t>šej</a:t>
            </a:r>
            <a:r>
              <a:rPr lang="sk-SK" baseline="0" dirty="0" smtClean="0"/>
              <a:t> práce je </a:t>
            </a:r>
            <a:r>
              <a:rPr lang="sk-SK" baseline="0" dirty="0" err="1" smtClean="0"/>
              <a:t>otázkova</a:t>
            </a:r>
            <a:r>
              <a:rPr lang="en-US" baseline="0" dirty="0" smtClean="0"/>
              <a:t>c</a:t>
            </a:r>
            <a:r>
              <a:rPr lang="sk-SK" dirty="0" smtClean="0"/>
              <a:t>.</a:t>
            </a:r>
            <a:r>
              <a:rPr lang="sk-SK" baseline="0" dirty="0" smtClean="0"/>
              <a:t> Už tu na </a:t>
            </a:r>
            <a:r>
              <a:rPr lang="sk-SK" baseline="0" dirty="0" err="1" smtClean="0"/>
              <a:t>pewe</a:t>
            </a:r>
            <a:r>
              <a:rPr lang="sk-SK" baseline="0" dirty="0" smtClean="0"/>
              <a:t> o </a:t>
            </a:r>
            <a:r>
              <a:rPr lang="sk-SK" baseline="0" dirty="0" err="1" smtClean="0"/>
              <a:t>nom</a:t>
            </a:r>
            <a:r>
              <a:rPr lang="sk-SK" baseline="0" dirty="0" smtClean="0"/>
              <a:t> bolo viacero </a:t>
            </a:r>
            <a:r>
              <a:rPr lang="sk-SK" baseline="0" dirty="0" err="1" smtClean="0"/>
              <a:t>prezentaci</a:t>
            </a:r>
            <a:r>
              <a:rPr lang="sk-SK" baseline="0" dirty="0" smtClean="0"/>
              <a:t> a </a:t>
            </a:r>
            <a:r>
              <a:rPr lang="sk-SK" baseline="0" dirty="0" err="1" smtClean="0"/>
              <a:t>novych</a:t>
            </a:r>
            <a:r>
              <a:rPr lang="sk-SK" baseline="0" dirty="0" smtClean="0"/>
              <a:t> </a:t>
            </a:r>
            <a:r>
              <a:rPr lang="sk-SK" baseline="0" dirty="0" err="1" smtClean="0"/>
              <a:t>clenov</a:t>
            </a:r>
            <a:r>
              <a:rPr lang="sk-SK" baseline="0" dirty="0" smtClean="0"/>
              <a:t> pravdepodobne zastihol na predmete psi, </a:t>
            </a:r>
            <a:r>
              <a:rPr lang="sk-SK" baseline="0" dirty="0" err="1" smtClean="0"/>
              <a:t>cize</a:t>
            </a:r>
            <a:r>
              <a:rPr lang="sk-SK" baseline="0" dirty="0" smtClean="0"/>
              <a:t> </a:t>
            </a:r>
            <a:r>
              <a:rPr lang="sk-SK" baseline="0" dirty="0" err="1" smtClean="0"/>
              <a:t>opisem</a:t>
            </a:r>
            <a:r>
              <a:rPr lang="sk-SK" baseline="0" dirty="0" smtClean="0"/>
              <a:t> ho iba v skratke. </a:t>
            </a:r>
            <a:r>
              <a:rPr lang="sk-SK" baseline="0" dirty="0" err="1" smtClean="0"/>
              <a:t>Otázkovač</a:t>
            </a:r>
            <a:r>
              <a:rPr lang="sk-SK" baseline="0" dirty="0" smtClean="0"/>
              <a:t> </a:t>
            </a:r>
            <a:r>
              <a:rPr lang="sk-SK" baseline="0" dirty="0" err="1" smtClean="0"/>
              <a:t>sluzi</a:t>
            </a:r>
            <a:r>
              <a:rPr lang="sk-SK" baseline="0" dirty="0" smtClean="0"/>
              <a:t> na hodnotenie </a:t>
            </a:r>
            <a:r>
              <a:rPr lang="sk-SK" baseline="0" dirty="0" err="1" smtClean="0"/>
              <a:t>dvojic</a:t>
            </a:r>
            <a:r>
              <a:rPr lang="sk-SK" baseline="0" dirty="0" smtClean="0"/>
              <a:t> </a:t>
            </a:r>
            <a:r>
              <a:rPr lang="sk-SK" baseline="0" dirty="0" err="1" smtClean="0"/>
              <a:t>otazka</a:t>
            </a:r>
            <a:r>
              <a:rPr lang="sk-SK" baseline="0" dirty="0" smtClean="0"/>
              <a:t> </a:t>
            </a:r>
            <a:r>
              <a:rPr lang="sk-SK" baseline="0" dirty="0" err="1" smtClean="0"/>
              <a:t>odpoved</a:t>
            </a:r>
            <a:r>
              <a:rPr lang="sk-SK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(zozbierané z testov na cvičeniach PSI )</a:t>
            </a:r>
            <a:r>
              <a:rPr lang="sk-SK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k-SK" dirty="0" smtClean="0"/>
              <a:t>škále od 0 po 1.</a:t>
            </a:r>
          </a:p>
          <a:p>
            <a:pPr>
              <a:buNone/>
            </a:pPr>
            <a:r>
              <a:rPr lang="sk-SK" dirty="0" smtClean="0"/>
              <a:t>Po ohodnotení študent dostáva spätnú väzbu</a:t>
            </a:r>
            <a:r>
              <a:rPr lang="sk-SK" baseline="0" dirty="0" smtClean="0"/>
              <a:t> - </a:t>
            </a:r>
            <a:r>
              <a:rPr lang="sk-SK" dirty="0" smtClean="0"/>
              <a:t>Sumárne hodnotenie ostatných, zobrazenie komentárov. </a:t>
            </a:r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ziskane</a:t>
            </a:r>
            <a:r>
              <a:rPr lang="sk-SK" baseline="0" dirty="0" smtClean="0"/>
              <a:t> z </a:t>
            </a:r>
            <a:r>
              <a:rPr lang="sk-SK" baseline="0" dirty="0" err="1" smtClean="0"/>
              <a:t>otazkovaca</a:t>
            </a:r>
            <a:r>
              <a:rPr lang="sk-SK" baseline="0" dirty="0" smtClean="0"/>
              <a:t> boli </a:t>
            </a:r>
            <a:r>
              <a:rPr lang="sk-SK" baseline="0" dirty="0" err="1" smtClean="0"/>
              <a:t>vyuzite</a:t>
            </a:r>
            <a:r>
              <a:rPr lang="sk-SK" baseline="0" dirty="0" smtClean="0"/>
              <a:t> v </a:t>
            </a:r>
            <a:r>
              <a:rPr lang="sk-SK" baseline="0" dirty="0" err="1" smtClean="0"/>
              <a:t>experimnte</a:t>
            </a:r>
            <a:r>
              <a:rPr lang="sk-SK" baseline="0" dirty="0" smtClean="0"/>
              <a:t>, </a:t>
            </a:r>
            <a:r>
              <a:rPr lang="sk-SK" baseline="0" dirty="0" err="1" smtClean="0"/>
              <a:t>ktory</a:t>
            </a:r>
            <a:r>
              <a:rPr lang="sk-SK" baseline="0" dirty="0" smtClean="0"/>
              <a:t> sa </a:t>
            </a:r>
            <a:r>
              <a:rPr lang="sk-SK" baseline="0" dirty="0" err="1" smtClean="0"/>
              <a:t>snazil</a:t>
            </a:r>
            <a:r>
              <a:rPr lang="sk-SK" baseline="0" dirty="0" smtClean="0"/>
              <a:t> </a:t>
            </a:r>
            <a:r>
              <a:rPr lang="sk-SK" baseline="0" dirty="0" err="1" smtClean="0"/>
              <a:t>interpretovat</a:t>
            </a:r>
            <a:r>
              <a:rPr lang="sk-SK" baseline="0" dirty="0" smtClean="0"/>
              <a:t> </a:t>
            </a:r>
            <a:r>
              <a:rPr lang="sk-SK" baseline="0" dirty="0" err="1" smtClean="0"/>
              <a:t>odpoved</a:t>
            </a:r>
            <a:r>
              <a:rPr lang="sk-SK" baseline="0" dirty="0" smtClean="0"/>
              <a:t> davu, </a:t>
            </a:r>
            <a:r>
              <a:rPr lang="sk-SK" baseline="0" dirty="0" err="1" smtClean="0"/>
              <a:t>cize</a:t>
            </a:r>
            <a:r>
              <a:rPr lang="sk-SK" baseline="0" dirty="0" smtClean="0"/>
              <a:t> </a:t>
            </a:r>
            <a:r>
              <a:rPr lang="en-US" b="1" baseline="0" dirty="0" err="1" smtClean="0"/>
              <a:t>interpretaciou</a:t>
            </a:r>
            <a:r>
              <a:rPr lang="sk-SK" baseline="0" dirty="0" smtClean="0"/>
              <a:t> </a:t>
            </a:r>
            <a:r>
              <a:rPr lang="sk-SK" b="1" baseline="0" dirty="0" err="1" smtClean="0"/>
              <a:t>hodnoteni</a:t>
            </a:r>
            <a:r>
              <a:rPr lang="sk-SK" b="1" baseline="0" dirty="0" smtClean="0"/>
              <a:t> </a:t>
            </a:r>
            <a:r>
              <a:rPr lang="sk-SK" b="1" baseline="0" dirty="0" err="1" smtClean="0"/>
              <a:t>zistit</a:t>
            </a:r>
            <a:r>
              <a:rPr lang="sk-SK" b="1" baseline="0" dirty="0" smtClean="0"/>
              <a:t>, ci bol dav </a:t>
            </a:r>
            <a:r>
              <a:rPr lang="sk-SK" b="1" baseline="0" dirty="0" err="1" smtClean="0"/>
              <a:t>schopny</a:t>
            </a:r>
            <a:r>
              <a:rPr lang="sk-SK" b="1" baseline="0" dirty="0" smtClean="0"/>
              <a:t> </a:t>
            </a:r>
            <a:r>
              <a:rPr lang="sk-SK" b="1" baseline="0" dirty="0" err="1" smtClean="0"/>
              <a:t>urcit</a:t>
            </a:r>
            <a:r>
              <a:rPr lang="sk-SK" b="1" baseline="0" dirty="0" smtClean="0"/>
              <a:t> </a:t>
            </a:r>
            <a:r>
              <a:rPr lang="sk-SK" b="1" baseline="0" dirty="0" err="1" smtClean="0"/>
              <a:t>spravnost</a:t>
            </a:r>
            <a:r>
              <a:rPr lang="sk-SK" b="1" baseline="0" dirty="0" smtClean="0"/>
              <a:t> odpovede</a:t>
            </a:r>
            <a:r>
              <a:rPr lang="sk-SK" baseline="0" dirty="0" smtClean="0"/>
              <a:t>. Tato </a:t>
            </a:r>
            <a:r>
              <a:rPr lang="sk-SK" baseline="0" dirty="0" err="1" smtClean="0"/>
              <a:t>interpretacia</a:t>
            </a:r>
            <a:r>
              <a:rPr lang="sk-SK" baseline="0" dirty="0" smtClean="0"/>
              <a:t> bola pomerne </a:t>
            </a:r>
            <a:r>
              <a:rPr lang="sk-SK" baseline="0" dirty="0" err="1" smtClean="0"/>
              <a:t>jednoducha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Vyhodnotenie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prebehlo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pouzitia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diskretneho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expertneho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hodnotenia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spravne</a:t>
            </a:r>
            <a:r>
              <a:rPr lang="en-US" baseline="0" dirty="0" smtClean="0"/>
              <a:t>/</a:t>
            </a:r>
            <a:r>
              <a:rPr lang="en-US" baseline="0" dirty="0" err="1" smtClean="0"/>
              <a:t>nespravne</a:t>
            </a:r>
            <a:r>
              <a:rPr lang="en-US" baseline="0" dirty="0" smtClean="0"/>
              <a:t>) a u</a:t>
            </a:r>
            <a:r>
              <a:rPr lang="sk-SK" baseline="0" dirty="0" err="1" smtClean="0"/>
              <a:t>spesnost</a:t>
            </a:r>
            <a:r>
              <a:rPr lang="sk-SK" baseline="0" dirty="0" smtClean="0"/>
              <a:t> </a:t>
            </a:r>
            <a:r>
              <a:rPr lang="sk-SK" baseline="0" dirty="0" smtClean="0"/>
              <a:t>bola </a:t>
            </a:r>
            <a:r>
              <a:rPr lang="sk-SK" baseline="0" dirty="0" err="1" smtClean="0"/>
              <a:t>relativne</a:t>
            </a:r>
            <a:r>
              <a:rPr lang="sk-SK" baseline="0" dirty="0" smtClean="0"/>
              <a:t> </a:t>
            </a:r>
            <a:r>
              <a:rPr lang="sk-SK" baseline="0" dirty="0" err="1" smtClean="0"/>
              <a:t>priazniva</a:t>
            </a:r>
            <a:r>
              <a:rPr lang="sk-SK" baseline="0" dirty="0" smtClean="0"/>
              <a:t> a </a:t>
            </a:r>
            <a:r>
              <a:rPr lang="sk-SK" baseline="0" dirty="0" err="1" smtClean="0"/>
              <a:t>sice</a:t>
            </a:r>
            <a:r>
              <a:rPr lang="sk-SK" baseline="0" dirty="0" smtClean="0"/>
              <a:t> 84</a:t>
            </a:r>
            <a:r>
              <a:rPr lang="en-US" baseline="0" dirty="0" smtClean="0"/>
              <a:t>%. No my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myslime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existuje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priestor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zlepsenie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pouzitim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zlozitejsich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pristupov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preto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experiment </a:t>
            </a:r>
            <a:r>
              <a:rPr lang="en-US" baseline="0" dirty="0" err="1" smtClean="0"/>
              <a:t>chceli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nadviazat</a:t>
            </a:r>
            <a:r>
              <a:rPr lang="en-US" baseline="0" dirty="0" smtClean="0"/>
              <a:t>.</a:t>
            </a:r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86EEB-A053-4A32-9438-63D116776F7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48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 smtClean="0"/>
              <a:t>Jednak</a:t>
            </a:r>
            <a:r>
              <a:rPr lang="en-US" b="1" dirty="0" smtClean="0"/>
              <a:t> z</a:t>
            </a:r>
            <a:r>
              <a:rPr lang="en-US" b="1" baseline="0" dirty="0" smtClean="0"/>
              <a:t> </a:t>
            </a:r>
            <a:r>
              <a:rPr lang="en-US" b="1" baseline="0" dirty="0" smtClean="0"/>
              <a:t>“</a:t>
            </a:r>
            <a:r>
              <a:rPr lang="en-US" b="1" baseline="0" dirty="0" err="1" smtClean="0"/>
              <a:t>pedagogickeho</a:t>
            </a:r>
            <a:r>
              <a:rPr lang="en-US" b="1" baseline="0" dirty="0" smtClean="0"/>
              <a:t>” </a:t>
            </a:r>
            <a:r>
              <a:rPr lang="en-US" b="1" baseline="0" dirty="0" err="1" smtClean="0"/>
              <a:t>hladiska</a:t>
            </a:r>
            <a:r>
              <a:rPr lang="en-US" b="1" baseline="0" dirty="0" smtClean="0"/>
              <a:t> </a:t>
            </a:r>
            <a:r>
              <a:rPr lang="en-US" b="1" dirty="0" err="1" smtClean="0"/>
              <a:t>chceme</a:t>
            </a:r>
            <a:r>
              <a:rPr lang="en-US" b="1" dirty="0" smtClean="0"/>
              <a:t> </a:t>
            </a:r>
            <a:r>
              <a:rPr lang="en-US" b="1" dirty="0" err="1" smtClean="0"/>
              <a:t>studentom</a:t>
            </a:r>
            <a:r>
              <a:rPr lang="en-US" b="1" dirty="0" smtClean="0"/>
              <a:t> </a:t>
            </a:r>
            <a:r>
              <a:rPr lang="en-US" b="1" dirty="0" err="1" smtClean="0"/>
              <a:t>poskytnut</a:t>
            </a:r>
            <a:r>
              <a:rPr lang="en-US" b="1" dirty="0" smtClean="0"/>
              <a:t> </a:t>
            </a:r>
            <a:r>
              <a:rPr lang="en-US" b="1" dirty="0" err="1" smtClean="0"/>
              <a:t>interaktivne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cvicenie</a:t>
            </a:r>
            <a:r>
              <a:rPr lang="en-US" b="1" baseline="0" dirty="0" smtClean="0"/>
              <a:t>, resp.  </a:t>
            </a:r>
            <a:r>
              <a:rPr lang="en-US" b="1" baseline="0" dirty="0" err="1" smtClean="0"/>
              <a:t>Rozsirit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existujuce</a:t>
            </a:r>
            <a:r>
              <a:rPr lang="en-US" b="1" baseline="0" dirty="0" smtClean="0"/>
              <a:t>. MPS a MSI</a:t>
            </a:r>
            <a:endParaRPr lang="en-US" b="1" dirty="0" smtClean="0"/>
          </a:p>
          <a:p>
            <a:r>
              <a:rPr lang="en-US" dirty="0" err="1" smtClean="0"/>
              <a:t>Dalsim</a:t>
            </a:r>
            <a:r>
              <a:rPr lang="en-US" dirty="0" smtClean="0"/>
              <a:t> </a:t>
            </a:r>
            <a:r>
              <a:rPr lang="en-US" dirty="0" err="1" smtClean="0"/>
              <a:t>prinosom</a:t>
            </a:r>
            <a:r>
              <a:rPr lang="en-US" dirty="0" smtClean="0"/>
              <a:t>, </a:t>
            </a:r>
            <a:r>
              <a:rPr lang="en-US" dirty="0" err="1" smtClean="0"/>
              <a:t>ktory</a:t>
            </a:r>
            <a:r>
              <a:rPr lang="en-US" dirty="0" smtClean="0"/>
              <a:t> </a:t>
            </a:r>
            <a:r>
              <a:rPr lang="en-US" dirty="0" err="1" smtClean="0"/>
              <a:t>mozno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oznacit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vyskumny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zlepsenie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interpretacie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davu</a:t>
            </a:r>
            <a:r>
              <a:rPr lang="en-US" baseline="0" dirty="0" smtClean="0"/>
              <a:t> v </a:t>
            </a:r>
            <a:r>
              <a:rPr lang="en-US" baseline="0" dirty="0" err="1" smtClean="0"/>
              <a:t>takomto</a:t>
            </a:r>
            <a:r>
              <a:rPr lang="en-US" baseline="0" dirty="0" smtClean="0"/>
              <a:t> type </a:t>
            </a:r>
            <a:r>
              <a:rPr lang="en-US" baseline="0" dirty="0" err="1" smtClean="0"/>
              <a:t>uloh</a:t>
            </a:r>
            <a:r>
              <a:rPr lang="en-US" baseline="0" dirty="0" smtClean="0"/>
              <a:t>. (to </a:t>
            </a:r>
            <a:r>
              <a:rPr lang="en-US" baseline="0" dirty="0" err="1" smtClean="0"/>
              <a:t>znamena</a:t>
            </a:r>
            <a:r>
              <a:rPr lang="en-US" baseline="0" dirty="0" smtClean="0"/>
              <a:t> v </a:t>
            </a:r>
            <a:r>
              <a:rPr lang="en-US" baseline="0" dirty="0" err="1" smtClean="0"/>
              <a:t>otazkach</a:t>
            </a:r>
            <a:r>
              <a:rPr lang="en-US" baseline="0" dirty="0" smtClean="0"/>
              <a:t> Pravda/</a:t>
            </a:r>
            <a:r>
              <a:rPr lang="en-US" baseline="0" dirty="0" err="1" smtClean="0"/>
              <a:t>nepravda</a:t>
            </a:r>
            <a:r>
              <a:rPr lang="en-US" baseline="0" dirty="0" smtClean="0"/>
              <a:t> </a:t>
            </a:r>
            <a:r>
              <a:rPr lang="en-US" dirty="0" smtClean="0"/>
              <a:t>Na </a:t>
            </a:r>
            <a:r>
              <a:rPr lang="en-US" dirty="0" smtClean="0"/>
              <a:t>to </a:t>
            </a:r>
            <a:r>
              <a:rPr lang="en-US" dirty="0" err="1" smtClean="0"/>
              <a:t>potrebujeme</a:t>
            </a:r>
            <a:r>
              <a:rPr lang="en-US" dirty="0" smtClean="0"/>
              <a:t> </a:t>
            </a:r>
            <a:r>
              <a:rPr lang="en-US" dirty="0" err="1" smtClean="0"/>
              <a:t>experimentovat</a:t>
            </a:r>
            <a:r>
              <a:rPr lang="en-US" dirty="0" smtClean="0"/>
              <a:t> s </a:t>
            </a:r>
            <a:r>
              <a:rPr lang="en-US" dirty="0" err="1" smtClean="0"/>
              <a:t>intepretaciou</a:t>
            </a:r>
            <a:r>
              <a:rPr lang="en-US" dirty="0" smtClean="0"/>
              <a:t> </a:t>
            </a:r>
            <a:r>
              <a:rPr lang="en-US" dirty="0" err="1" smtClean="0"/>
              <a:t>ziskanych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</a:t>
            </a:r>
            <a:r>
              <a:rPr lang="en-US" baseline="0" dirty="0" smtClean="0"/>
              <a:t> ale </a:t>
            </a:r>
            <a:r>
              <a:rPr lang="en-US" baseline="0" dirty="0" err="1" smtClean="0"/>
              <a:t>rovnako</a:t>
            </a:r>
            <a:r>
              <a:rPr lang="en-US" dirty="0" smtClean="0"/>
              <a:t> </a:t>
            </a:r>
            <a:r>
              <a:rPr lang="en-US" dirty="0" err="1" smtClean="0"/>
              <a:t>nazbierat</a:t>
            </a:r>
            <a:r>
              <a:rPr lang="en-US" dirty="0" smtClean="0"/>
              <a:t> </a:t>
            </a:r>
            <a:r>
              <a:rPr lang="en-US" dirty="0" err="1" smtClean="0"/>
              <a:t>dalsie</a:t>
            </a:r>
            <a:r>
              <a:rPr lang="en-US" dirty="0" smtClean="0"/>
              <a:t> data a </a:t>
            </a:r>
            <a:r>
              <a:rPr lang="en-US" dirty="0" err="1" smtClean="0"/>
              <a:t>nasledne</a:t>
            </a:r>
            <a:r>
              <a:rPr lang="en-US" dirty="0" smtClean="0"/>
              <a:t> s </a:t>
            </a:r>
            <a:r>
              <a:rPr lang="en-US" dirty="0" err="1" smtClean="0"/>
              <a:t>nimi</a:t>
            </a:r>
            <a:r>
              <a:rPr lang="en-US" dirty="0" smtClean="0"/>
              <a:t> </a:t>
            </a:r>
            <a:r>
              <a:rPr lang="en-US" dirty="0" err="1" smtClean="0"/>
              <a:t>experimentovat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86EEB-A053-4A32-9438-63D116776F7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290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Ake</a:t>
            </a:r>
            <a:r>
              <a:rPr lang="en-US" dirty="0" smtClean="0"/>
              <a:t> </a:t>
            </a:r>
            <a:r>
              <a:rPr lang="en-US" dirty="0" err="1" smtClean="0"/>
              <a:t>pristupy</a:t>
            </a:r>
            <a:r>
              <a:rPr lang="en-US" dirty="0" smtClean="0"/>
              <a:t> </a:t>
            </a:r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 smtClean="0"/>
              <a:t>chcem</a:t>
            </a:r>
            <a:r>
              <a:rPr lang="en-US" dirty="0" smtClean="0"/>
              <a:t> </a:t>
            </a:r>
            <a:r>
              <a:rPr lang="en-US" dirty="0" err="1" smtClean="0"/>
              <a:t>pouzit</a:t>
            </a:r>
            <a:r>
              <a:rPr lang="en-US" dirty="0" smtClean="0"/>
              <a:t>? </a:t>
            </a:r>
            <a:r>
              <a:rPr lang="en-US" baseline="0" dirty="0" err="1" smtClean="0"/>
              <a:t>Rozmyslali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viacerymi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sposobmi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ktorymi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mohli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interpretaciu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vykonat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Povodne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rozmyslali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zameriavanim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model </a:t>
            </a:r>
            <a:r>
              <a:rPr lang="en-US" baseline="0" dirty="0" err="1" smtClean="0"/>
              <a:t>pouzivatela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studijne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vysledky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pocet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hodnoteni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podobne</a:t>
            </a:r>
            <a:r>
              <a:rPr lang="en-US" baseline="0" dirty="0" smtClean="0"/>
              <a:t>. No </a:t>
            </a:r>
            <a:r>
              <a:rPr lang="en-US" baseline="0" dirty="0" err="1" smtClean="0"/>
              <a:t>koncom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Jakub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prezentovat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otazkovac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konferencii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dostal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zaujimavy</a:t>
            </a:r>
            <a:r>
              <a:rPr lang="en-US" baseline="0" dirty="0" smtClean="0"/>
              <a:t> feedback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zaklade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ktoreho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urcili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pristupy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ktore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chceli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vyskusat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sice</a:t>
            </a:r>
            <a:r>
              <a:rPr lang="en-US" baseline="0" dirty="0" smtClean="0"/>
              <a:t>: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Vymenovat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kratko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opisat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kazdy</a:t>
            </a:r>
            <a:r>
              <a:rPr lang="en-US" baseline="0" dirty="0" smtClean="0"/>
              <a:t> z </a:t>
            </a:r>
            <a:r>
              <a:rPr lang="en-US" baseline="0" dirty="0" err="1" smtClean="0"/>
              <a:t>nich</a:t>
            </a:r>
            <a:r>
              <a:rPr lang="en-US" baseline="0" dirty="0" smtClean="0"/>
              <a:t>..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86EEB-A053-4A32-9438-63D116776F7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4868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zabezpecit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vacsiu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bazu</a:t>
            </a:r>
            <a:r>
              <a:rPr lang="en-US" baseline="0" dirty="0" smtClean="0"/>
              <a:t> dat. </a:t>
            </a:r>
            <a:r>
              <a:rPr lang="en-US" baseline="0" dirty="0" err="1" smtClean="0"/>
              <a:t>Rozhodli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vytvorit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rozhranie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vlastne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cely</a:t>
            </a:r>
            <a:r>
              <a:rPr lang="en-US" baseline="0" dirty="0" smtClean="0"/>
              <a:t> CQA system. A </a:t>
            </a:r>
            <a:r>
              <a:rPr lang="en-US" baseline="0" dirty="0" err="1" smtClean="0"/>
              <a:t>prave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tento</a:t>
            </a:r>
            <a:r>
              <a:rPr lang="en-US" baseline="0" dirty="0" smtClean="0"/>
              <a:t> system je </a:t>
            </a:r>
            <a:r>
              <a:rPr lang="en-US" baseline="0" dirty="0" err="1" smtClean="0"/>
              <a:t>vec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ktoru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od Vas </a:t>
            </a:r>
            <a:r>
              <a:rPr lang="en-US" baseline="0" dirty="0" err="1" smtClean="0"/>
              <a:t>chceli</a:t>
            </a:r>
            <a:r>
              <a:rPr lang="en-US" baseline="0" dirty="0" smtClean="0"/>
              <a:t> mat </a:t>
            </a:r>
            <a:r>
              <a:rPr lang="en-US" baseline="0" dirty="0" err="1" smtClean="0"/>
              <a:t>dnes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najviac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skritizovanu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chvilocku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Vam</a:t>
            </a:r>
            <a:r>
              <a:rPr lang="en-US" baseline="0" dirty="0" smtClean="0"/>
              <a:t> ho </a:t>
            </a:r>
            <a:r>
              <a:rPr lang="en-US" baseline="0" dirty="0" err="1" smtClean="0"/>
              <a:t>aj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ukazem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teraz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uvediem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novu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funkcionalitu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vlastnosti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oproti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otazkovacu</a:t>
            </a:r>
            <a:r>
              <a:rPr lang="en-US" baseline="0" dirty="0" smtClean="0"/>
              <a:t> v </a:t>
            </a:r>
            <a:r>
              <a:rPr lang="en-US" baseline="0" dirty="0" err="1" smtClean="0"/>
              <a:t>alefe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Kvazi</a:t>
            </a:r>
            <a:r>
              <a:rPr lang="en-US" baseline="0" dirty="0" smtClean="0"/>
              <a:t> CQA system </a:t>
            </a:r>
            <a:r>
              <a:rPr lang="en-US" baseline="0" dirty="0" err="1" smtClean="0"/>
              <a:t>nakolko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pridali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priblizilo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klasickym</a:t>
            </a:r>
            <a:r>
              <a:rPr lang="en-US" baseline="0" dirty="0" smtClean="0"/>
              <a:t> CQA ale stale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rozdiely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otazky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kladu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ucitelia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nemozu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zobrazovat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vsetky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otazku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Jednak</a:t>
            </a:r>
            <a:r>
              <a:rPr lang="en-US" baseline="0" dirty="0" smtClean="0"/>
              <a:t> je to </a:t>
            </a:r>
            <a:r>
              <a:rPr lang="en-US" baseline="0" dirty="0" err="1" smtClean="0"/>
              <a:t>responzine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rozhranie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aj</a:t>
            </a:r>
            <a:r>
              <a:rPr lang="en-US" baseline="0" dirty="0" smtClean="0"/>
              <a:t> pre </a:t>
            </a:r>
            <a:r>
              <a:rPr lang="en-US" baseline="0" dirty="0" err="1" smtClean="0"/>
              <a:t>mobilne</a:t>
            </a:r>
            <a:r>
              <a:rPr lang="en-US" baseline="0" dirty="0" smtClean="0"/>
              <a:t> telephony. 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Zaviedli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obohacuju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nase</a:t>
            </a:r>
            <a:r>
              <a:rPr lang="en-US" baseline="0" dirty="0" smtClean="0"/>
              <a:t> data, </a:t>
            </a:r>
            <a:r>
              <a:rPr lang="en-US" baseline="0" dirty="0" err="1" smtClean="0"/>
              <a:t>otvaraju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moznosti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vyhodnocovania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spravnosti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odpovedi</a:t>
            </a:r>
            <a:r>
              <a:rPr lang="en-US" baseline="0" dirty="0" smtClean="0"/>
              <a:t> a system je </a:t>
            </a:r>
            <a:r>
              <a:rPr lang="en-US" baseline="0" dirty="0" err="1" smtClean="0"/>
              <a:t>zaujimavajsi</a:t>
            </a:r>
            <a:r>
              <a:rPr lang="en-US" baseline="0" dirty="0" smtClean="0"/>
              <a:t> pre </a:t>
            </a:r>
            <a:r>
              <a:rPr lang="en-US" baseline="0" dirty="0" err="1" smtClean="0"/>
              <a:t>pouzivatelov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kedze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odpovedat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zobrazit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hodnotenie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svojich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odpovedi</a:t>
            </a:r>
            <a:r>
              <a:rPr lang="en-US" baseline="0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Taktiez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zaviedli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zobrazenia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hintu</a:t>
            </a:r>
            <a:r>
              <a:rPr lang="en-US" baseline="0" dirty="0" smtClean="0"/>
              <a:t>, ci </a:t>
            </a:r>
            <a:r>
              <a:rPr lang="en-US" baseline="0" dirty="0" err="1" smtClean="0"/>
              <a:t>uz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alebo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hodnoteni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student </a:t>
            </a:r>
            <a:r>
              <a:rPr lang="en-US" baseline="0" dirty="0" err="1" smtClean="0"/>
              <a:t>zobrazi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mozme</a:t>
            </a:r>
            <a:r>
              <a:rPr lang="en-US" baseline="0" dirty="0" smtClean="0"/>
              <a:t> z </a:t>
            </a:r>
            <a:r>
              <a:rPr lang="en-US" baseline="0" dirty="0" err="1" smtClean="0"/>
              <a:t>toho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usudit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napriklad</a:t>
            </a:r>
            <a:r>
              <a:rPr lang="en-US" baseline="0" dirty="0" smtClean="0"/>
              <a:t> to,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nebol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isty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jeho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</a:t>
            </a:r>
            <a:r>
              <a:rPr lang="en-US" baseline="0" dirty="0" smtClean="0"/>
              <a:t>/</a:t>
            </a:r>
            <a:r>
              <a:rPr lang="en-US" baseline="0" dirty="0" err="1" smtClean="0"/>
              <a:t>hodnotenie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mozeme</a:t>
            </a:r>
            <a:r>
              <a:rPr lang="en-US" baseline="0" dirty="0" smtClean="0"/>
              <a:t> brat s </a:t>
            </a:r>
            <a:r>
              <a:rPr lang="en-US" baseline="0" dirty="0" err="1" smtClean="0"/>
              <a:t>vacsou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rezervou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Zaviedli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textovu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graficku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indikaciu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hodnotenia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aby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znizili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odchylky</a:t>
            </a:r>
            <a:r>
              <a:rPr lang="en-US" baseline="0" dirty="0" smtClean="0"/>
              <a:t> v </a:t>
            </a:r>
            <a:r>
              <a:rPr lang="en-US" baseline="0" dirty="0" err="1" smtClean="0"/>
              <a:t>hodnoteni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Prepracovali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sposob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vyberu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objektu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otazky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alebo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odpovede</a:t>
            </a:r>
            <a:r>
              <a:rPr lang="en-US" baseline="0" dirty="0" smtClean="0"/>
              <a:t>), s </a:t>
            </a:r>
            <a:r>
              <a:rPr lang="en-US" baseline="0" dirty="0" err="1" smtClean="0"/>
              <a:t>ktorym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pouzivatel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interagovat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najma</a:t>
            </a:r>
            <a:r>
              <a:rPr lang="en-US" baseline="0" dirty="0" smtClean="0"/>
              <a:t> z </a:t>
            </a:r>
            <a:r>
              <a:rPr lang="en-US" baseline="0" dirty="0" err="1" smtClean="0"/>
              <a:t>dovodu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pridania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moznosti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odpovedat</a:t>
            </a:r>
            <a:r>
              <a:rPr lang="en-US" baseline="0" dirty="0" smtClean="0"/>
              <a:t>.</a:t>
            </a:r>
          </a:p>
          <a:p>
            <a:pPr marL="171450" indent="-171450">
              <a:buFontTx/>
              <a:buChar char="-"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86EEB-A053-4A32-9438-63D116776F7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953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Opisem</a:t>
            </a:r>
            <a:r>
              <a:rPr lang="en-US" dirty="0" smtClean="0"/>
              <a:t> </a:t>
            </a:r>
            <a:r>
              <a:rPr lang="en-US" dirty="0" err="1" smtClean="0"/>
              <a:t>sposob</a:t>
            </a:r>
            <a:r>
              <a:rPr lang="en-US" dirty="0" smtClean="0"/>
              <a:t> </a:t>
            </a:r>
            <a:r>
              <a:rPr lang="en-US" dirty="0" err="1" smtClean="0"/>
              <a:t>vyberu</a:t>
            </a:r>
            <a:r>
              <a:rPr lang="en-US" dirty="0" smtClean="0"/>
              <a:t> a </a:t>
            </a:r>
            <a:r>
              <a:rPr lang="en-US" dirty="0" err="1" smtClean="0"/>
              <a:t>spomeniem</a:t>
            </a:r>
            <a:r>
              <a:rPr lang="en-US" dirty="0" smtClean="0"/>
              <a:t> </a:t>
            </a:r>
            <a:r>
              <a:rPr lang="en-US" dirty="0" err="1" smtClean="0"/>
              <a:t>pravdepodobnost</a:t>
            </a:r>
            <a:r>
              <a:rPr lang="en-US" dirty="0" smtClean="0"/>
              <a:t> s </a:t>
            </a:r>
            <a:r>
              <a:rPr lang="en-US" dirty="0" err="1" smtClean="0"/>
              <a:t>ktorou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urcuje</a:t>
            </a:r>
            <a:r>
              <a:rPr lang="en-US" dirty="0" smtClean="0"/>
              <a:t> ci </a:t>
            </a:r>
            <a:r>
              <a:rPr lang="en-US" dirty="0" err="1" smtClean="0"/>
              <a:t>bude</a:t>
            </a:r>
            <a:r>
              <a:rPr lang="en-US" dirty="0" smtClean="0"/>
              <a:t> student </a:t>
            </a:r>
            <a:r>
              <a:rPr lang="en-US" dirty="0" err="1" smtClean="0"/>
              <a:t>hodnotit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odpovedat</a:t>
            </a:r>
            <a:r>
              <a:rPr lang="en-US" baseline="0" dirty="0" smtClean="0"/>
              <a:t> s </a:t>
            </a:r>
            <a:r>
              <a:rPr lang="en-US" baseline="0" dirty="0" err="1" smtClean="0"/>
              <a:t>ohladom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dostatocny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hodnoteni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Parameter, </a:t>
            </a:r>
            <a:r>
              <a:rPr lang="en-US" baseline="0" dirty="0" err="1" smtClean="0"/>
              <a:t>urcujuci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pravdepodobnost</a:t>
            </a:r>
            <a:r>
              <a:rPr lang="en-US" baseline="0" dirty="0" smtClean="0"/>
              <a:t>, ci </a:t>
            </a:r>
            <a:r>
              <a:rPr lang="en-US" baseline="0" dirty="0" err="1" smtClean="0"/>
              <a:t>bude</a:t>
            </a:r>
            <a:r>
              <a:rPr lang="en-US" baseline="0" dirty="0" smtClean="0"/>
              <a:t> student </a:t>
            </a:r>
            <a:r>
              <a:rPr lang="en-US" baseline="0" dirty="0" err="1" smtClean="0"/>
              <a:t>odpovedat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alebo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hodnotit</a:t>
            </a:r>
            <a:r>
              <a:rPr lang="en-US" baseline="0" dirty="0" smtClean="0"/>
              <a:t>. </a:t>
            </a:r>
          </a:p>
          <a:p>
            <a:r>
              <a:rPr lang="en-US" baseline="0" dirty="0" err="1" smtClean="0"/>
              <a:t>Tento</a:t>
            </a:r>
            <a:r>
              <a:rPr lang="en-US" baseline="0" dirty="0" smtClean="0"/>
              <a:t> parameter </a:t>
            </a:r>
            <a:r>
              <a:rPr lang="en-US" baseline="0" dirty="0" err="1" smtClean="0"/>
              <a:t>vieme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menit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ovplyvnit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mnozstvo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vytvaranych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odpovdi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hodnoteni</a:t>
            </a:r>
            <a:r>
              <a:rPr lang="en-US" baseline="0" dirty="0" smtClean="0"/>
              <a:t>. </a:t>
            </a:r>
          </a:p>
          <a:p>
            <a:r>
              <a:rPr lang="en-US" baseline="0" dirty="0" err="1" smtClean="0"/>
              <a:t>Defaultna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vychadza</a:t>
            </a:r>
            <a:r>
              <a:rPr lang="en-US" baseline="0" dirty="0" smtClean="0"/>
              <a:t> z </a:t>
            </a:r>
            <a:r>
              <a:rPr lang="en-US" baseline="0" dirty="0" err="1" smtClean="0"/>
              <a:t>exper</a:t>
            </a:r>
            <a:r>
              <a:rPr lang="sk-SK" baseline="0" dirty="0" smtClean="0"/>
              <a:t>t</a:t>
            </a:r>
            <a:r>
              <a:rPr lang="en-US" baseline="0" dirty="0" err="1" smtClean="0"/>
              <a:t>neho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odhadu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potrebneho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hodnoteni</a:t>
            </a:r>
            <a:r>
              <a:rPr lang="en-US" baseline="0" dirty="0" smtClean="0"/>
              <a:t> pre </a:t>
            </a:r>
            <a:r>
              <a:rPr lang="en-US" baseline="0" dirty="0" err="1" smtClean="0"/>
              <a:t>odpovede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aby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mohli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vyuzit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vyhodnocovani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odhad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urobeny</a:t>
            </a:r>
            <a:r>
              <a:rPr lang="en-US" baseline="0" dirty="0" smtClean="0"/>
              <a:t> v </a:t>
            </a:r>
            <a:r>
              <a:rPr lang="en-US" baseline="0" dirty="0" err="1" smtClean="0"/>
              <a:t>predoslom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experimente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jeho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hodnota</a:t>
            </a:r>
            <a:r>
              <a:rPr lang="en-US" baseline="0" dirty="0" smtClean="0"/>
              <a:t> je 16. </a:t>
            </a:r>
            <a:r>
              <a:rPr lang="en-US" baseline="0" dirty="0" err="1" smtClean="0"/>
              <a:t>Idealne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tento</a:t>
            </a:r>
            <a:r>
              <a:rPr lang="en-US" baseline="0" dirty="0" smtClean="0"/>
              <a:t> parameter </a:t>
            </a:r>
            <a:r>
              <a:rPr lang="en-US" baseline="0" dirty="0" err="1" smtClean="0"/>
              <a:t>mali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nastavit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aby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odpoved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pripadlo</a:t>
            </a:r>
            <a:r>
              <a:rPr lang="en-US" baseline="0" dirty="0" smtClean="0"/>
              <a:t> 16 </a:t>
            </a:r>
            <a:r>
              <a:rPr lang="en-US" baseline="0" dirty="0" err="1" smtClean="0"/>
              <a:t>hodnoteni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avsak</a:t>
            </a:r>
            <a:r>
              <a:rPr lang="en-US" baseline="0" dirty="0" smtClean="0"/>
              <a:t> my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nechceli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takuto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jednotvarnost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tak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kompromisne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stanovili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defaultne</a:t>
            </a:r>
            <a:r>
              <a:rPr lang="en-US" baseline="0" dirty="0" smtClean="0"/>
              <a:t> parameter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hodnotu</a:t>
            </a:r>
            <a:r>
              <a:rPr lang="en-US" baseline="0" dirty="0" smtClean="0"/>
              <a:t> 1:10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Dalej</a:t>
            </a:r>
            <a:r>
              <a:rPr lang="en-US" baseline="0" dirty="0" smtClean="0"/>
              <a:t> process </a:t>
            </a:r>
            <a:r>
              <a:rPr lang="en-US" baseline="0" dirty="0" err="1" smtClean="0"/>
              <a:t>vyberu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zahrna</a:t>
            </a:r>
            <a:r>
              <a:rPr lang="en-US" baseline="0" dirty="0" smtClean="0"/>
              <a:t> greed </a:t>
            </a:r>
            <a:r>
              <a:rPr lang="en-US" baseline="0" dirty="0" err="1" smtClean="0"/>
              <a:t>maximalizacny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princip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dvoch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urovniach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Najskor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snazime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maximalizovat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ktore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maju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hodnotenia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aby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studentom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vedeli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poskytnut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silnejsiu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spatnu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vazbu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odpoved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nasledne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druha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uroven</a:t>
            </a:r>
            <a:r>
              <a:rPr lang="en-US" baseline="0" dirty="0" smtClean="0"/>
              <a:t> do 16 </a:t>
            </a:r>
            <a:r>
              <a:rPr lang="en-US" baseline="0" dirty="0" err="1" smtClean="0"/>
              <a:t>podla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expertneho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odhadu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tomto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vsetkom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samozrejme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zaznamenavame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interakciu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studenta</a:t>
            </a:r>
            <a:r>
              <a:rPr lang="en-US" baseline="0" dirty="0" smtClean="0"/>
              <a:t> s </a:t>
            </a:r>
            <a:r>
              <a:rPr lang="en-US" baseline="0" dirty="0" err="1" smtClean="0"/>
              <a:t>otazkou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86EEB-A053-4A32-9438-63D116776F7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148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sk-SK" sz="44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Určenie správnosti odpovedí na otázky s využitím čerpania z davu.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lang="sk-SK" sz="44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sk-SK" sz="44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lang="sk-SK" sz="44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21. 10. 2013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sk-SK" sz="4400" b="1" kern="1200" dirty="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Získavanie </a:t>
            </a:r>
            <a:r>
              <a:rPr lang="sk-SK" dirty="0" err="1" smtClean="0"/>
              <a:t>metadát</a:t>
            </a:r>
            <a:r>
              <a:rPr lang="sk-SK" dirty="0" smtClean="0"/>
              <a:t> k výučbovým objektom prostredníctvom čerpania z davu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400800" cy="1752600"/>
          </a:xfrm>
        </p:spPr>
        <p:txBody>
          <a:bodyPr/>
          <a:lstStyle/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Marek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Láni</a:t>
            </a: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Vedúci práce: Ing. Jakub Šimko, 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Phd.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Kontext práce - </a:t>
            </a:r>
            <a:r>
              <a:rPr lang="sk-SK" b="1" dirty="0" err="1" smtClean="0">
                <a:solidFill>
                  <a:schemeClr val="accent6">
                    <a:lumMod val="75000"/>
                  </a:schemeClr>
                </a:solidFill>
              </a:rPr>
              <a:t>otázkovač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dirty="0">
                <a:solidFill>
                  <a:schemeClr val="accent6">
                    <a:lumMod val="75000"/>
                  </a:schemeClr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944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Úspešnosť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predch</a:t>
            </a:r>
            <a:r>
              <a:rPr lang="sk-SK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ádzajúceho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experimentu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84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Zástupný symbol obsahu 3" descr="screen_QAL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8999" y="1600200"/>
            <a:ext cx="6246002" cy="3372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chceme priniesť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sz="3600" dirty="0" smtClean="0"/>
              <a:t>Poskytnutie interaktívneho cvičenia študentom</a:t>
            </a:r>
          </a:p>
          <a:p>
            <a:r>
              <a:rPr lang="sk-SK" sz="3600" dirty="0" smtClean="0"/>
              <a:t>Výskumný prínos: Zlepšenie interpretácie odpovede davu</a:t>
            </a:r>
            <a:r>
              <a:rPr lang="en-US" sz="3600" dirty="0" smtClean="0"/>
              <a:t> v </a:t>
            </a:r>
            <a:r>
              <a:rPr lang="en-US" sz="3600" dirty="0" err="1" smtClean="0"/>
              <a:t>takomto</a:t>
            </a:r>
            <a:r>
              <a:rPr lang="en-US" sz="3600" dirty="0" smtClean="0"/>
              <a:t> type </a:t>
            </a:r>
            <a:r>
              <a:rPr lang="sk-SK" sz="3600" dirty="0" smtClean="0"/>
              <a:t>úlohy </a:t>
            </a:r>
            <a:r>
              <a:rPr lang="sk-SK" sz="3300" dirty="0" smtClean="0"/>
              <a:t>(tzn. otázkach na pravda/nepravda)</a:t>
            </a:r>
          </a:p>
          <a:p>
            <a:endParaRPr lang="sk-SK" sz="3600" dirty="0" smtClean="0">
              <a:solidFill>
                <a:srgbClr val="FF0000"/>
              </a:solidFill>
            </a:endParaRPr>
          </a:p>
          <a:p>
            <a:r>
              <a:rPr lang="sk-SK" sz="3600" dirty="0" smtClean="0"/>
              <a:t>Na to potrebujeme</a:t>
            </a:r>
          </a:p>
          <a:p>
            <a:pPr lvl="1">
              <a:lnSpc>
                <a:spcPct val="200000"/>
              </a:lnSpc>
            </a:pPr>
            <a:r>
              <a:rPr lang="sk-SK" dirty="0" smtClean="0"/>
              <a:t>Experimentovať s interpretáciou získaných dát</a:t>
            </a:r>
          </a:p>
          <a:p>
            <a:pPr lvl="1">
              <a:lnSpc>
                <a:spcPct val="200000"/>
              </a:lnSpc>
            </a:pPr>
            <a:r>
              <a:rPr lang="sk-SK" u="sng" dirty="0" smtClean="0"/>
              <a:t>Nazbierať ďalšie dáta</a:t>
            </a:r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Spôsoby zlepšenia interpretácie odpovede davu</a:t>
            </a:r>
            <a:endParaRPr lang="sk-SK" dirty="0"/>
          </a:p>
        </p:txBody>
      </p:sp>
      <p:sp>
        <p:nvSpPr>
          <p:cNvPr id="4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sk-SK" sz="3000" dirty="0" smtClean="0"/>
              <a:t>Všímať si „</a:t>
            </a:r>
            <a:r>
              <a:rPr lang="sk-SK" sz="3000" dirty="0" err="1" smtClean="0"/>
              <a:t>Out-layerov</a:t>
            </a:r>
            <a:r>
              <a:rPr lang="sk-SK" sz="3000" dirty="0" smtClean="0"/>
              <a:t>“ v jednoznačných prípadoch a nebrať ich do úvahy v sporných prípadoch</a:t>
            </a:r>
          </a:p>
          <a:p>
            <a:r>
              <a:rPr lang="sk-SK" sz="3000" dirty="0" smtClean="0"/>
              <a:t>Časté áno , málo krát nie – nie musí mať silu</a:t>
            </a:r>
            <a:r>
              <a:rPr lang="en-US" sz="3000" dirty="0" smtClean="0"/>
              <a:t> (a </a:t>
            </a:r>
            <a:r>
              <a:rPr lang="en-US" sz="3000" dirty="0" err="1" smtClean="0"/>
              <a:t>naopak</a:t>
            </a:r>
            <a:r>
              <a:rPr lang="en-US" sz="3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sk-SK" sz="3000" dirty="0"/>
              <a:t>Zaviesť </a:t>
            </a:r>
            <a:r>
              <a:rPr lang="en-US" sz="3000" dirty="0" err="1" smtClean="0"/>
              <a:t>hinty</a:t>
            </a:r>
            <a:r>
              <a:rPr lang="sk-SK" sz="3000" dirty="0" smtClean="0"/>
              <a:t> </a:t>
            </a:r>
            <a:r>
              <a:rPr lang="sk-SK" sz="3000" dirty="0"/>
              <a:t>a všímať si ich </a:t>
            </a:r>
            <a:r>
              <a:rPr lang="sk-SK" sz="3000" dirty="0" smtClean="0"/>
              <a:t>využívanie</a:t>
            </a:r>
          </a:p>
          <a:p>
            <a:pPr>
              <a:lnSpc>
                <a:spcPct val="150000"/>
              </a:lnSpc>
            </a:pPr>
            <a:r>
              <a:rPr lang="sk-SK" sz="3000" dirty="0" smtClean="0"/>
              <a:t>Strojové učenie </a:t>
            </a:r>
          </a:p>
          <a:p>
            <a:pPr>
              <a:lnSpc>
                <a:spcPct val="150000"/>
              </a:lnSpc>
            </a:pPr>
            <a:r>
              <a:rPr lang="sk-SK" sz="3000" dirty="0" smtClean="0"/>
              <a:t>Zmena zlatého štandardu z diskrétneho</a:t>
            </a:r>
            <a:r>
              <a:rPr lang="sk-SK" sz="3000" dirty="0" smtClean="0">
                <a:solidFill>
                  <a:srgbClr val="FF0000"/>
                </a:solidFill>
              </a:rPr>
              <a:t> </a:t>
            </a:r>
            <a:r>
              <a:rPr lang="sk-SK" sz="3000" dirty="0" smtClean="0"/>
              <a:t>na spojitý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Zber dát – nové rozhranie a </a:t>
            </a:r>
            <a:br>
              <a:rPr lang="sk-SK" dirty="0" smtClean="0"/>
            </a:br>
            <a:r>
              <a:rPr lang="en-US" dirty="0" err="1"/>
              <a:t>k</a:t>
            </a:r>
            <a:r>
              <a:rPr lang="en-US" dirty="0" err="1" smtClean="0"/>
              <a:t>v</a:t>
            </a:r>
            <a:r>
              <a:rPr lang="sk-SK" dirty="0" err="1" smtClean="0"/>
              <a:t>ázi</a:t>
            </a:r>
            <a:r>
              <a:rPr lang="sk-SK" dirty="0" smtClean="0"/>
              <a:t> CQA systém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sk-SK" dirty="0" smtClean="0"/>
              <a:t>Zavedenie </a:t>
            </a:r>
            <a:r>
              <a:rPr lang="sk-SK" dirty="0" smtClean="0"/>
              <a:t>možnosti odpovedať</a:t>
            </a:r>
          </a:p>
          <a:p>
            <a:pPr lvl="1"/>
            <a:r>
              <a:rPr lang="sk-SK" dirty="0" smtClean="0"/>
              <a:t>Prínos pre obohatenie dát</a:t>
            </a:r>
          </a:p>
          <a:p>
            <a:pPr lvl="1"/>
            <a:r>
              <a:rPr lang="sk-SK" dirty="0" smtClean="0"/>
              <a:t>Prínos pre študentov (systém je zaujímavejší</a:t>
            </a:r>
            <a:r>
              <a:rPr lang="sk-SK" dirty="0" smtClean="0"/>
              <a:t>)</a:t>
            </a:r>
            <a:endParaRPr lang="en-US" dirty="0" smtClean="0"/>
          </a:p>
          <a:p>
            <a:r>
              <a:rPr lang="en-US" dirty="0"/>
              <a:t>R</a:t>
            </a:r>
            <a:r>
              <a:rPr lang="sk-SK" dirty="0" err="1"/>
              <a:t>esponzívne</a:t>
            </a:r>
            <a:r>
              <a:rPr lang="sk-SK" dirty="0"/>
              <a:t> rozhranie </a:t>
            </a:r>
            <a:endParaRPr lang="sk-SK" dirty="0" smtClean="0"/>
          </a:p>
          <a:p>
            <a:r>
              <a:rPr lang="sk-SK" dirty="0" smtClean="0"/>
              <a:t>Zavedenie </a:t>
            </a:r>
            <a:r>
              <a:rPr lang="sk-SK" dirty="0" smtClean="0"/>
              <a:t>zobrazenia </a:t>
            </a:r>
            <a:r>
              <a:rPr lang="sk-SK" dirty="0" err="1" smtClean="0"/>
              <a:t>hintu</a:t>
            </a:r>
            <a:endParaRPr lang="sk-SK" dirty="0" smtClean="0"/>
          </a:p>
          <a:p>
            <a:r>
              <a:rPr lang="sk-SK" dirty="0"/>
              <a:t>Zavedenie textovej a grafickej interpretácie posunu </a:t>
            </a:r>
            <a:r>
              <a:rPr lang="sk-SK" dirty="0" err="1"/>
              <a:t>slidera</a:t>
            </a:r>
            <a:endParaRPr lang="sk-SK" dirty="0"/>
          </a:p>
          <a:p>
            <a:r>
              <a:rPr lang="sk-SK" dirty="0" smtClean="0"/>
              <a:t>Zložitejší proces výberu otázky/odpovede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otázky/odpovede v skratke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Parameter, ktorý určuje</a:t>
            </a:r>
            <a:r>
              <a:rPr lang="en-US" dirty="0" smtClean="0"/>
              <a:t> </a:t>
            </a:r>
            <a:r>
              <a:rPr lang="en-US" dirty="0" err="1" smtClean="0"/>
              <a:t>pravdepodobnos</a:t>
            </a:r>
            <a:r>
              <a:rPr lang="sk-SK" dirty="0" smtClean="0"/>
              <a:t>ť, či bude študent odpovedať alebo hodnotiť </a:t>
            </a:r>
            <a:r>
              <a:rPr lang="sk-SK" dirty="0" smtClean="0"/>
              <a:t>(</a:t>
            </a:r>
            <a:r>
              <a:rPr lang="en-US" dirty="0" smtClean="0"/>
              <a:t>1:10</a:t>
            </a:r>
            <a:r>
              <a:rPr lang="en-US" dirty="0" smtClean="0"/>
              <a:t>)</a:t>
            </a:r>
            <a:endParaRPr lang="sk-SK" dirty="0" smtClean="0"/>
          </a:p>
          <a:p>
            <a:r>
              <a:rPr lang="sk-SK" dirty="0" err="1" smtClean="0"/>
              <a:t>Greedy</a:t>
            </a:r>
            <a:r>
              <a:rPr lang="sk-SK" dirty="0" smtClean="0"/>
              <a:t> </a:t>
            </a:r>
            <a:r>
              <a:rPr lang="sk-SK" dirty="0" err="1" smtClean="0"/>
              <a:t>maximalization</a:t>
            </a:r>
            <a:r>
              <a:rPr lang="sk-SK" dirty="0" smtClean="0"/>
              <a:t> </a:t>
            </a:r>
            <a:r>
              <a:rPr lang="sk-SK" dirty="0" err="1" smtClean="0"/>
              <a:t>principle</a:t>
            </a:r>
            <a:endParaRPr lang="sk-SK" dirty="0" smtClean="0"/>
          </a:p>
          <a:p>
            <a:pPr lvl="1"/>
            <a:r>
              <a:rPr lang="sk-SK" dirty="0" smtClean="0"/>
              <a:t>Do 3 hodnotení</a:t>
            </a:r>
          </a:p>
          <a:p>
            <a:pPr lvl="1"/>
            <a:r>
              <a:rPr lang="sk-SK" dirty="0" smtClean="0"/>
              <a:t>Do 16 hodnotení</a:t>
            </a:r>
          </a:p>
          <a:p>
            <a:r>
              <a:rPr lang="sk-SK" dirty="0" smtClean="0"/>
              <a:t>Zaznamenávame interakciu s otázkou, aby študent neodpovedal na/nehodnotil rovnaké otázky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Demo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Nové prístupy k </a:t>
            </a:r>
            <a:r>
              <a:rPr lang="sk-SK" dirty="0" err="1" smtClean="0"/>
              <a:t>intepretácii</a:t>
            </a:r>
            <a:r>
              <a:rPr lang="sk-SK" dirty="0" smtClean="0"/>
              <a:t> odpovede davu</a:t>
            </a:r>
          </a:p>
          <a:p>
            <a:r>
              <a:rPr lang="sk-SK" sz="3600" b="1" dirty="0" smtClean="0"/>
              <a:t>Nové rozhranie a systém na zber dát</a:t>
            </a:r>
          </a:p>
          <a:p>
            <a:pPr lvl="1"/>
            <a:r>
              <a:rPr lang="sk-SK" dirty="0" smtClean="0"/>
              <a:t>Zavedenie </a:t>
            </a:r>
            <a:r>
              <a:rPr lang="sk-SK" dirty="0"/>
              <a:t>možnosti </a:t>
            </a:r>
            <a:r>
              <a:rPr lang="sk-SK" dirty="0" smtClean="0"/>
              <a:t>tvorby odpovedí</a:t>
            </a:r>
            <a:endParaRPr lang="sk-SK" dirty="0"/>
          </a:p>
          <a:p>
            <a:pPr lvl="1"/>
            <a:r>
              <a:rPr lang="sk-SK" dirty="0" smtClean="0"/>
              <a:t>Zavedenie textovej a grafickej interpretácie posunu </a:t>
            </a:r>
            <a:r>
              <a:rPr lang="sk-SK" dirty="0" err="1" smtClean="0"/>
              <a:t>slidera</a:t>
            </a:r>
            <a:endParaRPr lang="sk-SK" dirty="0" smtClean="0"/>
          </a:p>
          <a:p>
            <a:pPr lvl="1"/>
            <a:r>
              <a:rPr lang="sk-SK" dirty="0" smtClean="0"/>
              <a:t>Zavedenie zobrazenia </a:t>
            </a:r>
            <a:r>
              <a:rPr lang="sk-SK" dirty="0" err="1" smtClean="0"/>
              <a:t>hintu</a:t>
            </a:r>
            <a:r>
              <a:rPr lang="sk-SK" dirty="0" smtClean="0"/>
              <a:t> (?)</a:t>
            </a:r>
          </a:p>
          <a:p>
            <a:r>
              <a:rPr lang="sk-SK" dirty="0" smtClean="0"/>
              <a:t>Nemáme ešte meno (?)</a:t>
            </a:r>
          </a:p>
          <a:p>
            <a:pPr lvl="1"/>
            <a:endParaRPr lang="sk-SK" dirty="0"/>
          </a:p>
          <a:p>
            <a:pPr marL="0" indent="0" algn="ctr">
              <a:buNone/>
            </a:pPr>
            <a:r>
              <a:rPr lang="en-US" sz="1700" b="1" dirty="0" smtClean="0"/>
              <a:t>mareklani@gmail.com</a:t>
            </a:r>
            <a:endParaRPr lang="sk-SK" sz="1700" b="1" dirty="0"/>
          </a:p>
        </p:txBody>
      </p:sp>
    </p:spTree>
    <p:extLst>
      <p:ext uri="{BB962C8B-B14F-4D97-AF65-F5344CB8AC3E}">
        <p14:creationId xmlns:p14="http://schemas.microsoft.com/office/powerpoint/2010/main" val="133198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888</Words>
  <Application>Microsoft Office PowerPoint</Application>
  <PresentationFormat>Prezentácia na obrazovke (4:3)</PresentationFormat>
  <Paragraphs>72</Paragraphs>
  <Slides>8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1" baseType="lpstr">
      <vt:lpstr>Arial</vt:lpstr>
      <vt:lpstr>Calibri</vt:lpstr>
      <vt:lpstr>Motív Office</vt:lpstr>
      <vt:lpstr>  Získavanie metadát k výučbovým objektom prostredníctvom čerpania z davu </vt:lpstr>
      <vt:lpstr> Kontext práce - otázkovač </vt:lpstr>
      <vt:lpstr>Čo chceme priniesť</vt:lpstr>
      <vt:lpstr>Spôsoby zlepšenia interpretácie odpovede davu</vt:lpstr>
      <vt:lpstr>Zber dát – nové rozhranie a  kvázi CQA systém</vt:lpstr>
      <vt:lpstr>Výber otázky/odpovede v skratke</vt:lpstr>
      <vt:lpstr>Demo</vt:lpstr>
      <vt:lpstr>Zhrnutie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Získavanie metadát k výučbovým objektom prostredníctvom čerpania z davu</dc:title>
  <dc:creator>developer</dc:creator>
  <cp:lastModifiedBy>developer</cp:lastModifiedBy>
  <cp:revision>48</cp:revision>
  <dcterms:created xsi:type="dcterms:W3CDTF">2013-05-13T12:05:55Z</dcterms:created>
  <dcterms:modified xsi:type="dcterms:W3CDTF">2013-10-22T10:50:31Z</dcterms:modified>
</cp:coreProperties>
</file>