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  <p:sldId id="261" r:id="rId5"/>
    <p:sldId id="265" r:id="rId6"/>
    <p:sldId id="267" r:id="rId7"/>
    <p:sldId id="268" r:id="rId8"/>
    <p:sldId id="269" r:id="rId9"/>
    <p:sldId id="271" r:id="rId10"/>
    <p:sldId id="263" r:id="rId11"/>
    <p:sldId id="270" r:id="rId12"/>
    <p:sldId id="257" r:id="rId13"/>
    <p:sldId id="258" r:id="rId14"/>
    <p:sldId id="264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44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Upravte štýl predlohy podnadpisov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Upravte štýl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Upravte štýly predlohy textu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Upravte štýl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7C474AB-67C1-48B0-B229-D70A2366A723}" type="datetimeFigureOut">
              <a:rPr lang="sk-SK" smtClean="0"/>
              <a:t>3. 3. 2015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A1D818-522B-4F27-8B97-A38776639A1A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microsoft.com/office/2007/relationships/hdphoto" Target="../media/hdphoto1.wdp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Hra na prepájanie zdrojov a metadát v doméne multimédií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k-SK" dirty="0" smtClean="0"/>
              <a:t>Aleš Mäsiar</a:t>
            </a:r>
          </a:p>
          <a:p>
            <a:r>
              <a:rPr lang="sk-SK" dirty="0" smtClean="0"/>
              <a:t>Vedúci: Jakub Šimko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55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Overenie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Hypotéza:</a:t>
            </a:r>
          </a:p>
          <a:p>
            <a:pPr lvl="1"/>
            <a:r>
              <a:rPr lang="sk-SK" dirty="0" smtClean="0"/>
              <a:t>Naša metóda získava správne a nové metadáta k videám, ktoré na začiatku obsahujú iba základný opis pridelený používateľom, ktorý video nahral.</a:t>
            </a:r>
          </a:p>
          <a:p>
            <a:r>
              <a:rPr lang="sk-SK" dirty="0" smtClean="0"/>
              <a:t>Výskumná otázka:</a:t>
            </a:r>
          </a:p>
          <a:p>
            <a:pPr lvl="1"/>
            <a:r>
              <a:rPr lang="sk-SK" dirty="0" smtClean="0"/>
              <a:t>Ako </a:t>
            </a:r>
            <a:r>
              <a:rPr lang="sk-SK" dirty="0" smtClean="0"/>
              <a:t>špecifické </a:t>
            </a:r>
            <a:r>
              <a:rPr lang="sk-SK" dirty="0" smtClean="0"/>
              <a:t>sú získané metadáta a aký je pomer </a:t>
            </a:r>
            <a:r>
              <a:rPr lang="sk-SK" dirty="0" smtClean="0"/>
              <a:t>práce a </a:t>
            </a:r>
            <a:r>
              <a:rPr lang="sk-SK" dirty="0" smtClean="0"/>
              <a:t>získaných metadát?</a:t>
            </a:r>
          </a:p>
          <a:p>
            <a:r>
              <a:rPr lang="sk-SK" dirty="0" smtClean="0"/>
              <a:t>Dáta:</a:t>
            </a:r>
          </a:p>
          <a:p>
            <a:pPr lvl="1"/>
            <a:r>
              <a:rPr lang="sk-SK" dirty="0" smtClean="0"/>
              <a:t>Videá zo služby Vine.</a:t>
            </a:r>
          </a:p>
          <a:p>
            <a:pPr lvl="1"/>
            <a:r>
              <a:rPr lang="sk-SK" dirty="0" smtClean="0"/>
              <a:t>Obsahujú iba názov, popis, komentáre a vo výnimočnom prípade malé množstvo kľúčových slov.</a:t>
            </a:r>
          </a:p>
        </p:txBody>
      </p:sp>
    </p:spTree>
    <p:extLst>
      <p:ext uri="{BB962C8B-B14F-4D97-AF65-F5344CB8AC3E}">
        <p14:creationId xmlns:p14="http://schemas.microsoft.com/office/powerpoint/2010/main" val="225333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Pilotný experiment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Veľmi malý počet ľudí (~5)</a:t>
            </a:r>
          </a:p>
          <a:p>
            <a:r>
              <a:rPr lang="sk-SK" dirty="0" smtClean="0"/>
              <a:t>Overenie hrateľnosti</a:t>
            </a:r>
          </a:p>
          <a:p>
            <a:r>
              <a:rPr lang="sk-SK" dirty="0" smtClean="0"/>
              <a:t>Dôraz aj na sledovanie použiteľnosti – </a:t>
            </a:r>
            <a:r>
              <a:rPr lang="sk-SK" dirty="0" err="1" smtClean="0"/>
              <a:t>eye</a:t>
            </a:r>
            <a:r>
              <a:rPr lang="sk-SK" dirty="0" smtClean="0"/>
              <a:t> </a:t>
            </a:r>
            <a:r>
              <a:rPr lang="sk-SK" dirty="0" err="1" smtClean="0"/>
              <a:t>tracker</a:t>
            </a:r>
            <a:endParaRPr lang="sk-SK" dirty="0" smtClean="0"/>
          </a:p>
          <a:p>
            <a:r>
              <a:rPr lang="sk-SK" dirty="0" smtClean="0"/>
              <a:t>Prvé otestovanie hry a „doladenie“ metódy</a:t>
            </a:r>
          </a:p>
        </p:txBody>
      </p:sp>
    </p:spTree>
    <p:extLst>
      <p:ext uri="{BB962C8B-B14F-4D97-AF65-F5344CB8AC3E}">
        <p14:creationId xmlns:p14="http://schemas.microsoft.com/office/powerpoint/2010/main" val="2249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Apriori</a:t>
            </a:r>
            <a:r>
              <a:rPr lang="sk-SK" dirty="0" smtClean="0"/>
              <a:t> overenie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sk-SK" dirty="0" smtClean="0"/>
              <a:t>100 videí vopred manuálne ohodnotených</a:t>
            </a:r>
          </a:p>
          <a:p>
            <a:pPr>
              <a:lnSpc>
                <a:spcPct val="110000"/>
              </a:lnSpc>
            </a:pPr>
            <a:r>
              <a:rPr lang="sk-SK" dirty="0" smtClean="0"/>
              <a:t>Malý experiment – malé množstvo ľudí (5-20) hrá našu hru v uzavretom prostredí</a:t>
            </a:r>
          </a:p>
          <a:p>
            <a:pPr>
              <a:lnSpc>
                <a:spcPct val="110000"/>
              </a:lnSpc>
            </a:pPr>
            <a:r>
              <a:rPr lang="sk-SK" dirty="0" smtClean="0"/>
              <a:t>Výsledky aj priebeh hier sú logované.</a:t>
            </a:r>
          </a:p>
          <a:p>
            <a:pPr>
              <a:lnSpc>
                <a:spcPct val="110000"/>
              </a:lnSpc>
            </a:pPr>
            <a:r>
              <a:rPr lang="sk-SK" dirty="0" smtClean="0"/>
              <a:t>Extrakcia dát a porovnanie výsledkov s manuálnym ohodnotením videí</a:t>
            </a:r>
          </a:p>
        </p:txBody>
      </p:sp>
    </p:spTree>
    <p:extLst>
      <p:ext uri="{BB962C8B-B14F-4D97-AF65-F5344CB8AC3E}">
        <p14:creationId xmlns:p14="http://schemas.microsoft.com/office/powerpoint/2010/main" val="21360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Aposteriori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Veľký experiment – hra sa nasadí na web, kde bude voľne hrateľná</a:t>
            </a:r>
          </a:p>
          <a:p>
            <a:r>
              <a:rPr lang="sk-SK" dirty="0" smtClean="0"/>
              <a:t>Po určitom čase sa zozbierajú dáta, ktorých správnosť bude následne vyhodnotená porotou.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83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Otázky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Indexovanie videí vo vyhľadávači (</a:t>
            </a:r>
            <a:r>
              <a:rPr lang="sk-SK" dirty="0" err="1" smtClean="0"/>
              <a:t>Elasticsearch</a:t>
            </a:r>
            <a:r>
              <a:rPr lang="sk-SK" dirty="0" smtClean="0"/>
              <a:t>/</a:t>
            </a:r>
            <a:r>
              <a:rPr lang="sk-SK" dirty="0" err="1" smtClean="0"/>
              <a:t>Rails</a:t>
            </a:r>
            <a:r>
              <a:rPr lang="sk-SK" dirty="0" smtClean="0"/>
              <a:t>)</a:t>
            </a:r>
          </a:p>
          <a:p>
            <a:r>
              <a:rPr lang="sk-SK" dirty="0" smtClean="0"/>
              <a:t>Je hra jednoduchá na pochopenie?</a:t>
            </a:r>
          </a:p>
          <a:p>
            <a:r>
              <a:rPr lang="sk-SK" dirty="0" smtClean="0"/>
              <a:t>Je hra zábavná?</a:t>
            </a:r>
          </a:p>
          <a:p>
            <a:r>
              <a:rPr lang="sk-SK" dirty="0" smtClean="0"/>
              <a:t>Extrakcia </a:t>
            </a:r>
            <a:r>
              <a:rPr lang="sk-SK" dirty="0" smtClean="0"/>
              <a:t>dát</a:t>
            </a:r>
          </a:p>
          <a:p>
            <a:r>
              <a:rPr lang="sk-SK" dirty="0" smtClean="0"/>
              <a:t>Iné príklady dát</a:t>
            </a:r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21959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je cieľom?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Získať metadáta k multimédiám</a:t>
            </a:r>
          </a:p>
          <a:p>
            <a:r>
              <a:rPr lang="sk-SK" dirty="0" smtClean="0"/>
              <a:t>Pomocou hry</a:t>
            </a:r>
          </a:p>
        </p:txBody>
      </p:sp>
    </p:spTree>
    <p:extLst>
      <p:ext uri="{BB962C8B-B14F-4D97-AF65-F5344CB8AC3E}">
        <p14:creationId xmlns:p14="http://schemas.microsoft.com/office/powerpoint/2010/main" val="42863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Hry s účelom – čo je to?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Crowdsourcing</a:t>
            </a:r>
          </a:p>
          <a:p>
            <a:r>
              <a:rPr lang="sk-SK" dirty="0" smtClean="0"/>
              <a:t>Využívanie práce más motivovaných zábavou</a:t>
            </a:r>
          </a:p>
          <a:p>
            <a:r>
              <a:rPr lang="sk-SK" dirty="0" smtClean="0"/>
              <a:t>Najznámejší príklad: ESP Game</a:t>
            </a:r>
          </a:p>
          <a:p>
            <a:r>
              <a:rPr lang="sk-SK" dirty="0" err="1" smtClean="0"/>
              <a:t>Multi-player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+ jednoduché overenie správnosti</a:t>
            </a:r>
          </a:p>
          <a:p>
            <a:pPr lvl="1"/>
            <a:r>
              <a:rPr lang="sk-SK" dirty="0" smtClean="0"/>
              <a:t>– problém studeného štartu</a:t>
            </a:r>
          </a:p>
          <a:p>
            <a:r>
              <a:rPr lang="sk-SK" dirty="0" err="1" smtClean="0"/>
              <a:t>Single-player</a:t>
            </a:r>
            <a:r>
              <a:rPr lang="sk-SK" dirty="0" smtClean="0"/>
              <a:t>:</a:t>
            </a:r>
          </a:p>
          <a:p>
            <a:pPr lvl="1"/>
            <a:r>
              <a:rPr lang="sk-SK" dirty="0" smtClean="0"/>
              <a:t>+ je možné hrať kedykoľvek bez obmedzení</a:t>
            </a:r>
          </a:p>
          <a:p>
            <a:pPr lvl="1"/>
            <a:r>
              <a:rPr lang="sk-SK" dirty="0" smtClean="0"/>
              <a:t>– chýba druhá strana na potvrdenie správnosti </a:t>
            </a:r>
          </a:p>
          <a:p>
            <a:pPr lvl="1"/>
            <a:endParaRPr lang="sk-SK" dirty="0" smtClean="0"/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86839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Naša hra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err="1" smtClean="0"/>
              <a:t>Single-player</a:t>
            </a:r>
            <a:endParaRPr lang="sk-SK" dirty="0" smtClean="0"/>
          </a:p>
          <a:p>
            <a:r>
              <a:rPr lang="sk-SK" dirty="0" smtClean="0"/>
              <a:t>Zameranie na videá</a:t>
            </a:r>
          </a:p>
          <a:p>
            <a:r>
              <a:rPr lang="sk-SK" dirty="0" err="1" smtClean="0"/>
              <a:t>Search-based</a:t>
            </a:r>
            <a:r>
              <a:rPr lang="sk-SK" dirty="0" smtClean="0"/>
              <a:t> – </a:t>
            </a:r>
            <a:r>
              <a:rPr lang="sk-SK" dirty="0" err="1" smtClean="0"/>
              <a:t>full-textový</a:t>
            </a:r>
            <a:r>
              <a:rPr lang="sk-SK" dirty="0" smtClean="0"/>
              <a:t> vyhľadávač indexuje dáta poskytnuté používateľom pri </a:t>
            </a:r>
            <a:r>
              <a:rPr lang="sk-SK" dirty="0" err="1" smtClean="0"/>
              <a:t>zdieľaní</a:t>
            </a:r>
            <a:r>
              <a:rPr lang="sk-SK" dirty="0" smtClean="0"/>
              <a:t> videa</a:t>
            </a:r>
          </a:p>
          <a:p>
            <a:endParaRPr lang="sk-SK" dirty="0" smtClean="0"/>
          </a:p>
          <a:p>
            <a:pPr lvl="1"/>
            <a:endParaRPr lang="sk-SK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66302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 z pohľadu používateľa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78" y="1300187"/>
            <a:ext cx="6323642" cy="4937125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4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 z pohľadu používateľa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78" y="1300187"/>
            <a:ext cx="6323642" cy="493712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 z pohľadu používateľa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79" y="1300187"/>
            <a:ext cx="6323640" cy="4937124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Hra z pohľadu používateľa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79" y="1300187"/>
            <a:ext cx="6323640" cy="4937123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492896"/>
            <a:ext cx="288032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Extrakcia dát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3" y="1412776"/>
            <a:ext cx="1429200" cy="142920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3" y="4575144"/>
            <a:ext cx="1428750" cy="142875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3" y="2996951"/>
            <a:ext cx="1428750" cy="1428750"/>
          </a:xfrm>
          <a:prstGeom prst="rect">
            <a:avLst/>
          </a:prstGeom>
        </p:spPr>
      </p:pic>
      <p:sp>
        <p:nvSpPr>
          <p:cNvPr id="10" name="BlokTextu 9"/>
          <p:cNvSpPr txBox="1"/>
          <p:nvPr/>
        </p:nvSpPr>
        <p:spPr>
          <a:xfrm>
            <a:off x="2267744" y="1430135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cat</a:t>
            </a:r>
            <a:r>
              <a:rPr lang="sk-SK" dirty="0" smtClean="0"/>
              <a:t>, </a:t>
            </a:r>
            <a:r>
              <a:rPr lang="sk-SK" dirty="0" err="1" smtClean="0"/>
              <a:t>white</a:t>
            </a:r>
            <a:r>
              <a:rPr lang="sk-SK" dirty="0" smtClean="0"/>
              <a:t>,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c</a:t>
            </a:r>
            <a:r>
              <a:rPr lang="sk-SK" dirty="0" err="1" smtClean="0"/>
              <a:t>at</a:t>
            </a:r>
            <a:r>
              <a:rPr lang="sk-SK" dirty="0" smtClean="0"/>
              <a:t>, </a:t>
            </a:r>
            <a:r>
              <a:rPr lang="sk-SK" dirty="0" err="1" smtClean="0"/>
              <a:t>white</a:t>
            </a:r>
            <a:r>
              <a:rPr lang="sk-SK" dirty="0" smtClean="0"/>
              <a:t>, </a:t>
            </a:r>
            <a:r>
              <a:rPr lang="sk-SK" dirty="0" err="1" smtClean="0"/>
              <a:t>mac</a:t>
            </a:r>
            <a:r>
              <a:rPr lang="sk-SK" dirty="0" smtClean="0"/>
              <a:t>, </a:t>
            </a:r>
            <a:r>
              <a:rPr lang="sk-SK" dirty="0" err="1" smtClean="0"/>
              <a:t>disc</a:t>
            </a:r>
            <a:r>
              <a:rPr lang="sk-SK" dirty="0" smtClean="0"/>
              <a:t>, </a:t>
            </a:r>
            <a:r>
              <a:rPr lang="sk-SK" dirty="0" err="1" smtClean="0"/>
              <a:t>surprised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1027" name="Picture 3" descr="C:\Users\Aleš\AppData\Local\Microsoft\Windows\Temporary Internet Files\Content.IE5\5I14SVD1\user-boy-icon-15954-medium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4" y="1391005"/>
            <a:ext cx="360000" cy="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2267744" y="212737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cat</a:t>
            </a:r>
            <a:r>
              <a:rPr lang="sk-SK" dirty="0" smtClean="0"/>
              <a:t>, </a:t>
            </a:r>
            <a:r>
              <a:rPr lang="sk-SK" dirty="0" err="1" smtClean="0"/>
              <a:t>funny</a:t>
            </a:r>
            <a:r>
              <a:rPr lang="sk-SK" dirty="0" smtClean="0"/>
              <a:t>, monitor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cat</a:t>
            </a:r>
            <a:r>
              <a:rPr lang="sk-SK" dirty="0" smtClean="0"/>
              <a:t>, </a:t>
            </a:r>
            <a:r>
              <a:rPr lang="sk-SK" dirty="0" err="1" smtClean="0"/>
              <a:t>funny</a:t>
            </a:r>
            <a:r>
              <a:rPr lang="sk-SK" dirty="0" smtClean="0"/>
              <a:t>, </a:t>
            </a:r>
            <a:r>
              <a:rPr lang="sk-SK" dirty="0" err="1" smtClean="0"/>
              <a:t>white</a:t>
            </a:r>
            <a:r>
              <a:rPr lang="sk-SK" dirty="0" smtClean="0"/>
              <a:t>, </a:t>
            </a:r>
            <a:r>
              <a:rPr lang="sk-SK" dirty="0" err="1" smtClean="0"/>
              <a:t>mac</a:t>
            </a:r>
            <a:r>
              <a:rPr lang="sk-SK" dirty="0" smtClean="0"/>
              <a:t>, </a:t>
            </a:r>
            <a:r>
              <a:rPr lang="sk-SK" dirty="0" err="1" smtClean="0"/>
              <a:t>surprised</a:t>
            </a:r>
            <a:r>
              <a:rPr lang="sk-SK" dirty="0" smtClean="0"/>
              <a:t>, 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14" name="Picture 3" descr="C:\Users\Aleš\AppData\Local\Microsoft\Windows\Temporary Internet Files\Content.IE5\5I14SVD1\user-boy-icon-15954-medium[1]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4" y="2127376"/>
            <a:ext cx="360000" cy="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aoblený obdĺžnik 10"/>
          <p:cNvSpPr/>
          <p:nvPr/>
        </p:nvSpPr>
        <p:spPr>
          <a:xfrm>
            <a:off x="2602295" y="1539034"/>
            <a:ext cx="385529" cy="196111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Zaoblený obdĺžnik 16"/>
          <p:cNvSpPr/>
          <p:nvPr/>
        </p:nvSpPr>
        <p:spPr>
          <a:xfrm>
            <a:off x="2602294" y="1793744"/>
            <a:ext cx="385529" cy="196111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Zaoblený obdĺžnik 17"/>
          <p:cNvSpPr/>
          <p:nvPr/>
        </p:nvSpPr>
        <p:spPr>
          <a:xfrm>
            <a:off x="2987823" y="1539034"/>
            <a:ext cx="576065" cy="196111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Zaoblený obdĺžnik 18"/>
          <p:cNvSpPr/>
          <p:nvPr/>
        </p:nvSpPr>
        <p:spPr>
          <a:xfrm>
            <a:off x="2987824" y="1800732"/>
            <a:ext cx="576064" cy="189123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Zaoblený obdĺžnik 19"/>
          <p:cNvSpPr/>
          <p:nvPr/>
        </p:nvSpPr>
        <p:spPr>
          <a:xfrm>
            <a:off x="2627294" y="2217858"/>
            <a:ext cx="360530" cy="220318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Zaoblený obdĺžnik 20"/>
          <p:cNvSpPr/>
          <p:nvPr/>
        </p:nvSpPr>
        <p:spPr>
          <a:xfrm>
            <a:off x="2627294" y="2438177"/>
            <a:ext cx="360529" cy="248920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Zaoblený obdĺžnik 21"/>
          <p:cNvSpPr/>
          <p:nvPr/>
        </p:nvSpPr>
        <p:spPr>
          <a:xfrm>
            <a:off x="2987824" y="2217858"/>
            <a:ext cx="576064" cy="196111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Zaoblený obdĺžnik 22"/>
          <p:cNvSpPr/>
          <p:nvPr/>
        </p:nvSpPr>
        <p:spPr>
          <a:xfrm>
            <a:off x="2987824" y="2438177"/>
            <a:ext cx="576064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Zaoblený obdĺžnik 23"/>
          <p:cNvSpPr/>
          <p:nvPr/>
        </p:nvSpPr>
        <p:spPr>
          <a:xfrm>
            <a:off x="3563888" y="2438177"/>
            <a:ext cx="576064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5" name="Zaoblený obdĺžnik 24"/>
          <p:cNvSpPr/>
          <p:nvPr/>
        </p:nvSpPr>
        <p:spPr>
          <a:xfrm>
            <a:off x="4499992" y="1800732"/>
            <a:ext cx="936104" cy="196111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6" name="Zaoblený obdĺžnik 25"/>
          <p:cNvSpPr/>
          <p:nvPr/>
        </p:nvSpPr>
        <p:spPr>
          <a:xfrm>
            <a:off x="4644008" y="2460000"/>
            <a:ext cx="907805" cy="248920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7" name="BlokTextu 26"/>
          <p:cNvSpPr txBox="1"/>
          <p:nvPr/>
        </p:nvSpPr>
        <p:spPr>
          <a:xfrm>
            <a:off x="2267744" y="3036082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cat</a:t>
            </a:r>
            <a:r>
              <a:rPr lang="sk-SK" dirty="0" smtClean="0"/>
              <a:t>, </a:t>
            </a:r>
            <a:r>
              <a:rPr lang="sk-SK" dirty="0" err="1" smtClean="0"/>
              <a:t>funny</a:t>
            </a:r>
            <a:r>
              <a:rPr lang="sk-SK" dirty="0" smtClean="0"/>
              <a:t>, </a:t>
            </a:r>
            <a:r>
              <a:rPr lang="sk-SK" dirty="0" err="1" smtClean="0"/>
              <a:t>woman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/>
              <a:t>c</a:t>
            </a:r>
            <a:r>
              <a:rPr lang="sk-SK" dirty="0" err="1" smtClean="0"/>
              <a:t>at</a:t>
            </a:r>
            <a:r>
              <a:rPr lang="sk-SK" dirty="0" smtClean="0"/>
              <a:t>, </a:t>
            </a:r>
            <a:r>
              <a:rPr lang="sk-SK" dirty="0" err="1" smtClean="0"/>
              <a:t>gun</a:t>
            </a:r>
            <a:r>
              <a:rPr lang="sk-SK" dirty="0" smtClean="0"/>
              <a:t>, </a:t>
            </a:r>
            <a:r>
              <a:rPr lang="sk-SK" dirty="0" err="1" smtClean="0"/>
              <a:t>shooting</a:t>
            </a:r>
            <a:r>
              <a:rPr lang="sk-SK" dirty="0" smtClean="0"/>
              <a:t>, </a:t>
            </a:r>
            <a:r>
              <a:rPr lang="sk-SK" dirty="0" err="1" smtClean="0"/>
              <a:t>woman</a:t>
            </a:r>
            <a:r>
              <a:rPr lang="sk-SK" dirty="0" smtClean="0"/>
              <a:t>, </a:t>
            </a:r>
            <a:r>
              <a:rPr lang="sk-SK" dirty="0" err="1" smtClean="0"/>
              <a:t>funny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dirty="0"/>
          </a:p>
        </p:txBody>
      </p:sp>
      <p:pic>
        <p:nvPicPr>
          <p:cNvPr id="28" name="Picture 3" descr="C:\Users\Aleš\AppData\Local\Microsoft\Windows\Temporary Internet Files\Content.IE5\5I14SVD1\user-boy-icon-15954-medium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4" y="2996952"/>
            <a:ext cx="360000" cy="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BlokTextu 28"/>
          <p:cNvSpPr txBox="1"/>
          <p:nvPr/>
        </p:nvSpPr>
        <p:spPr>
          <a:xfrm>
            <a:off x="2267744" y="385175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cat</a:t>
            </a:r>
            <a:r>
              <a:rPr lang="sk-SK" dirty="0" smtClean="0"/>
              <a:t>, </a:t>
            </a:r>
            <a:r>
              <a:rPr lang="sk-SK" dirty="0" err="1" smtClean="0"/>
              <a:t>gun</a:t>
            </a:r>
            <a:r>
              <a:rPr lang="sk-SK" dirty="0" smtClean="0"/>
              <a:t>, </a:t>
            </a:r>
            <a:r>
              <a:rPr lang="sk-SK" dirty="0" err="1" smtClean="0"/>
              <a:t>shooting</a:t>
            </a:r>
            <a:r>
              <a:rPr lang="sk-SK" dirty="0" smtClean="0"/>
              <a:t>, </a:t>
            </a:r>
            <a:r>
              <a:rPr lang="sk-SK" dirty="0" err="1" smtClean="0"/>
              <a:t>funny</a:t>
            </a:r>
            <a:endParaRPr lang="sk-SK" dirty="0" smtClean="0"/>
          </a:p>
        </p:txBody>
      </p:sp>
      <p:pic>
        <p:nvPicPr>
          <p:cNvPr id="30" name="Picture 3" descr="C:\Users\Aleš\AppData\Local\Microsoft\Windows\Temporary Internet Files\Content.IE5\5I14SVD1\user-boy-icon-15954-medium[1]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4" y="3733323"/>
            <a:ext cx="360000" cy="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Zaoblený obdĺžnik 30"/>
          <p:cNvSpPr/>
          <p:nvPr/>
        </p:nvSpPr>
        <p:spPr>
          <a:xfrm>
            <a:off x="2602294" y="3108073"/>
            <a:ext cx="385529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2" name="Zaoblený obdĺžnik 31"/>
          <p:cNvSpPr/>
          <p:nvPr/>
        </p:nvSpPr>
        <p:spPr>
          <a:xfrm>
            <a:off x="2995312" y="3108073"/>
            <a:ext cx="568576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3" name="Zaoblený obdĺžnik 32"/>
          <p:cNvSpPr/>
          <p:nvPr/>
        </p:nvSpPr>
        <p:spPr>
          <a:xfrm>
            <a:off x="2602295" y="3396105"/>
            <a:ext cx="385529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4" name="Zaoblený obdĺžnik 33"/>
          <p:cNvSpPr/>
          <p:nvPr/>
        </p:nvSpPr>
        <p:spPr>
          <a:xfrm>
            <a:off x="2995312" y="3389655"/>
            <a:ext cx="385529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5" name="Zaoblený obdĺžnik 34"/>
          <p:cNvSpPr/>
          <p:nvPr/>
        </p:nvSpPr>
        <p:spPr>
          <a:xfrm>
            <a:off x="3419872" y="3396105"/>
            <a:ext cx="831119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6" name="Zaoblený obdĺžnik 35"/>
          <p:cNvSpPr/>
          <p:nvPr/>
        </p:nvSpPr>
        <p:spPr>
          <a:xfrm>
            <a:off x="5076056" y="3356992"/>
            <a:ext cx="554210" cy="281581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7" name="Zaoblený obdĺžnik 36"/>
          <p:cNvSpPr/>
          <p:nvPr/>
        </p:nvSpPr>
        <p:spPr>
          <a:xfrm>
            <a:off x="2627294" y="3959412"/>
            <a:ext cx="360529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38" name="Zaoblený obdĺžnik 37"/>
          <p:cNvSpPr/>
          <p:nvPr/>
        </p:nvSpPr>
        <p:spPr>
          <a:xfrm>
            <a:off x="3012824" y="3959412"/>
            <a:ext cx="368018" cy="248918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0" name="Zaoblený obdĺžnik 39"/>
          <p:cNvSpPr/>
          <p:nvPr/>
        </p:nvSpPr>
        <p:spPr>
          <a:xfrm>
            <a:off x="3423278" y="3959411"/>
            <a:ext cx="827713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1" name="Zaoblený obdĺžnik 40"/>
          <p:cNvSpPr/>
          <p:nvPr/>
        </p:nvSpPr>
        <p:spPr>
          <a:xfrm>
            <a:off x="4307227" y="3972503"/>
            <a:ext cx="552805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4" name="BlokTextu 43"/>
          <p:cNvSpPr txBox="1"/>
          <p:nvPr/>
        </p:nvSpPr>
        <p:spPr>
          <a:xfrm>
            <a:off x="2267744" y="478786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dog</a:t>
            </a:r>
            <a:r>
              <a:rPr lang="sk-SK" dirty="0" smtClean="0"/>
              <a:t>, </a:t>
            </a:r>
            <a:r>
              <a:rPr lang="sk-SK" dirty="0" err="1" smtClean="0"/>
              <a:t>dressed</a:t>
            </a:r>
            <a:r>
              <a:rPr lang="sk-SK" dirty="0" smtClean="0"/>
              <a:t>, </a:t>
            </a:r>
            <a:r>
              <a:rPr lang="sk-SK" dirty="0" err="1" smtClean="0"/>
              <a:t>eating</a:t>
            </a:r>
            <a:r>
              <a:rPr lang="sk-SK" dirty="0" smtClean="0"/>
              <a:t>, </a:t>
            </a:r>
            <a:r>
              <a:rPr lang="sk-SK" dirty="0" err="1" smtClean="0"/>
              <a:t>impersonation</a:t>
            </a:r>
            <a:endParaRPr lang="sk-SK" dirty="0" smtClean="0"/>
          </a:p>
        </p:txBody>
      </p:sp>
      <p:pic>
        <p:nvPicPr>
          <p:cNvPr id="45" name="Picture 3" descr="C:\Users\Aleš\AppData\Local\Microsoft\Windows\Temporary Internet Files\Content.IE5\5I14SVD1\user-boy-icon-15954-medium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4" y="4662814"/>
            <a:ext cx="360000" cy="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BlokTextu 45"/>
          <p:cNvSpPr txBox="1"/>
          <p:nvPr/>
        </p:nvSpPr>
        <p:spPr>
          <a:xfrm>
            <a:off x="2267744" y="544522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err="1" smtClean="0"/>
              <a:t>dog</a:t>
            </a:r>
            <a:r>
              <a:rPr lang="sk-SK" dirty="0" smtClean="0"/>
              <a:t>, </a:t>
            </a:r>
            <a:r>
              <a:rPr lang="sk-SK" dirty="0" err="1" smtClean="0"/>
              <a:t>dress</a:t>
            </a:r>
            <a:r>
              <a:rPr lang="sk-SK" dirty="0" smtClean="0"/>
              <a:t>, </a:t>
            </a:r>
            <a:r>
              <a:rPr lang="sk-SK" dirty="0" err="1" smtClean="0"/>
              <a:t>eating</a:t>
            </a:r>
            <a:r>
              <a:rPr lang="sk-SK" dirty="0" smtClean="0"/>
              <a:t>, </a:t>
            </a:r>
            <a:r>
              <a:rPr lang="sk-SK" dirty="0" err="1" smtClean="0"/>
              <a:t>hilarious</a:t>
            </a:r>
            <a:endParaRPr lang="sk-SK" dirty="0" smtClean="0"/>
          </a:p>
        </p:txBody>
      </p:sp>
      <p:pic>
        <p:nvPicPr>
          <p:cNvPr id="47" name="Picture 3" descr="C:\Users\Aleš\AppData\Local\Microsoft\Windows\Temporary Internet Files\Content.IE5\5I14SVD1\user-boy-icon-15954-medium[1].png"/>
          <p:cNvPicPr>
            <a:picLocks noChangeAspect="1" noChangeArrowheads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24" y="5399185"/>
            <a:ext cx="360000" cy="62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Zaoblený obdĺžnik 47"/>
          <p:cNvSpPr/>
          <p:nvPr/>
        </p:nvSpPr>
        <p:spPr>
          <a:xfrm>
            <a:off x="2615568" y="4869160"/>
            <a:ext cx="397256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9" name="Zaoblený obdĺžnik 48"/>
          <p:cNvSpPr/>
          <p:nvPr/>
        </p:nvSpPr>
        <p:spPr>
          <a:xfrm>
            <a:off x="3096553" y="4869160"/>
            <a:ext cx="738878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0" name="Zaoblený obdĺžnik 49"/>
          <p:cNvSpPr/>
          <p:nvPr/>
        </p:nvSpPr>
        <p:spPr>
          <a:xfrm>
            <a:off x="2628257" y="5505430"/>
            <a:ext cx="384567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1" name="Zaoblený obdĺžnik 50"/>
          <p:cNvSpPr/>
          <p:nvPr/>
        </p:nvSpPr>
        <p:spPr>
          <a:xfrm>
            <a:off x="3096553" y="5505430"/>
            <a:ext cx="467335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2" name="Zaoblený obdĺžnik 51"/>
          <p:cNvSpPr/>
          <p:nvPr/>
        </p:nvSpPr>
        <p:spPr>
          <a:xfrm>
            <a:off x="3880615" y="4869160"/>
            <a:ext cx="568576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3" name="Zaoblený obdĺžnik 52"/>
          <p:cNvSpPr/>
          <p:nvPr/>
        </p:nvSpPr>
        <p:spPr>
          <a:xfrm>
            <a:off x="3641511" y="5505430"/>
            <a:ext cx="568576" cy="248919"/>
          </a:xfrm>
          <a:prstGeom prst="roundRect">
            <a:avLst/>
          </a:prstGeom>
          <a:solidFill>
            <a:srgbClr val="92D050">
              <a:alpha val="37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0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1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4" grpId="0"/>
      <p:bldP spid="46" grpId="0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ôvod">
  <a:themeElements>
    <a:clrScheme name="Pôvod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ôvod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ôvod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639</TotalTime>
  <Words>353</Words>
  <Application>Microsoft Office PowerPoint</Application>
  <PresentationFormat>Prezentácia na obrazovke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Pôvod</vt:lpstr>
      <vt:lpstr>Hra na prepájanie zdrojov a metadát v doméne multimédií</vt:lpstr>
      <vt:lpstr>Čo je cieľom?</vt:lpstr>
      <vt:lpstr>Hry s účelom – čo je to?</vt:lpstr>
      <vt:lpstr>Naša hra</vt:lpstr>
      <vt:lpstr>Hra z pohľadu používateľa</vt:lpstr>
      <vt:lpstr>Hra z pohľadu používateľa</vt:lpstr>
      <vt:lpstr>Hra z pohľadu používateľa</vt:lpstr>
      <vt:lpstr>Hra z pohľadu používateľa</vt:lpstr>
      <vt:lpstr>Extrakcia dát</vt:lpstr>
      <vt:lpstr>Overenie</vt:lpstr>
      <vt:lpstr>Pilotný experiment</vt:lpstr>
      <vt:lpstr>Apriori overenie</vt:lpstr>
      <vt:lpstr>Aposteriori</vt:lpstr>
      <vt:lpstr>Otázky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Hra na prepájanie zdrojov a metadát v doméne multimédií</dc:title>
  <dc:creator>Aleš Mäsiar</dc:creator>
  <cp:lastModifiedBy>Aleš Mäsiar</cp:lastModifiedBy>
  <cp:revision>38</cp:revision>
  <dcterms:created xsi:type="dcterms:W3CDTF">2015-03-01T22:27:49Z</dcterms:created>
  <dcterms:modified xsi:type="dcterms:W3CDTF">2015-03-03T11:14:49Z</dcterms:modified>
</cp:coreProperties>
</file>