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9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125A7-78A9-4B29-ABBB-278366337B7A}" type="datetimeFigureOut">
              <a:rPr lang="sk-SK" smtClean="0"/>
              <a:t>23.11.2015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34E0A-A3FE-4AEB-8DC1-520264707F1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67798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8850946"/>
      </p:ext>
    </p:extLst>
  </p:cSld>
  <p:clrMap bg1="lt1" tx1="dk1" bg2="dk2" tx2="lt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49596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0726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4480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5049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8448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5721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8385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1816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1667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0749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25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29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041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767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24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595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589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184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049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2756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371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65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sk-SK" sz="5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Podpora štúdia použitím odporúčania študijných </a:t>
            </a:r>
            <a:r>
              <a:rPr lang="sk-SK" sz="5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aktivít</a:t>
            </a:r>
            <a:endParaRPr lang="sk-SK" sz="5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subTitle" idx="1"/>
          </p:nvPr>
        </p:nvSpPr>
        <p:spPr>
          <a:xfrm>
            <a:off x="1524000" y="5112337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sk-SK" dirty="0"/>
              <a:t>Matúš Salát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sk-SK" dirty="0"/>
              <a:t>vedenie: Mgr. Jozef </a:t>
            </a:r>
            <a:r>
              <a:rPr lang="sk-SK" dirty="0" err="1"/>
              <a:t>Tvarožek</a:t>
            </a:r>
            <a:r>
              <a:rPr lang="sk-SK" dirty="0"/>
              <a:t>, PhD.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1601049" y="1777455"/>
            <a:ext cx="9144000" cy="2387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sk-SK" sz="5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Podpora štúdia použitím odporúčania študijných </a:t>
            </a:r>
            <a:r>
              <a:rPr lang="sk-SK" sz="5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aktivít</a:t>
            </a:r>
            <a:endParaRPr lang="sk-SK" sz="5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idx="1"/>
          </p:nvPr>
        </p:nvSpPr>
        <p:spPr>
          <a:xfrm>
            <a:off x="696884" y="5877186"/>
            <a:ext cx="10515599" cy="582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7800" indent="0" algn="ctr">
              <a:spcBef>
                <a:spcPts val="0"/>
              </a:spcBef>
              <a:buNone/>
            </a:pPr>
            <a:r>
              <a:rPr lang="sk-SK" dirty="0"/>
              <a:t>Matúš Salát - matus.salat@gmail.com</a:t>
            </a:r>
          </a:p>
        </p:txBody>
      </p:sp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>
          <a:xfrm>
            <a:off x="9900458" y="5985922"/>
            <a:ext cx="1312025" cy="36512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sk-SK" sz="1200" b="0" i="0" u="none" strike="noStrike" cap="none" baseline="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-SK"/>
              <a:t>Prečo?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sk-SK" dirty="0"/>
              <a:t>+ študenti nevedia odhadnúť čas prípravy na udalosti (najmä prvé dva roky) -&gt; zlyhanie -&gt; koniec </a:t>
            </a:r>
            <a:r>
              <a:rPr lang="sk-SK" dirty="0" smtClean="0"/>
              <a:t>štúdia</a:t>
            </a:r>
          </a:p>
          <a:p>
            <a:pPr rtl="0">
              <a:spcBef>
                <a:spcPts val="0"/>
              </a:spcBef>
              <a:buNone/>
            </a:pPr>
            <a:endParaRPr lang="sk-SK" dirty="0"/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r>
              <a:rPr lang="sk-SK" dirty="0"/>
              <a:t>+ neexistuje jedno miesto, na ktorom by boli pokope všetky udalosti semestra </a:t>
            </a:r>
          </a:p>
          <a:p>
            <a:pPr rtl="0">
              <a:spcBef>
                <a:spcPts val="0"/>
              </a:spcBef>
              <a:buNone/>
            </a:pPr>
            <a:endParaRPr lang="sk-SK" dirty="0" smtClean="0"/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>
              <a:spcBef>
                <a:spcPts val="0"/>
              </a:spcBef>
              <a:buNone/>
            </a:pPr>
            <a:r>
              <a:rPr lang="sk-SK" dirty="0"/>
              <a:t>+ skúsenosti sa predávajú ústne z pokolenia na pokolenie :), čo treba vylepšiť</a:t>
            </a:r>
          </a:p>
        </p:txBody>
      </p:sp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>
          <a:xfrm>
            <a:off x="9843655" y="5977468"/>
            <a:ext cx="1312025" cy="36512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-SK" dirty="0"/>
              <a:t>Hypotéza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-SK" sz="2500" dirty="0" smtClean="0"/>
              <a:t>Odporúčaním študijných aktivít odhadnem </a:t>
            </a:r>
            <a:r>
              <a:rPr lang="sk-SK" sz="2500" dirty="0" smtClean="0"/>
              <a:t>čas </a:t>
            </a:r>
            <a:r>
              <a:rPr lang="sk-SK" sz="2500" dirty="0"/>
              <a:t>prípravy a </a:t>
            </a:r>
            <a:r>
              <a:rPr lang="sk-SK" sz="2500" dirty="0" smtClean="0"/>
              <a:t>začiatok pripravovania </a:t>
            </a:r>
            <a:r>
              <a:rPr lang="sk-SK" sz="2500" dirty="0"/>
              <a:t>sa študentov na udalosti semestra.</a:t>
            </a:r>
          </a:p>
        </p:txBody>
      </p:sp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>
          <a:xfrm>
            <a:off x="9849114" y="5977468"/>
            <a:ext cx="1312025" cy="36512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-SK"/>
              <a:t>Riešenie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71500" lvl="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dirty="0"/>
              <a:t>Vytvorenie študentského portálu, v ktorom budú žiaci evidovať udalosti semestra s personálnym odporúčaním kedy začať pracovať</a:t>
            </a:r>
          </a:p>
          <a:p>
            <a:pPr marL="0" indent="0" rtl="0">
              <a:spcBef>
                <a:spcPts val="0"/>
              </a:spcBef>
              <a:buNone/>
            </a:pPr>
            <a:endParaRPr dirty="0"/>
          </a:p>
          <a:p>
            <a:pPr marL="0" lvl="0" indent="0" rtl="0">
              <a:spcBef>
                <a:spcPts val="0"/>
              </a:spcBef>
              <a:buNone/>
            </a:pPr>
            <a:endParaRPr dirty="0"/>
          </a:p>
          <a:p>
            <a:pPr marL="5715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dirty="0"/>
              <a:t>Hybridný  odporúčací prístup</a:t>
            </a: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>
          <a:xfrm>
            <a:off x="9843655" y="5977468"/>
            <a:ext cx="1312025" cy="36512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sk-SK" sz="1200" b="0" i="0" u="none" strike="noStrike" cap="none" baseline="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idx="1"/>
          </p:nvPr>
        </p:nvSpPr>
        <p:spPr>
          <a:xfrm>
            <a:off x="892563" y="944982"/>
            <a:ext cx="10058400" cy="402336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sk-SK" sz="4800" dirty="0"/>
              <a:t>Y = </a:t>
            </a:r>
            <a:r>
              <a:rPr lang="sk-SK" sz="4800" dirty="0" err="1"/>
              <a:t>magic</a:t>
            </a:r>
            <a:r>
              <a:rPr lang="sk-SK" sz="4800" dirty="0"/>
              <a:t>(X)</a:t>
            </a:r>
          </a:p>
        </p:txBody>
      </p:sp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>
          <a:xfrm>
            <a:off x="9873162" y="5954818"/>
            <a:ext cx="1312025" cy="36512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sk-SK" sz="1200" b="0" i="0" u="none" strike="noStrike" cap="none" baseline="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-SK"/>
              <a:t>Čo je naše Y?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rtl="0">
              <a:spcBef>
                <a:spcPts val="0"/>
              </a:spcBef>
              <a:buNone/>
            </a:pPr>
            <a:r>
              <a:rPr lang="sk-SK" dirty="0"/>
              <a:t>1. Predpokladaný čas prípravy v hodinách  </a:t>
            </a:r>
          </a:p>
          <a:p>
            <a:pPr marL="0" indent="0" rtl="0">
              <a:spcBef>
                <a:spcPts val="0"/>
              </a:spcBef>
              <a:buNone/>
            </a:pPr>
            <a:endParaRPr lang="sk-SK" dirty="0" smtClean="0"/>
          </a:p>
          <a:p>
            <a:pPr marL="0" indent="0" rtl="0">
              <a:spcBef>
                <a:spcPts val="0"/>
              </a:spcBef>
              <a:buNone/>
            </a:pPr>
            <a:endParaRPr lang="sk-SK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sk-SK" dirty="0" smtClean="0"/>
              <a:t>2</a:t>
            </a:r>
            <a:r>
              <a:rPr lang="sk-SK" dirty="0"/>
              <a:t>. Predpokladaný čas prípravy v dňoch (pred </a:t>
            </a:r>
            <a:r>
              <a:rPr lang="sk-SK" dirty="0" err="1"/>
              <a:t>deadlineom</a:t>
            </a:r>
            <a:r>
              <a:rPr lang="sk-SK" dirty="0"/>
              <a:t>)</a:t>
            </a:r>
          </a:p>
        </p:txBody>
      </p:sp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>
          <a:xfrm>
            <a:off x="9849114" y="5977468"/>
            <a:ext cx="1312025" cy="36512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-SK"/>
              <a:t>Čo je naše X?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sk-SK" dirty="0"/>
              <a:t>1. Reálna dĺžka práce v hodinách a dĺžka prípravy v dňoch na určitú udalosť</a:t>
            </a:r>
          </a:p>
          <a:p>
            <a:pPr rtl="0">
              <a:spcBef>
                <a:spcPts val="0"/>
              </a:spcBef>
              <a:buNone/>
            </a:pPr>
            <a:endParaRPr lang="sk-SK" dirty="0" smtClean="0"/>
          </a:p>
          <a:p>
            <a:pPr rtl="0">
              <a:spcBef>
                <a:spcPts val="0"/>
              </a:spcBef>
              <a:buNone/>
            </a:pPr>
            <a:endParaRPr lang="sk-SK" dirty="0"/>
          </a:p>
          <a:p>
            <a:pPr rtl="0">
              <a:spcBef>
                <a:spcPts val="0"/>
              </a:spcBef>
              <a:buNone/>
            </a:pPr>
            <a:r>
              <a:rPr lang="sk-SK" dirty="0" smtClean="0"/>
              <a:t>2</a:t>
            </a:r>
            <a:r>
              <a:rPr lang="sk-SK" dirty="0"/>
              <a:t>. Kolektívne hlasovanie študentov o </a:t>
            </a:r>
            <a:r>
              <a:rPr lang="sk-SK" dirty="0" err="1"/>
              <a:t>obtiažnosti</a:t>
            </a:r>
            <a:r>
              <a:rPr lang="sk-SK" dirty="0"/>
              <a:t> udalosti (odhad prípravy v hodinách a v dňoch, odhad </a:t>
            </a:r>
            <a:r>
              <a:rPr lang="sk-SK" dirty="0" err="1"/>
              <a:t>obtiažnosti</a:t>
            </a:r>
            <a:r>
              <a:rPr lang="sk-SK" dirty="0"/>
              <a:t>)</a:t>
            </a:r>
          </a:p>
          <a:p>
            <a:pPr rtl="0">
              <a:spcBef>
                <a:spcPts val="0"/>
              </a:spcBef>
              <a:buNone/>
            </a:pPr>
            <a:endParaRPr lang="sk-SK" dirty="0" smtClean="0"/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r>
              <a:rPr lang="sk-SK" dirty="0"/>
              <a:t>3. Obťažnosť predmetu vyjadrená konštantou</a:t>
            </a:r>
          </a:p>
        </p:txBody>
      </p:sp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>
          <a:xfrm>
            <a:off x="9843655" y="5977468"/>
            <a:ext cx="1312025" cy="36512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-SK"/>
              <a:t>Vyhodnocovanie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71500" lvl="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dirty="0"/>
              <a:t>Ako “blízko” som bol pravým hodnotám - pre každý </a:t>
            </a:r>
            <a:r>
              <a:rPr lang="sk-SK" dirty="0" smtClean="0"/>
              <a:t>odporúčací </a:t>
            </a:r>
            <a:r>
              <a:rPr lang="sk-SK" dirty="0"/>
              <a:t>model budem mať aj X aj Y žiaka.</a:t>
            </a:r>
          </a:p>
          <a:p>
            <a:pPr marL="0" indent="0" rtl="0">
              <a:spcBef>
                <a:spcPts val="0"/>
              </a:spcBef>
              <a:buNone/>
            </a:pPr>
            <a:endParaRPr lang="sk-SK" dirty="0" smtClean="0"/>
          </a:p>
          <a:p>
            <a:pPr marL="0" indent="0" rtl="0">
              <a:spcBef>
                <a:spcPts val="0"/>
              </a:spcBef>
              <a:buNone/>
            </a:pPr>
            <a:endParaRPr dirty="0"/>
          </a:p>
          <a:p>
            <a:pPr marL="5715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dirty="0"/>
              <a:t>Užívateľské preferencie - čo sa študentom viac pozdáva (mám svojich ľudí)</a:t>
            </a:r>
          </a:p>
          <a:p>
            <a:pPr marL="0" indent="0" rtl="0">
              <a:spcBef>
                <a:spcPts val="0"/>
              </a:spcBef>
              <a:buNone/>
            </a:pPr>
            <a:endParaRPr lang="sk-SK" dirty="0" smtClean="0"/>
          </a:p>
          <a:p>
            <a:pPr marL="0" indent="0" rtl="0">
              <a:spcBef>
                <a:spcPts val="0"/>
              </a:spcBef>
              <a:buNone/>
            </a:pPr>
            <a:endParaRPr dirty="0"/>
          </a:p>
          <a:p>
            <a:pPr marL="5715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dirty="0"/>
              <a:t>Užitočnosť, Dôvera</a:t>
            </a:r>
          </a:p>
        </p:txBody>
      </p:sp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>
          <a:xfrm>
            <a:off x="9843655" y="5977468"/>
            <a:ext cx="1312025" cy="36512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-SK"/>
              <a:t>Dáta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71500" lvl="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dirty="0"/>
              <a:t>Dotazníky (Done)</a:t>
            </a:r>
          </a:p>
          <a:p>
            <a:pPr marL="0" indent="0" rtl="0">
              <a:spcBef>
                <a:spcPts val="0"/>
              </a:spcBef>
              <a:buNone/>
            </a:pPr>
            <a:endParaRPr lang="sk-SK" dirty="0" smtClean="0"/>
          </a:p>
          <a:p>
            <a:pPr marL="457200" lvl="0" indent="-228600">
              <a:spcBef>
                <a:spcPts val="0"/>
              </a:spcBef>
            </a:pPr>
            <a:endParaRPr lang="sk-SK" dirty="0"/>
          </a:p>
          <a:p>
            <a:pPr marL="5715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dirty="0" smtClean="0"/>
              <a:t>Zbieranie </a:t>
            </a:r>
            <a:r>
              <a:rPr lang="sk-SK" dirty="0"/>
              <a:t>dát v prvom prototype bez odporúčania (In </a:t>
            </a:r>
            <a:r>
              <a:rPr lang="sk-SK" dirty="0" err="1"/>
              <a:t>progress</a:t>
            </a:r>
            <a:r>
              <a:rPr lang="sk-SK" dirty="0"/>
              <a:t>)</a:t>
            </a:r>
          </a:p>
        </p:txBody>
      </p:sp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>
          <a:xfrm>
            <a:off x="9876410" y="5977468"/>
            <a:ext cx="1312025" cy="36512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k-SK" sz="1200" b="0" i="0" u="none" strike="noStrike" cap="none" baseline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sk-SK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íva">
  <a:themeElements>
    <a:clrScheme name="Retrospektí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í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247</Words>
  <Application>Microsoft Office PowerPoint</Application>
  <PresentationFormat>Širokouhlá</PresentationFormat>
  <Paragraphs>56</Paragraphs>
  <Slides>10</Slides>
  <Notes>10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Retrospektíva</vt:lpstr>
      <vt:lpstr>Podpora štúdia použitím odporúčania študijných aktivít</vt:lpstr>
      <vt:lpstr>Prečo?</vt:lpstr>
      <vt:lpstr>Hypotéza</vt:lpstr>
      <vt:lpstr>Riešenie</vt:lpstr>
      <vt:lpstr>Prezentácia programu PowerPoint</vt:lpstr>
      <vt:lpstr>Čo je naše Y?</vt:lpstr>
      <vt:lpstr>Čo je naše X?</vt:lpstr>
      <vt:lpstr>Vyhodnocovanie</vt:lpstr>
      <vt:lpstr>Dáta</vt:lpstr>
      <vt:lpstr>Podpora štúdia použitím odporúčania študijných aktivít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štúdia použitím odporúčania študijných povinností</dc:title>
  <cp:lastModifiedBy>Matúš Salát</cp:lastModifiedBy>
  <cp:revision>11</cp:revision>
  <dcterms:modified xsi:type="dcterms:W3CDTF">2015-11-23T21:44:15Z</dcterms:modified>
</cp:coreProperties>
</file>