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0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87" d="100"/>
          <a:sy n="87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DD2F0-D9BE-4F9F-863A-F7D0A5FA994D}" type="datetimeFigureOut">
              <a:rPr lang="sk-SK" smtClean="0"/>
              <a:t>25.6.2013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24F97-C1C6-4960-ADAA-CA26782877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11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24F97-C1C6-4960-ADAA-CA2678287798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5745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7536-8ED7-4D2E-B122-394FA98DA8B3}" type="datetime1">
              <a:rPr lang="sk-SK" smtClean="0"/>
              <a:t>25.6.2013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4C9E-11DA-4DDC-A65F-FB393E043D2B}" type="datetime1">
              <a:rPr lang="sk-SK" smtClean="0"/>
              <a:t>25.6.2013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1BD6-6092-4AB6-BE95-ED5F728745CF}" type="datetime1">
              <a:rPr lang="sk-SK" smtClean="0"/>
              <a:t>25.6.2013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6F68-7885-439D-8630-2CC1871FA822}" type="datetime1">
              <a:rPr lang="sk-SK" smtClean="0"/>
              <a:t>25.6.2013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7300-4301-4524-8F48-4AD1AACCC44D}" type="datetime1">
              <a:rPr lang="sk-SK" smtClean="0"/>
              <a:t>25.6.2013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8C6F-DE34-4D12-B6FE-E5FCA1870375}" type="datetime1">
              <a:rPr lang="sk-SK" smtClean="0"/>
              <a:t>25.6.2013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F7B-A6A9-4B39-9540-5E3A9BCF93C8}" type="datetime1">
              <a:rPr lang="sk-SK" smtClean="0"/>
              <a:t>25.6.2013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CE42-B9D4-4D43-A8B1-BDB3773A6029}" type="datetime1">
              <a:rPr lang="sk-SK" smtClean="0"/>
              <a:t>25.6.2013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DC46-3BDC-4CA4-942E-E461F3EBAB45}" type="datetime1">
              <a:rPr lang="sk-SK" smtClean="0"/>
              <a:t>25.6.2013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5430-610B-47C4-9D72-58680336CD9D}" type="datetime1">
              <a:rPr lang="sk-SK" smtClean="0"/>
              <a:t>25.6.2013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2678-0DC6-4FB2-87C8-38A390647793}" type="datetime1">
              <a:rPr lang="sk-SK" smtClean="0"/>
              <a:t>25.6.2013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4E79C-1D63-4D3D-A47C-41F9C88DBB03}" type="datetime1">
              <a:rPr lang="sk-SK" smtClean="0"/>
              <a:t>25.6.2013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k-SK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Prieskumné vyhľadávanie </a:t>
            </a:r>
            <a:r>
              <a:rPr lang="sk-SK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založené na automatickej sumarizácii </a:t>
            </a:r>
            <a:r>
              <a:rPr lang="sk-SK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textu</a:t>
            </a:r>
            <a:endParaRPr lang="sk-SK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561728"/>
          </a:xfrm>
        </p:spPr>
        <p:txBody>
          <a:bodyPr/>
          <a:lstStyle/>
          <a:p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Róbert Móro</a:t>
            </a:r>
          </a:p>
          <a:p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Školiteľ: </a:t>
            </a: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prof</a:t>
            </a: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Mária Bieliková</a:t>
            </a:r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ok 3" descr="logo_pewe_titled_fullcolor_l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152400"/>
            <a:ext cx="2208840" cy="792088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7596336" y="6396335"/>
            <a:ext cx="155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.6.201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503"/>
            <a:ext cx="2457489" cy="928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Motivácia</a:t>
            </a:r>
            <a:endParaRPr lang="sk-SK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Vyhľadávanie pomocou kľúčových slov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Najrozšírenejšia paradigma vyhľadávania na Webe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Vhodné napr. pre vyhľadanie faktov</a:t>
            </a:r>
          </a:p>
          <a:p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Prieskumné vyhľadávanie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Nepresná informačná potreba, otvorený koniec, iteratívne (viacero sedení), rôzne stratégie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White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Roth, 2009)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2 aktivity: </a:t>
            </a:r>
            <a:r>
              <a:rPr lang="sk-SK" i="1" dirty="0" smtClean="0">
                <a:latin typeface="Arial" panose="020B0604020202020204" pitchFamily="34" charset="0"/>
                <a:cs typeface="Arial" panose="020B0604020202020204" pitchFamily="34" charset="0"/>
              </a:rPr>
              <a:t>učenie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i="1" dirty="0" smtClean="0">
                <a:latin typeface="Arial" panose="020B0604020202020204" pitchFamily="34" charset="0"/>
                <a:cs typeface="Arial" panose="020B0604020202020204" pitchFamily="34" charset="0"/>
              </a:rPr>
              <a:t>pátranie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Marchionini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2006)</a:t>
            </a:r>
          </a:p>
          <a:p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Automatická sumarizácia textu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Znižujú informačné preťaženie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Pomáhajú používateľom pri navigáciu zhodnotiť relevanciu dokumentov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/8</a:t>
            </a:r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rot="19885589">
            <a:off x="791580" y="2311524"/>
            <a:ext cx="7560840" cy="172819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Digitálne knižnice (projekt </a:t>
            </a:r>
            <a:r>
              <a:rPr lang="sk-SK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TraDiCe</a:t>
            </a:r>
            <a:r>
              <a:rPr lang="sk-SK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Prieskumné vyhľadávanie – Existujúce prístupy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Podpora porozumenia domény a informačného priestoru</a:t>
            </a:r>
          </a:p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Globálny pohľad na doménu</a:t>
            </a:r>
          </a:p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Dynamická konštrukcia pohľadov na vymedzenú časť priestoru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Na základe preddefinovanej taxonómie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Zhlukovaním (sémanticky) podobných dokumentov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Využitím kolaboratívne vytváranej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folksonómie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/8</a:t>
            </a:r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4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b="1" dirty="0">
                <a:latin typeface="Tahoma" pitchFamily="34" charset="0"/>
                <a:ea typeface="Tahoma" pitchFamily="34" charset="0"/>
                <a:cs typeface="Tahoma" pitchFamily="34" charset="0"/>
              </a:rPr>
              <a:t>Prieskumné vyhľadávanie – Existujúce prístupy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Fazetové</a:t>
            </a:r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 vyhľadávanie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Hodnoty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faziet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počítané dynamicky z metadát dokumentu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Vhodné pre domény s ľahko dostupnými metadátami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Problémy pri veľkom počte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faziet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alebo ich hodnôt (napr. autori článkov v digitálnej knižnici)</a:t>
            </a:r>
          </a:p>
          <a:p>
            <a:pPr lvl="1"/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Personalizovaný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výber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Tvarožek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2010)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alebo na základe dopytu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al., 2011)</a:t>
            </a:r>
          </a:p>
          <a:p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Zhlukovanie výsledkov vyhľadávania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Rozlíšenie významov dopytov, napr. </a:t>
            </a:r>
            <a:r>
              <a:rPr lang="sk-SK" i="1" dirty="0" smtClean="0">
                <a:latin typeface="Arial" panose="020B0604020202020204" pitchFamily="34" charset="0"/>
                <a:cs typeface="Arial" panose="020B0604020202020204" pitchFamily="34" charset="0"/>
              </a:rPr>
              <a:t>jaguár</a:t>
            </a:r>
            <a:endParaRPr lang="sk-SK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Založené väčšinou na obsahu, prípadne využíva iné zdroje: externé kategórie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Ferragina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Gulli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2008)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, citácie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Liu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al., 2011)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s pomenúvaním zhlukov, potreba tvorby dopytov pomocou kľúčových slov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/8</a:t>
            </a:r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13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b="1" dirty="0">
                <a:latin typeface="Tahoma" pitchFamily="34" charset="0"/>
                <a:ea typeface="Tahoma" pitchFamily="34" charset="0"/>
                <a:cs typeface="Tahoma" pitchFamily="34" charset="0"/>
              </a:rPr>
              <a:t>Prieskumné vyhľadávanie – Existujúce prístupy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Kolaboratívne </a:t>
            </a:r>
            <a:r>
              <a:rPr lang="sk-SK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tagovanie</a:t>
            </a:r>
            <a:endParaRPr lang="sk-SK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Navigácia pomocou oblaku slov (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tagov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Aké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tagy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vyberať do oblaku?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pri stránkovaní výsledkov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Helic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al., 2011)</a:t>
            </a:r>
          </a:p>
          <a:p>
            <a:pPr lvl="2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Tvorba hierarchií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tagov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=&gt;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fazety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s navigáciou k novým zdrojom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synonymných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tagov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Externé slovníky (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WordNet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Na základe spoločného výskytu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/8</a:t>
            </a:r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Automatická sumarizácia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7500" lnSpcReduction="20000"/>
          </a:bodyPr>
          <a:lstStyle/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Špecifiká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domény digitálnych knižníc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Dĺžka, štruktúra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dokumentov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Prítomnosť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netextových dát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Citácie a iné metadáta</a:t>
            </a:r>
          </a:p>
          <a:p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Citačné sumarizácie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Qazvinian</a:t>
            </a: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Radev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2008)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Vytvárajú sumarizácie z viet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referencujúcich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daný článok</a:t>
            </a:r>
          </a:p>
          <a:p>
            <a:pPr lvl="2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Citačné vety obsahujú informácie dôležité z pohľadu iných výskumníkov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Elkiss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al., 2008)</a:t>
            </a:r>
          </a:p>
          <a:p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Sumarizácia založená na dosahu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Zhai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2008)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Využíva citačné vety na identifikovaniu relevantných fragmentov v pôvodnom článku</a:t>
            </a:r>
          </a:p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s čitateľnosťou, súdržnosťou</a:t>
            </a:r>
          </a:p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s distribúciou citácií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Veľa článkov je citovaných málo, alebo vôbec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/8</a:t>
            </a:r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44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Otvorené problémy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70000" lnSpcReduction="20000"/>
          </a:bodyPr>
          <a:lstStyle/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Prieskumná navigácia</a:t>
            </a: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Využitie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sumarizácií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Princíp surfovania na Webe -&gt; </a:t>
            </a:r>
            <a:r>
              <a:rPr lang="sk-SK" i="1" dirty="0">
                <a:latin typeface="Arial" panose="020B0604020202020204" pitchFamily="34" charset="0"/>
                <a:cs typeface="Arial" panose="020B0604020202020204" pitchFamily="34" charset="0"/>
              </a:rPr>
              <a:t>navigačné </a:t>
            </a:r>
            <a:r>
              <a:rPr lang="sk-SK" i="1" dirty="0" err="1">
                <a:latin typeface="Arial" panose="020B0604020202020204" pitchFamily="34" charset="0"/>
                <a:cs typeface="Arial" panose="020B0604020202020204" pitchFamily="34" charset="0"/>
              </a:rPr>
              <a:t>vodítka</a:t>
            </a:r>
            <a:endParaRPr lang="sk-SK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Identifikácia </a:t>
            </a:r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informačných artefaktov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Využitie používateľov (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kolaboratívny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prístup)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Využitie dostupných metadát (citácie, kľúčové slová identifikované autormi, ACM kategórie)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Zohľadnenie aktuálneho kontextu a záujmov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používateľa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Výber viet do sumarizácie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Ovplyvňuje výber artefaktov pre navigáciu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Čitateľnosť, súdržnosť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Porozumenie článku -&gt; zasadenie do kontextu</a:t>
            </a:r>
          </a:p>
          <a:p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Tvorba dopytu podporená navigáciou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Rozšírenie (modifikácia) dopytu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. nový dopyt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Vzťah špecializácie – generalizácie medzi aktuálnym dopytom a zvolenými kľúčovými slovami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/8</a:t>
            </a:r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82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Aktuálny stav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Prototyp navigácie pomocou sumarizácií</a:t>
            </a: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Používatelia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vyberajú ľubovoľnú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časť 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textu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(kľúčové slovo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) v súhrne </a:t>
            </a: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yfiltrovanie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relevantných výsledkov vyhľadávania (úprava dopytu)</a:t>
            </a: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Odporúčanie slov, ktoré použili pri navigácii pomocou sumarizácie iní používatelia</a:t>
            </a:r>
          </a:p>
          <a:p>
            <a:pPr lvl="1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Realizácia v prostredí systému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Annota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Sumarizácia vedeckých článkov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/8</a:t>
            </a:r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41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2960</TotalTime>
  <Words>512</Words>
  <Application>Microsoft Office PowerPoint</Application>
  <PresentationFormat>On-screen Show (4:3)</PresentationFormat>
  <Paragraphs>85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Tahoma</vt:lpstr>
      <vt:lpstr>Motív Office</vt:lpstr>
      <vt:lpstr>Prieskumné vyhľadávanie založené na automatickej sumarizácii textu</vt:lpstr>
      <vt:lpstr>Motivácia</vt:lpstr>
      <vt:lpstr>Prieskumné vyhľadávanie – Existujúce prístupy</vt:lpstr>
      <vt:lpstr>Prieskumné vyhľadávanie – Existujúce prístupy</vt:lpstr>
      <vt:lpstr>Prieskumné vyhľadávanie – Existujúce prístupy</vt:lpstr>
      <vt:lpstr>Automatická sumarizácia textu</vt:lpstr>
      <vt:lpstr>Otvorené problémy</vt:lpstr>
      <vt:lpstr>Aktuálny stav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Robo</dc:creator>
  <cp:lastModifiedBy>Róbert Móro</cp:lastModifiedBy>
  <cp:revision>186</cp:revision>
  <dcterms:created xsi:type="dcterms:W3CDTF">2012-05-31T16:53:52Z</dcterms:created>
  <dcterms:modified xsi:type="dcterms:W3CDTF">2013-06-25T08:43:15Z</dcterms:modified>
</cp:coreProperties>
</file>