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5" d="100"/>
          <a:sy n="125" d="100"/>
        </p:scale>
        <p:origin x="119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17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51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90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5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733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0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627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070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771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92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82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8088EC-7E82-4842-83D9-7F005CA1F266}" type="datetimeFigureOut">
              <a:rPr lang="en-US" smtClean="0"/>
              <a:t>4/1/2014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10FE-2181-4541-9F21-A406110BDB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08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omic Sans MS" panose="030F0702030302020204" pitchFamily="66" charset="0"/>
              </a:rPr>
              <a:t>Fazetový</a:t>
            </a:r>
            <a:r>
              <a:rPr lang="sk-SK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  <a:latin typeface="Comic Sans MS" panose="030F0702030302020204" pitchFamily="66" charset="0"/>
              </a:rPr>
              <a:t> strom</a:t>
            </a:r>
            <a:endParaRPr lang="en-US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  <a:latin typeface="Comic Sans MS" panose="030F07020303020202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198620"/>
            <a:ext cx="6858000" cy="1059180"/>
          </a:xfrm>
        </p:spPr>
        <p:txBody>
          <a:bodyPr>
            <a:scene3d>
              <a:camera prst="isometricOffAxis1Right"/>
              <a:lightRig rig="threePt" dir="t"/>
            </a:scene3d>
          </a:bodyPr>
          <a:lstStyle/>
          <a:p>
            <a:r>
              <a:rPr lang="sk-SK" dirty="0" smtClean="0">
                <a:solidFill>
                  <a:srgbClr val="00B050"/>
                </a:solidFill>
                <a:latin typeface="Comic Sans MS" panose="030F0702030302020204" pitchFamily="66" charset="0"/>
              </a:rPr>
              <a:t>Robo Móro</a:t>
            </a:r>
            <a:endParaRPr lang="en-US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718" y="152400"/>
            <a:ext cx="2148810" cy="787299"/>
          </a:xfrm>
          <a:prstGeom prst="rect">
            <a:avLst/>
          </a:prstGeom>
        </p:spPr>
      </p:pic>
      <p:sp>
        <p:nvSpPr>
          <p:cNvPr id="5" name="BlokTextu 3"/>
          <p:cNvSpPr txBox="1"/>
          <p:nvPr/>
        </p:nvSpPr>
        <p:spPr>
          <a:xfrm>
            <a:off x="7696200" y="63963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rgbClr val="FFC000"/>
                </a:solidFill>
                <a:latin typeface="Comic Sans MS" panose="030F0702030302020204" pitchFamily="66" charset="0"/>
              </a:rPr>
              <a:t>1</a:t>
            </a:r>
            <a:r>
              <a:rPr lang="sk-SK" sz="24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</a:t>
            </a:r>
            <a:r>
              <a:rPr lang="en-US" sz="24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4</a:t>
            </a:r>
            <a:r>
              <a:rPr lang="sk-SK" sz="2400" dirty="0" smtClean="0">
                <a:solidFill>
                  <a:srgbClr val="FFC000"/>
                </a:solidFill>
                <a:latin typeface="Comic Sans MS" panose="030F0702030302020204" pitchFamily="66" charset="0"/>
              </a:rPr>
              <a:t>.2014</a:t>
            </a:r>
            <a:endParaRPr lang="sk-SK" sz="2400" dirty="0">
              <a:solidFill>
                <a:srgbClr val="FFC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430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Možnosti vylepšenia rozhrania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Prehľadnejšie označenie zhlukov</a:t>
            </a:r>
          </a:p>
          <a:p>
            <a:pPr lvl="1"/>
            <a:r>
              <a:rPr lang="sk-SK" dirty="0" smtClean="0"/>
              <a:t>Teraz vidím len cez </a:t>
            </a:r>
            <a:r>
              <a:rPr lang="sk-SK" dirty="0" err="1" smtClean="0"/>
              <a:t>hover</a:t>
            </a:r>
            <a:endParaRPr lang="sk-SK" dirty="0" smtClean="0"/>
          </a:p>
          <a:p>
            <a:r>
              <a:rPr lang="sk-SK" dirty="0" smtClean="0"/>
              <a:t>Lepšia možnosť filtrovania a vytvárania </a:t>
            </a:r>
            <a:r>
              <a:rPr lang="sk-SK" dirty="0" err="1" smtClean="0"/>
              <a:t>faziet</a:t>
            </a:r>
            <a:endParaRPr lang="sk-SK" dirty="0"/>
          </a:p>
          <a:p>
            <a:pPr lvl="1"/>
            <a:r>
              <a:rPr lang="sk-SK" dirty="0" smtClean="0"/>
              <a:t>Možnosť vyfiltrovať podľa hodnoty </a:t>
            </a:r>
            <a:r>
              <a:rPr lang="sk-SK" dirty="0" err="1" smtClean="0"/>
              <a:t>fazety</a:t>
            </a:r>
            <a:r>
              <a:rPr lang="sk-SK" dirty="0" smtClean="0"/>
              <a:t> v existujúcej štruktúre</a:t>
            </a:r>
          </a:p>
          <a:p>
            <a:pPr lvl="1"/>
            <a:r>
              <a:rPr lang="sk-SK" dirty="0" smtClean="0"/>
              <a:t>Vytváranie a modifikácia </a:t>
            </a:r>
            <a:r>
              <a:rPr lang="sk-SK" dirty="0" err="1" smtClean="0"/>
              <a:t>faziet</a:t>
            </a:r>
            <a:r>
              <a:rPr lang="sk-SK" dirty="0" smtClean="0"/>
              <a:t> v paneli naľavo, nie cez </a:t>
            </a:r>
            <a:r>
              <a:rPr lang="sk-SK" dirty="0" err="1" smtClean="0"/>
              <a:t>popup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026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44"/>
            <a:ext cx="9144000" cy="5742646"/>
          </a:xfrm>
        </p:spPr>
      </p:pic>
    </p:spTree>
    <p:extLst>
      <p:ext uri="{BB962C8B-B14F-4D97-AF65-F5344CB8AC3E}">
        <p14:creationId xmlns:p14="http://schemas.microsoft.com/office/powerpoint/2010/main" val="1416894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Organizácia knižnice záložiek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Trochu iná úloha ako vyhľadávanie alebo navigácia</a:t>
            </a:r>
          </a:p>
          <a:p>
            <a:pPr lvl="1"/>
            <a:r>
              <a:rPr lang="sk-SK" dirty="0" err="1"/>
              <a:t>Znovunájdenie</a:t>
            </a:r>
            <a:r>
              <a:rPr lang="sk-SK" dirty="0"/>
              <a:t> </a:t>
            </a:r>
            <a:r>
              <a:rPr lang="sk-SK" dirty="0" smtClean="0"/>
              <a:t>(</a:t>
            </a:r>
            <a:r>
              <a:rPr lang="sk-SK" dirty="0" err="1" smtClean="0"/>
              <a:t>refinding</a:t>
            </a:r>
            <a:r>
              <a:rPr lang="sk-SK" dirty="0"/>
              <a:t>)</a:t>
            </a:r>
          </a:p>
          <a:p>
            <a:pPr lvl="1"/>
            <a:r>
              <a:rPr lang="sk-SK" dirty="0" smtClean="0"/>
              <a:t>Hľadám známu (už videnú) vec (dokument, záložku)</a:t>
            </a:r>
          </a:p>
          <a:p>
            <a:pPr lvl="1"/>
            <a:r>
              <a:rPr lang="sk-SK" dirty="0" smtClean="0"/>
              <a:t>Kde som to uložil?</a:t>
            </a:r>
          </a:p>
          <a:p>
            <a:r>
              <a:rPr lang="sk-SK" dirty="0" smtClean="0"/>
              <a:t>V </a:t>
            </a:r>
            <a:r>
              <a:rPr lang="sk-SK" dirty="0" err="1" smtClean="0"/>
              <a:t>Annote</a:t>
            </a:r>
            <a:r>
              <a:rPr lang="sk-SK" dirty="0" smtClean="0"/>
              <a:t> momentálne 3 (2) prístupy</a:t>
            </a:r>
          </a:p>
          <a:p>
            <a:pPr lvl="1"/>
            <a:r>
              <a:rPr lang="sk-SK" dirty="0" smtClean="0"/>
              <a:t>Zoznam, resp. oblak </a:t>
            </a:r>
            <a:r>
              <a:rPr lang="sk-SK" dirty="0" err="1" smtClean="0"/>
              <a:t>tagov</a:t>
            </a:r>
            <a:endParaRPr lang="sk-SK" dirty="0" smtClean="0"/>
          </a:p>
          <a:p>
            <a:pPr lvl="1"/>
            <a:r>
              <a:rPr lang="sk-SK" dirty="0" smtClean="0"/>
              <a:t>Adresárová štruktúra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131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Organizácia knižnice záložiek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Zoznam, resp. oblak </a:t>
            </a:r>
            <a:r>
              <a:rPr lang="sk-SK" dirty="0" err="1"/>
              <a:t>tagov</a:t>
            </a:r>
            <a:endParaRPr lang="sk-SK" dirty="0"/>
          </a:p>
          <a:p>
            <a:pPr lvl="1"/>
            <a:r>
              <a:rPr lang="sk-SK" dirty="0"/>
              <a:t>Vlastná (používateľom definovaná kategorizácia)</a:t>
            </a:r>
          </a:p>
          <a:p>
            <a:pPr lvl="1"/>
            <a:r>
              <a:rPr lang="sk-SK" dirty="0"/>
              <a:t>1 záložka vo viacerých kategóriách</a:t>
            </a:r>
          </a:p>
          <a:p>
            <a:pPr lvl="1"/>
            <a:r>
              <a:rPr lang="sk-SK" dirty="0"/>
              <a:t>Problém synoným a viacvýznamových </a:t>
            </a:r>
            <a:r>
              <a:rPr lang="sk-SK" dirty="0" err="1"/>
              <a:t>tagov</a:t>
            </a:r>
            <a:endParaRPr lang="sk-SK" dirty="0"/>
          </a:p>
          <a:p>
            <a:pPr lvl="1"/>
            <a:r>
              <a:rPr lang="sk-SK" dirty="0"/>
              <a:t>Čo ak </a:t>
            </a:r>
            <a:r>
              <a:rPr lang="sk-SK" dirty="0" err="1"/>
              <a:t>netagujem</a:t>
            </a:r>
            <a:r>
              <a:rPr lang="sk-SK" dirty="0" smtClean="0"/>
              <a:t>?</a:t>
            </a:r>
          </a:p>
          <a:p>
            <a:r>
              <a:rPr lang="sk-SK" dirty="0" smtClean="0"/>
              <a:t>Adresárová štruktúra</a:t>
            </a:r>
          </a:p>
          <a:p>
            <a:pPr lvl="1"/>
            <a:r>
              <a:rPr lang="sk-SK" dirty="0" smtClean="0"/>
              <a:t>Používateľom definovaná</a:t>
            </a:r>
          </a:p>
          <a:p>
            <a:pPr lvl="1"/>
            <a:r>
              <a:rPr lang="sk-SK" dirty="0" smtClean="0"/>
              <a:t>Možnosť vnárania adresárov</a:t>
            </a:r>
          </a:p>
          <a:p>
            <a:pPr lvl="1"/>
            <a:r>
              <a:rPr lang="sk-SK" dirty="0" smtClean="0"/>
              <a:t>Problém udržiavať, </a:t>
            </a:r>
            <a:r>
              <a:rPr lang="sk-SK" dirty="0" err="1" smtClean="0"/>
              <a:t>refaktorovať</a:t>
            </a:r>
            <a:endParaRPr lang="sk-SK" dirty="0" smtClean="0"/>
          </a:p>
          <a:p>
            <a:pPr lvl="2"/>
            <a:r>
              <a:rPr lang="sk-SK" dirty="0" smtClean="0"/>
              <a:t>Akú </a:t>
            </a:r>
            <a:r>
              <a:rPr lang="sk-SK" dirty="0" err="1" smtClean="0"/>
              <a:t>granularitu</a:t>
            </a:r>
            <a:r>
              <a:rPr lang="sk-SK" dirty="0" smtClean="0"/>
              <a:t> adresárov zvoliť?</a:t>
            </a:r>
          </a:p>
          <a:p>
            <a:pPr lvl="1"/>
            <a:r>
              <a:rPr lang="sk-SK" dirty="0" smtClean="0"/>
              <a:t>1 záložka len v jednom adresári</a:t>
            </a:r>
            <a:endParaRPr lang="sk-SK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79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Fazetový</a:t>
            </a:r>
            <a:r>
              <a:rPr lang="sk-SK" dirty="0" smtClean="0"/>
              <a:t> strom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Diplomová práca Romana </a:t>
            </a:r>
            <a:r>
              <a:rPr lang="sk-SK" dirty="0" err="1" smtClean="0"/>
              <a:t>Burgera</a:t>
            </a:r>
            <a:endParaRPr lang="sk-SK" dirty="0" smtClean="0"/>
          </a:p>
          <a:p>
            <a:pPr lvl="1"/>
            <a:r>
              <a:rPr lang="sk-SK" dirty="0" smtClean="0"/>
              <a:t>Dôkaz, že práca na projekte sa nemusí skončiť obhájením ani odchodom z fakulty :-)</a:t>
            </a:r>
          </a:p>
          <a:p>
            <a:r>
              <a:rPr lang="sk-SK" dirty="0" smtClean="0"/>
              <a:t>Používateľom vytváraná štruktúra</a:t>
            </a:r>
          </a:p>
          <a:p>
            <a:r>
              <a:rPr lang="sk-SK" dirty="0" err="1" smtClean="0"/>
              <a:t>Fazety</a:t>
            </a:r>
            <a:r>
              <a:rPr lang="sk-SK" dirty="0" smtClean="0"/>
              <a:t> podľa metadát dokumentov</a:t>
            </a:r>
          </a:p>
          <a:p>
            <a:pPr lvl="1"/>
            <a:r>
              <a:rPr lang="sk-SK" dirty="0" smtClean="0"/>
              <a:t>Autor, rok, </a:t>
            </a:r>
            <a:r>
              <a:rPr lang="sk-SK" dirty="0" err="1" smtClean="0"/>
              <a:t>tagy</a:t>
            </a:r>
            <a:r>
              <a:rPr lang="sk-SK" dirty="0" smtClean="0"/>
              <a:t>, ...</a:t>
            </a:r>
          </a:p>
          <a:p>
            <a:pPr lvl="1"/>
            <a:r>
              <a:rPr lang="sk-SK" dirty="0" smtClean="0"/>
              <a:t>Možnosť zhlukovať často spolu sa vyskytujúce metadáta</a:t>
            </a:r>
          </a:p>
          <a:p>
            <a:pPr lvl="1"/>
            <a:r>
              <a:rPr lang="sk-SK" dirty="0" smtClean="0"/>
              <a:t>Možnosť filtrovať priamo na základe hodnoty </a:t>
            </a:r>
            <a:r>
              <a:rPr lang="sk-SK" dirty="0" err="1" smtClean="0"/>
              <a:t>fazety</a:t>
            </a:r>
            <a:endParaRPr lang="sk-SK" dirty="0" smtClean="0"/>
          </a:p>
          <a:p>
            <a:r>
              <a:rPr lang="sk-SK" dirty="0" smtClean="0"/>
              <a:t>Generované automaticky</a:t>
            </a:r>
          </a:p>
          <a:p>
            <a:pPr lvl="1"/>
            <a:r>
              <a:rPr lang="sk-SK" dirty="0" smtClean="0"/>
              <a:t>Jednoduchá zmena organizácie</a:t>
            </a:r>
          </a:p>
          <a:p>
            <a:r>
              <a:rPr lang="sk-SK" dirty="0" smtClean="0"/>
              <a:t>1 záložka vo viacerých „kategóriách“</a:t>
            </a:r>
          </a:p>
          <a:p>
            <a:r>
              <a:rPr lang="sk-SK" dirty="0" smtClean="0"/>
              <a:t>Nový pohľad na moju kolekciu</a:t>
            </a:r>
          </a:p>
          <a:p>
            <a:pPr lvl="1"/>
            <a:r>
              <a:rPr lang="sk-SK" dirty="0" smtClean="0"/>
              <a:t>Napr. zhluky spoluautorov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31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Fazetový</a:t>
            </a:r>
            <a:r>
              <a:rPr lang="sk-SK" dirty="0" smtClean="0"/>
              <a:t> strom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515" y="1502814"/>
            <a:ext cx="5636554" cy="5114824"/>
          </a:xfrm>
        </p:spPr>
      </p:pic>
    </p:spTree>
    <p:extLst>
      <p:ext uri="{BB962C8B-B14F-4D97-AF65-F5344CB8AC3E}">
        <p14:creationId xmlns:p14="http://schemas.microsoft.com/office/powerpoint/2010/main" val="405253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Fazetový</a:t>
            </a:r>
            <a:r>
              <a:rPr lang="sk-SK" dirty="0" smtClean="0"/>
              <a:t> strom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606" y="1397375"/>
            <a:ext cx="6058787" cy="5306389"/>
          </a:xfrm>
        </p:spPr>
      </p:pic>
    </p:spTree>
    <p:extLst>
      <p:ext uri="{BB962C8B-B14F-4D97-AF65-F5344CB8AC3E}">
        <p14:creationId xmlns:p14="http://schemas.microsoft.com/office/powerpoint/2010/main" val="418070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Fazetový</a:t>
            </a:r>
            <a:r>
              <a:rPr lang="sk-SK" dirty="0" smtClean="0"/>
              <a:t> strom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00" y="1497440"/>
            <a:ext cx="8732688" cy="4374550"/>
          </a:xfrm>
        </p:spPr>
      </p:pic>
    </p:spTree>
    <p:extLst>
      <p:ext uri="{BB962C8B-B14F-4D97-AF65-F5344CB8AC3E}">
        <p14:creationId xmlns:p14="http://schemas.microsoft.com/office/powerpoint/2010/main" val="380127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Fazetový</a:t>
            </a:r>
            <a:r>
              <a:rPr lang="sk-SK" dirty="0" smtClean="0"/>
              <a:t> strom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378" y="1453372"/>
            <a:ext cx="7561405" cy="5291565"/>
          </a:xfrm>
        </p:spPr>
      </p:pic>
    </p:spTree>
    <p:extLst>
      <p:ext uri="{BB962C8B-B14F-4D97-AF65-F5344CB8AC3E}">
        <p14:creationId xmlns:p14="http://schemas.microsoft.com/office/powerpoint/2010/main" val="5057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220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Comic Sans MS</vt:lpstr>
      <vt:lpstr>Office Theme</vt:lpstr>
      <vt:lpstr>Fazetový strom</vt:lpstr>
      <vt:lpstr>PowerPoint Presentation</vt:lpstr>
      <vt:lpstr>Organizácia knižnice záložiek</vt:lpstr>
      <vt:lpstr>Organizácia knižnice záložiek</vt:lpstr>
      <vt:lpstr>Fazetový strom</vt:lpstr>
      <vt:lpstr>Fazetový strom</vt:lpstr>
      <vt:lpstr>Fazetový strom</vt:lpstr>
      <vt:lpstr>Fazetový strom</vt:lpstr>
      <vt:lpstr>Fazetový strom</vt:lpstr>
      <vt:lpstr>Možnosti vylepšenia rozhrania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Fazetový strom</dc:title>
  <dc:creator>Róbert Móro</dc:creator>
  <cp:lastModifiedBy>Róbert Móro</cp:lastModifiedBy>
  <cp:revision>11</cp:revision>
  <dcterms:created xsi:type="dcterms:W3CDTF">2014-02-25T05:22:04Z</dcterms:created>
  <dcterms:modified xsi:type="dcterms:W3CDTF">2014-04-01T07:52:53Z</dcterms:modified>
</cp:coreProperties>
</file>