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63" r:id="rId7"/>
    <p:sldId id="258" r:id="rId8"/>
    <p:sldId id="264" r:id="rId9"/>
    <p:sldId id="269" r:id="rId10"/>
    <p:sldId id="259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82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767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377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242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194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38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5794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848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831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582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38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FF5A-AB3B-42D6-A54B-E9AFE0B1F77D}" type="datetimeFigureOut">
              <a:rPr lang="sk-SK" smtClean="0"/>
              <a:t>28.09.2015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C579E-DE2B-42E5-B2C5-67922AF0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549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asuringu.com/calc.ph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asuringu.com/index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sible.com/downloads/test-scrip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fiit.stuba.sk/research/seminars/pewe/ux/experiments/" TargetMode="External"/><Relationship Id="rId2" Type="http://schemas.openxmlformats.org/officeDocument/2006/relationships/hyperlink" Target="https://goo.gl/Ms5oy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sible.com/downloads/things-a-therapist-would-say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UX </a:t>
            </a:r>
            <a:r>
              <a:rPr lang="sk-SK" dirty="0" smtClean="0"/>
              <a:t>štúdie: Poznatky a skúsenosti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Robo Móro</a:t>
            </a:r>
          </a:p>
          <a:p>
            <a:r>
              <a:rPr lang="sk-SK" dirty="0" err="1" smtClean="0"/>
              <a:t>PeWe</a:t>
            </a:r>
            <a:r>
              <a:rPr lang="sk-SK" dirty="0" smtClean="0"/>
              <a:t>, 29.9.2015</a:t>
            </a:r>
            <a:endParaRPr lang="sk-SK" dirty="0"/>
          </a:p>
        </p:txBody>
      </p:sp>
      <p:pic>
        <p:nvPicPr>
          <p:cNvPr id="4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52400"/>
            <a:ext cx="220884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Analýza a vyhodnotenie</a:t>
            </a:r>
            <a:endParaRPr lang="sk-SK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69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Zvoľte vhodné vizualizácie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Vizualizácie slúžia na podporu zistení, nie na odvádzanie nejakých záverov (úsudkov)</a:t>
            </a:r>
          </a:p>
          <a:p>
            <a:r>
              <a:rPr lang="sk-SK" dirty="0" err="1" smtClean="0"/>
              <a:t>Heat</a:t>
            </a:r>
            <a:r>
              <a:rPr lang="sk-SK" dirty="0" smtClean="0"/>
              <a:t> mapy</a:t>
            </a:r>
          </a:p>
          <a:p>
            <a:pPr lvl="1"/>
            <a:r>
              <a:rPr lang="sk-SK" dirty="0" smtClean="0"/>
              <a:t>Agregujú správanie používateľov</a:t>
            </a:r>
          </a:p>
          <a:p>
            <a:pPr lvl="1"/>
            <a:r>
              <a:rPr lang="sk-SK" dirty="0" smtClean="0"/>
              <a:t>Nezachycujú čas (priebeh)</a:t>
            </a:r>
          </a:p>
          <a:p>
            <a:r>
              <a:rPr lang="sk-SK" dirty="0" smtClean="0"/>
              <a:t>Gaze plot</a:t>
            </a:r>
          </a:p>
          <a:p>
            <a:pPr lvl="1"/>
            <a:r>
              <a:rPr lang="sk-SK" dirty="0" smtClean="0"/>
              <a:t>Správanie jednotlivých používateľov oddelene</a:t>
            </a:r>
          </a:p>
          <a:p>
            <a:pPr lvl="1"/>
            <a:r>
              <a:rPr lang="sk-SK" dirty="0" smtClean="0"/>
              <a:t>Priebeh v krátkom časovom úseku (7±2 fixácií)</a:t>
            </a:r>
          </a:p>
          <a:p>
            <a:r>
              <a:rPr lang="sk-SK" dirty="0" smtClean="0"/>
              <a:t>Neobmedzujte sa „vstavanými“ vizualizáciami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6765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Oprášte základy štatistiky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www.measuringu.com/calc.php</a:t>
            </a:r>
            <a:endParaRPr lang="sk-SK" dirty="0" smtClean="0"/>
          </a:p>
          <a:p>
            <a:r>
              <a:rPr lang="sk-SK" dirty="0" smtClean="0"/>
              <a:t>Intervaly istoty</a:t>
            </a:r>
          </a:p>
          <a:p>
            <a:r>
              <a:rPr lang="sk-SK" dirty="0" smtClean="0"/>
              <a:t>Sila testu</a:t>
            </a:r>
          </a:p>
          <a:p>
            <a:r>
              <a:rPr lang="sk-SK" dirty="0" smtClean="0"/>
              <a:t>Testy </a:t>
            </a:r>
          </a:p>
          <a:p>
            <a:pPr lvl="1"/>
            <a:r>
              <a:rPr lang="sk-SK" dirty="0" err="1" smtClean="0"/>
              <a:t>Studentov</a:t>
            </a:r>
            <a:r>
              <a:rPr lang="sk-SK" dirty="0" smtClean="0"/>
              <a:t> t-test</a:t>
            </a:r>
          </a:p>
          <a:p>
            <a:pPr lvl="1"/>
            <a:r>
              <a:rPr lang="sk-SK" smtClean="0"/>
              <a:t>ANOVA</a:t>
            </a: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13731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Vaše skúsenosti?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48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Príprava štúdie</a:t>
            </a:r>
            <a:endParaRPr lang="sk-SK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98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Vyjasnite si cieľ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Formujúca </a:t>
            </a:r>
            <a:r>
              <a:rPr lang="sk-SK" dirty="0" err="1" smtClean="0"/>
              <a:t>vs</a:t>
            </a:r>
            <a:r>
              <a:rPr lang="sk-SK" dirty="0" smtClean="0"/>
              <a:t>. sumujúca štúdia</a:t>
            </a:r>
          </a:p>
          <a:p>
            <a:pPr lvl="1"/>
            <a:r>
              <a:rPr lang="sk-SK" dirty="0" smtClean="0"/>
              <a:t>Hypotézy</a:t>
            </a:r>
            <a:r>
              <a:rPr lang="sk-SK" dirty="0"/>
              <a:t>, metriky, spôsob vyhodnotenia</a:t>
            </a:r>
          </a:p>
          <a:p>
            <a:pPr lvl="1"/>
            <a:r>
              <a:rPr lang="sk-SK" dirty="0" smtClean="0"/>
              <a:t>Počet účastníkov</a:t>
            </a:r>
          </a:p>
          <a:p>
            <a:pPr lvl="1"/>
            <a:r>
              <a:rPr lang="sk-SK" dirty="0" smtClean="0"/>
              <a:t>UX </a:t>
            </a:r>
            <a:r>
              <a:rPr lang="sk-SK" dirty="0" err="1"/>
              <a:t>Lab</a:t>
            </a:r>
            <a:r>
              <a:rPr lang="sk-SK" dirty="0"/>
              <a:t> </a:t>
            </a:r>
            <a:r>
              <a:rPr lang="sk-SK" dirty="0" err="1"/>
              <a:t>vs</a:t>
            </a:r>
            <a:r>
              <a:rPr lang="sk-SK" dirty="0"/>
              <a:t>. UX </a:t>
            </a:r>
            <a:r>
              <a:rPr lang="sk-SK" dirty="0" err="1"/>
              <a:t>Class</a:t>
            </a:r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87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Menej metrík je niekedy viac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Len tie, ktoré adresujú vaše výskumné otázky (hypotézy)</a:t>
            </a:r>
          </a:p>
          <a:p>
            <a:r>
              <a:rPr lang="sk-SK" dirty="0" smtClean="0"/>
              <a:t>Kombinujte </a:t>
            </a:r>
            <a:r>
              <a:rPr lang="sk-SK" dirty="0"/>
              <a:t>klasické UX metriky s </a:t>
            </a:r>
            <a:r>
              <a:rPr lang="sk-SK" dirty="0" err="1"/>
              <a:t>eye-tracking</a:t>
            </a:r>
            <a:r>
              <a:rPr lang="sk-SK" dirty="0"/>
              <a:t> </a:t>
            </a:r>
            <a:r>
              <a:rPr lang="sk-SK" dirty="0" smtClean="0"/>
              <a:t>metrikami</a:t>
            </a:r>
          </a:p>
          <a:p>
            <a:pPr lvl="1"/>
            <a:r>
              <a:rPr lang="sk-SK" dirty="0">
                <a:hlinkClick r:id="rId2"/>
              </a:rPr>
              <a:t>http://www.measuringu.com/index.php</a:t>
            </a:r>
            <a:endParaRPr lang="sk-SK" dirty="0"/>
          </a:p>
          <a:p>
            <a:r>
              <a:rPr lang="sk-SK" dirty="0" smtClean="0"/>
              <a:t>Pozor na veľkosť vzorky (počet účastníkov)</a:t>
            </a:r>
          </a:p>
          <a:p>
            <a:pPr lvl="1"/>
            <a:r>
              <a:rPr lang="sk-SK" dirty="0" smtClean="0"/>
              <a:t>Priemerné hodnoty a intervaly istoty</a:t>
            </a:r>
          </a:p>
          <a:p>
            <a:pPr lvl="1"/>
            <a:r>
              <a:rPr lang="sk-SK" dirty="0" smtClean="0"/>
              <a:t>Malé rozdiely nemusíte vedieť odhaliť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52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rady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Overte si technické prostriedky</a:t>
            </a:r>
          </a:p>
          <a:p>
            <a:pPr lvl="1"/>
            <a:r>
              <a:rPr lang="sk-SK" dirty="0" smtClean="0"/>
              <a:t>Prenos zvuku, komunikácia pozorovateľov s moderátormi</a:t>
            </a:r>
          </a:p>
          <a:p>
            <a:r>
              <a:rPr lang="sk-SK" dirty="0" smtClean="0"/>
              <a:t>Spíšte si, čo budete hovoriť účastníkom (moderátor)</a:t>
            </a:r>
          </a:p>
          <a:p>
            <a:pPr lvl="1"/>
            <a:r>
              <a:rPr lang="sk-SK" dirty="0" smtClean="0"/>
              <a:t>Jednotné pokyny, riešenie neočakávaných situácií</a:t>
            </a:r>
          </a:p>
          <a:p>
            <a:pPr lvl="1"/>
            <a:r>
              <a:rPr lang="sk-SK" dirty="0" smtClean="0"/>
              <a:t>Doladiť počas pilotnej štúdie</a:t>
            </a:r>
          </a:p>
          <a:p>
            <a:pPr lvl="1"/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www.sensible.com/downloads/test-script.pdf</a:t>
            </a:r>
            <a:endParaRPr lang="sk-SK" dirty="0" smtClean="0"/>
          </a:p>
          <a:p>
            <a:r>
              <a:rPr lang="sk-SK" dirty="0" smtClean="0"/>
              <a:t>Inštrukcie: tlačené </a:t>
            </a:r>
            <a:r>
              <a:rPr lang="sk-SK" dirty="0" err="1" smtClean="0"/>
              <a:t>vs</a:t>
            </a:r>
            <a:r>
              <a:rPr lang="sk-SK" dirty="0" smtClean="0"/>
              <a:t>. na obrazovke</a:t>
            </a:r>
          </a:p>
          <a:p>
            <a:pPr lvl="1"/>
            <a:r>
              <a:rPr lang="sk-SK" dirty="0" smtClean="0"/>
              <a:t>Dá sa kombinovať</a:t>
            </a:r>
          </a:p>
          <a:p>
            <a:pPr lvl="1"/>
            <a:r>
              <a:rPr lang="sk-SK" dirty="0" smtClean="0"/>
              <a:t>Účastníci budú čítať 2x</a:t>
            </a:r>
          </a:p>
          <a:p>
            <a:r>
              <a:rPr lang="sk-SK" dirty="0" smtClean="0"/>
              <a:t>Počítajte s tým, že nie každý sa bude dať </a:t>
            </a:r>
            <a:r>
              <a:rPr lang="sk-SK" dirty="0" err="1" smtClean="0"/>
              <a:t>nakalibrovať</a:t>
            </a:r>
            <a:endParaRPr lang="sk-SK" dirty="0" smtClean="0"/>
          </a:p>
          <a:p>
            <a:pPr lvl="1"/>
            <a:r>
              <a:rPr lang="sk-SK" dirty="0" smtClean="0"/>
              <a:t>Väčší počet účastníkov</a:t>
            </a:r>
          </a:p>
          <a:p>
            <a:pPr lvl="1"/>
            <a:r>
              <a:rPr lang="sk-SK" dirty="0" smtClean="0"/>
              <a:t>Predpripravená kalibrácia, ak </a:t>
            </a:r>
            <a:r>
              <a:rPr lang="sk-SK" dirty="0" err="1" smtClean="0"/>
              <a:t>eye</a:t>
            </a:r>
            <a:r>
              <a:rPr lang="sk-SK" dirty="0" smtClean="0"/>
              <a:t> </a:t>
            </a:r>
            <a:r>
              <a:rPr lang="sk-SK" dirty="0" err="1" smtClean="0"/>
              <a:t>tracking</a:t>
            </a:r>
            <a:r>
              <a:rPr lang="sk-SK" dirty="0" smtClean="0"/>
              <a:t> nie je kritický</a:t>
            </a:r>
          </a:p>
        </p:txBody>
      </p:sp>
    </p:spTree>
    <p:extLst>
      <p:ext uri="{BB962C8B-B14F-4D97-AF65-F5344CB8AC3E}">
        <p14:creationId xmlns:p14="http://schemas.microsoft.com/office/powerpoint/2010/main" val="311785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Všetko dopredu spíšte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Predpripravený formulár</a:t>
            </a:r>
          </a:p>
          <a:p>
            <a:pPr lvl="1"/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goo.gl/Ms5oyz</a:t>
            </a:r>
            <a:endParaRPr lang="sk-SK" dirty="0" smtClean="0"/>
          </a:p>
          <a:p>
            <a:pPr lvl="1"/>
            <a:r>
              <a:rPr lang="sk-SK" dirty="0" smtClean="0"/>
              <a:t>Podmienka vstupu do UX Labu</a:t>
            </a:r>
          </a:p>
          <a:p>
            <a:r>
              <a:rPr lang="sk-SK" dirty="0" err="1" smtClean="0"/>
              <a:t>Knowledge</a:t>
            </a:r>
            <a:r>
              <a:rPr lang="sk-SK" dirty="0" smtClean="0"/>
              <a:t> base</a:t>
            </a:r>
          </a:p>
          <a:p>
            <a:pPr lvl="1"/>
            <a:r>
              <a:rPr lang="sk-SK" dirty="0">
                <a:hlinkClick r:id="rId3"/>
              </a:rPr>
              <a:t>https://wiki.fiit.stuba.sk/research/seminars/pewe/ux/experiments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44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Realizácia štúdie</a:t>
            </a:r>
            <a:endParaRPr lang="sk-SK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7518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Zvoľte vhodný typ verbálneho protokolu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Počas alebo po vykonaní úloh</a:t>
            </a:r>
          </a:p>
          <a:p>
            <a:r>
              <a:rPr lang="sk-SK" dirty="0" smtClean="0"/>
              <a:t>Prehranie záznamu</a:t>
            </a:r>
          </a:p>
          <a:p>
            <a:pPr lvl="1"/>
            <a:r>
              <a:rPr lang="sk-SK" dirty="0" smtClean="0"/>
              <a:t>S vizualizáciou pohľadu </a:t>
            </a:r>
            <a:r>
              <a:rPr lang="sk-SK" dirty="0" err="1" smtClean="0"/>
              <a:t>vs</a:t>
            </a:r>
            <a:r>
              <a:rPr lang="sk-SK" dirty="0" smtClean="0"/>
              <a:t>. bez nej</a:t>
            </a:r>
          </a:p>
          <a:p>
            <a:r>
              <a:rPr lang="sk-SK" dirty="0" smtClean="0"/>
              <a:t>Moderovanie štúdie</a:t>
            </a:r>
          </a:p>
          <a:p>
            <a:pPr lvl="1"/>
            <a:r>
              <a:rPr lang="sk-SK" dirty="0" smtClean="0"/>
              <a:t>Nenavádzať na odpoveď</a:t>
            </a:r>
            <a:endParaRPr lang="sk-SK" dirty="0" smtClean="0">
              <a:hlinkClick r:id="rId2"/>
            </a:endParaRPr>
          </a:p>
          <a:p>
            <a:pPr lvl="1"/>
            <a:r>
              <a:rPr lang="sk-SK" dirty="0" smtClean="0">
                <a:hlinkClick r:id="rId2"/>
              </a:rPr>
              <a:t>http</a:t>
            </a:r>
            <a:r>
              <a:rPr lang="sk-SK" dirty="0">
                <a:hlinkClick r:id="rId2"/>
              </a:rPr>
              <a:t>://</a:t>
            </a:r>
            <a:r>
              <a:rPr lang="sk-SK" dirty="0" smtClean="0">
                <a:hlinkClick r:id="rId2"/>
              </a:rPr>
              <a:t>www.sensible.com/downloads/things-a-therapist-would-say.pdf</a:t>
            </a:r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62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Zistite viac o účastníkoch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Vplyv na správanie („výkonnosť“)</a:t>
            </a:r>
          </a:p>
          <a:p>
            <a:pPr lvl="1"/>
            <a:r>
              <a:rPr lang="sk-SK" dirty="0" smtClean="0"/>
              <a:t>Rôzna skúsenosť</a:t>
            </a:r>
          </a:p>
          <a:p>
            <a:pPr lvl="1"/>
            <a:r>
              <a:rPr lang="sk-SK" dirty="0" smtClean="0"/>
              <a:t>Rôzna počítačová gramotnosť</a:t>
            </a:r>
          </a:p>
          <a:p>
            <a:pPr lvl="1"/>
            <a:r>
              <a:rPr lang="sk-SK" dirty="0" smtClean="0"/>
              <a:t>Iné kognitívne vlastnosti</a:t>
            </a:r>
          </a:p>
          <a:p>
            <a:r>
              <a:rPr lang="sk-SK" dirty="0" smtClean="0"/>
              <a:t>Zobrať do úvahy pri vyhodnotení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60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753</TotalTime>
  <Words>291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UX štúdie: Poznatky a skúsenosti</vt:lpstr>
      <vt:lpstr>Príprava štúdie</vt:lpstr>
      <vt:lpstr>Vyjasnite si cieľ</vt:lpstr>
      <vt:lpstr>Menej metrík je niekedy viac</vt:lpstr>
      <vt:lpstr>Ďalšie rady</vt:lpstr>
      <vt:lpstr>Všetko dopredu spíšte</vt:lpstr>
      <vt:lpstr>Realizácia štúdie</vt:lpstr>
      <vt:lpstr>Zvoľte vhodný typ verbálneho protokolu</vt:lpstr>
      <vt:lpstr>Zistite viac o účastníkoch</vt:lpstr>
      <vt:lpstr>Analýza a vyhodnotenie</vt:lpstr>
      <vt:lpstr>Zvoľte vhodné vizualizácie</vt:lpstr>
      <vt:lpstr>Oprášte základy štatistiky</vt:lpstr>
      <vt:lpstr>Vaše skúsenosti?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UX štúdie: Poznatky a skúsenosti</dc:title>
  <dc:creator>Róbert Móro</dc:creator>
  <cp:lastModifiedBy>Róbert Móro</cp:lastModifiedBy>
  <cp:revision>12</cp:revision>
  <dcterms:created xsi:type="dcterms:W3CDTF">2015-09-28T20:04:37Z</dcterms:created>
  <dcterms:modified xsi:type="dcterms:W3CDTF">2015-09-29T08:38:06Z</dcterms:modified>
</cp:coreProperties>
</file>