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0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98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1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6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65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8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8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2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9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3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DA4DE6-7D53-4431-B99A-7CC4A686BE4C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C69DFA-32F9-4FA9-BFCC-C9567FC7C5C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60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Logovanie v experimentálnych aplikáciách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Holubova</a:t>
            </a:r>
            <a:r>
              <a:rPr lang="en-US" dirty="0" smtClean="0"/>
              <a:t> </a:t>
            </a:r>
            <a:r>
              <a:rPr lang="en-US" smtClean="0"/>
              <a:t>skupinka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Účel logov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beží to?</a:t>
            </a:r>
          </a:p>
          <a:p>
            <a:r>
              <a:rPr lang="sk-SK" sz="2800" dirty="0" smtClean="0"/>
              <a:t>robí to to, čo som chcel?</a:t>
            </a:r>
          </a:p>
          <a:p>
            <a:r>
              <a:rPr lang="sk-SK" sz="2800" dirty="0" smtClean="0"/>
              <a:t>ako to ľudia používajú?</a:t>
            </a:r>
          </a:p>
          <a:p>
            <a:r>
              <a:rPr lang="sk-SK" sz="2800" dirty="0" smtClean="0"/>
              <a:t>vyhodnotenie experimentu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79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 hypotézy a spôsobov jej overenia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dirty="0" smtClean="0"/>
              <a:t>aké veličiny budem potrebovať</a:t>
            </a:r>
          </a:p>
          <a:p>
            <a:pPr lvl="1"/>
            <a:r>
              <a:rPr lang="sk-SK" sz="2400" dirty="0" smtClean="0"/>
              <a:t>čas, skóre</a:t>
            </a:r>
          </a:p>
          <a:p>
            <a:r>
              <a:rPr lang="sk-SK" sz="2800" dirty="0" smtClean="0"/>
              <a:t>ako precízne</a:t>
            </a:r>
          </a:p>
          <a:p>
            <a:pPr lvl="1"/>
            <a:r>
              <a:rPr lang="sk-SK" sz="2400" dirty="0" smtClean="0"/>
              <a:t>sekundy, dni</a:t>
            </a:r>
          </a:p>
          <a:p>
            <a:r>
              <a:rPr lang="sk-SK" sz="2800" dirty="0" smtClean="0"/>
              <a:t>ohraničenia</a:t>
            </a:r>
          </a:p>
          <a:p>
            <a:pPr lvl="1"/>
            <a:r>
              <a:rPr lang="sk-SK" sz="2400" dirty="0" smtClean="0"/>
              <a:t>technické – kapacita disku, výkon aplikácie</a:t>
            </a:r>
          </a:p>
          <a:p>
            <a:pPr lvl="1"/>
            <a:r>
              <a:rPr lang="sk-SK" sz="2400" dirty="0" smtClean="0"/>
              <a:t>etické – logovanie hesiel, komunikácie medzi používateľmi</a:t>
            </a:r>
            <a:endParaRPr lang="sk-SK" sz="2400" dirty="0"/>
          </a:p>
          <a:p>
            <a:r>
              <a:rPr lang="sk-SK" sz="2800" dirty="0" smtClean="0"/>
              <a:t>všetko na nižšej úrovni </a:t>
            </a:r>
            <a:r>
              <a:rPr lang="sk-SK" sz="2800" dirty="0" err="1" smtClean="0"/>
              <a:t>vs</a:t>
            </a:r>
            <a:r>
              <a:rPr lang="sk-SK" sz="2800" dirty="0" smtClean="0"/>
              <a:t>. vybrané ukazovatele na vyššej úrovni</a:t>
            </a:r>
          </a:p>
          <a:p>
            <a:pPr lvl="1"/>
            <a:r>
              <a:rPr lang="sk-SK" sz="2400" dirty="0" smtClean="0"/>
              <a:t>podľa potreby a toho, do akej miery viem, čo potrebujem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57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Všeobecný návod,</a:t>
            </a:r>
            <a:br>
              <a:rPr lang="sk-SK" dirty="0" smtClean="0"/>
            </a:br>
            <a:r>
              <a:rPr lang="sk-SK" dirty="0" smtClean="0"/>
              <a:t>čo a ako logovať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Logovať všetko, rozumne.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Univerz</a:t>
            </a:r>
            <a:r>
              <a:rPr lang="sk-SK" dirty="0" err="1" smtClean="0"/>
              <a:t>álny</a:t>
            </a:r>
            <a:r>
              <a:rPr lang="sk-SK" dirty="0" smtClean="0"/>
              <a:t> vzorec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sk-SK" sz="60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nary>
                      <m:naryPr>
                        <m:chr m:val="⋃"/>
                        <m:subHide m:val="on"/>
                        <m:supHide m:val="on"/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∀</m:t>
                                </m:r>
                              </m:e>
                              <m:sub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f>
                              <m:fPr>
                                <m:ctrlP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6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den>
                            </m:f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</m:e>
                    </m:nary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\</m:t>
                    </m:r>
                    <m:d>
                      <m:dPr>
                        <m:begChr m:val="{"/>
                        <m:endChr m:val="}"/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56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</TotalTime>
  <Words>99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Logovanie v experimentálnych aplikáciách</vt:lpstr>
      <vt:lpstr>Účel logov</vt:lpstr>
      <vt:lpstr>Z hypotézy a spôsobov jej overenia ...</vt:lpstr>
      <vt:lpstr>Všeobecný návod, čo a ako logovať</vt:lpstr>
      <vt:lpstr>Logovať všetko, rozumne.</vt:lpstr>
      <vt:lpstr>Univerzálny vzorec</vt:lpstr>
    </vt:vector>
  </TitlesOfParts>
  <Company>FIIT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Logovanie v experimentálnych aplikáciách</dc:title>
  <dc:creator>Michal Holub</dc:creator>
  <cp:lastModifiedBy>Michal Holub</cp:lastModifiedBy>
  <cp:revision>10</cp:revision>
  <dcterms:created xsi:type="dcterms:W3CDTF">2013-04-05T13:48:46Z</dcterms:created>
  <dcterms:modified xsi:type="dcterms:W3CDTF">2013-04-05T15:15:20Z</dcterms:modified>
</cp:coreProperties>
</file>