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4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89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8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5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43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39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79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0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1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5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8F10-0047-4609-B39E-996EF51383EF}" type="datetimeFigureOut">
              <a:rPr lang="en-GB" smtClean="0"/>
              <a:t>24/10/2012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C3DA-36CB-473B-8117-9EEB28FD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70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VancouverData/" TargetMode="External"/><Relationship Id="rId2" Type="http://schemas.openxmlformats.org/officeDocument/2006/relationships/hyperlink" Target="http://rapid-i.com/content/view/189/19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/>
          <a:p>
            <a:r>
              <a:rPr lang="sk-SK" dirty="0" smtClean="0"/>
              <a:t>Logy z firmy</a:t>
            </a:r>
            <a:r>
              <a:rPr lang="en-US" dirty="0" smtClean="0"/>
              <a:t> -</a:t>
            </a:r>
            <a:r>
              <a:rPr lang="sk-SK" dirty="0" smtClean="0"/>
              <a:t> </a:t>
            </a:r>
            <a:r>
              <a:rPr lang="en-US" dirty="0" smtClean="0"/>
              <a:t>-------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0536"/>
            <a:ext cx="6400800" cy="1752600"/>
          </a:xfrm>
        </p:spPr>
        <p:txBody>
          <a:bodyPr/>
          <a:lstStyle/>
          <a:p>
            <a:r>
              <a:rPr lang="en-GB" dirty="0" err="1" smtClean="0"/>
              <a:t>Aktivit</a:t>
            </a:r>
            <a:r>
              <a:rPr lang="sk-SK" dirty="0" smtClean="0"/>
              <a:t>y</a:t>
            </a:r>
            <a:r>
              <a:rPr lang="en-GB" dirty="0" smtClean="0"/>
              <a:t> program</a:t>
            </a:r>
            <a:r>
              <a:rPr lang="sk-SK" dirty="0" err="1" smtClean="0"/>
              <a:t>átorov</a:t>
            </a:r>
            <a:endParaRPr lang="sk-SK" dirty="0" smtClean="0"/>
          </a:p>
          <a:p>
            <a:endParaRPr lang="sk-SK" sz="1800" dirty="0" smtClean="0"/>
          </a:p>
          <a:p>
            <a:endParaRPr lang="sk-SK" sz="1800" dirty="0"/>
          </a:p>
          <a:p>
            <a:r>
              <a:rPr lang="sk-SK" sz="1800" dirty="0" smtClean="0"/>
              <a:t>Eduard Kuric, Karol Rástočný</a:t>
            </a:r>
            <a:endParaRPr lang="en-GB" sz="1800" dirty="0"/>
          </a:p>
        </p:txBody>
      </p:sp>
      <p:sp>
        <p:nvSpPr>
          <p:cNvPr id="7" name="Rectangle 6"/>
          <p:cNvSpPr/>
          <p:nvPr/>
        </p:nvSpPr>
        <p:spPr>
          <a:xfrm>
            <a:off x="5220072" y="2060848"/>
            <a:ext cx="1584176" cy="5040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804248" y="5908630"/>
            <a:ext cx="213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Ontožúr</a:t>
            </a:r>
            <a:r>
              <a:rPr lang="sk-SK" dirty="0" smtClean="0"/>
              <a:t>, 20.10. 2012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130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máme v logoch?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err="1" smtClean="0"/>
              <a:t>FocusedApplication</a:t>
            </a:r>
            <a:r>
              <a:rPr lang="en-US" b="1" dirty="0" smtClean="0"/>
              <a:t>.</a:t>
            </a:r>
            <a:r>
              <a:rPr lang="en-US" b="1" dirty="0" err="1" smtClean="0"/>
              <a:t>csv</a:t>
            </a:r>
            <a:endParaRPr lang="sk-SK" b="1" dirty="0" smtClean="0"/>
          </a:p>
          <a:p>
            <a:pPr lvl="1"/>
            <a:r>
              <a:rPr lang="sk-SK" dirty="0" smtClean="0"/>
              <a:t>Programátor</a:t>
            </a:r>
            <a:r>
              <a:rPr lang="en-GB" dirty="0" smtClean="0"/>
              <a:t>,</a:t>
            </a:r>
            <a:r>
              <a:rPr lang="sk-SK" dirty="0" smtClean="0"/>
              <a:t> Čas </a:t>
            </a:r>
            <a:r>
              <a:rPr lang="sk-SK" dirty="0" err="1" smtClean="0"/>
              <a:t>fokusu</a:t>
            </a:r>
            <a:r>
              <a:rPr lang="en-GB" dirty="0" smtClean="0"/>
              <a:t>,</a:t>
            </a:r>
            <a:r>
              <a:rPr lang="sk-SK" dirty="0" smtClean="0"/>
              <a:t> Meno aplikácie</a:t>
            </a:r>
          </a:p>
          <a:p>
            <a:r>
              <a:rPr lang="sk-SK" b="1" dirty="0" smtClean="0"/>
              <a:t>I</a:t>
            </a:r>
            <a:r>
              <a:rPr lang="en-GB" b="1" dirty="0" smtClean="0"/>
              <a:t>deEventDocumentOperation.csv</a:t>
            </a:r>
            <a:endParaRPr lang="sk-SK" b="1" dirty="0" smtClean="0"/>
          </a:p>
          <a:p>
            <a:pPr lvl="1"/>
            <a:r>
              <a:rPr lang="sk-SK" dirty="0" smtClean="0"/>
              <a:t>Programátor, Čas operácie, </a:t>
            </a:r>
            <a:r>
              <a:rPr lang="sk-SK" dirty="0" err="1" smtClean="0"/>
              <a:t>Solution</a:t>
            </a:r>
            <a:r>
              <a:rPr lang="sk-SK" dirty="0" smtClean="0"/>
              <a:t>, Projekt, Dokument, Akcia (</a:t>
            </a:r>
            <a:r>
              <a:rPr lang="sk-SK" dirty="0" err="1" smtClean="0"/>
              <a:t>open</a:t>
            </a:r>
            <a:r>
              <a:rPr lang="sk-SK" dirty="0" smtClean="0"/>
              <a:t>, </a:t>
            </a:r>
            <a:r>
              <a:rPr lang="sk-SK" dirty="0" err="1" smtClean="0"/>
              <a:t>close</a:t>
            </a:r>
            <a:r>
              <a:rPr lang="sk-SK" dirty="0" smtClean="0"/>
              <a:t>, ...)</a:t>
            </a:r>
            <a:endParaRPr lang="en-GB" dirty="0" smtClean="0"/>
          </a:p>
          <a:p>
            <a:r>
              <a:rPr lang="en-GB" b="1" dirty="0" smtClean="0"/>
              <a:t>IdeEventProjectOperation.csv</a:t>
            </a:r>
            <a:endParaRPr lang="sk-SK" b="1" dirty="0" smtClean="0"/>
          </a:p>
          <a:p>
            <a:pPr lvl="1"/>
            <a:r>
              <a:rPr lang="sk-SK" dirty="0" smtClean="0"/>
              <a:t>Programátor, Čas operácie, </a:t>
            </a:r>
            <a:r>
              <a:rPr lang="sk-SK" dirty="0" err="1" smtClean="0"/>
              <a:t>Solution</a:t>
            </a:r>
            <a:r>
              <a:rPr lang="sk-SK" dirty="0" smtClean="0"/>
              <a:t>, Projekt, Akcia (</a:t>
            </a:r>
            <a:r>
              <a:rPr lang="sk-SK" dirty="0" err="1" smtClean="0"/>
              <a:t>add</a:t>
            </a:r>
            <a:r>
              <a:rPr lang="sk-SK" dirty="0" smtClean="0"/>
              <a:t>, </a:t>
            </a:r>
            <a:r>
              <a:rPr lang="sk-SK" dirty="0" err="1" smtClean="0"/>
              <a:t>remove</a:t>
            </a:r>
            <a:r>
              <a:rPr lang="sk-SK" dirty="0" smtClean="0"/>
              <a:t>)</a:t>
            </a:r>
            <a:endParaRPr lang="en-GB" b="1" dirty="0" smtClean="0"/>
          </a:p>
          <a:p>
            <a:r>
              <a:rPr lang="en-GB" b="1" dirty="0" smtClean="0"/>
              <a:t>IdeEventStateChange.csv</a:t>
            </a:r>
            <a:endParaRPr lang="sk-SK" b="1" dirty="0" smtClean="0"/>
          </a:p>
          <a:p>
            <a:pPr lvl="1"/>
            <a:r>
              <a:rPr lang="sk-SK" dirty="0" smtClean="0"/>
              <a:t>Programátor, Čas operácie, </a:t>
            </a:r>
            <a:r>
              <a:rPr lang="sk-SK" dirty="0" err="1" smtClean="0"/>
              <a:t>Solution</a:t>
            </a:r>
            <a:r>
              <a:rPr lang="sk-SK" dirty="0" smtClean="0"/>
              <a:t>, Projekt, Akcia (</a:t>
            </a:r>
            <a:r>
              <a:rPr lang="sk-SK" dirty="0" err="1" smtClean="0"/>
              <a:t>design</a:t>
            </a:r>
            <a:r>
              <a:rPr lang="sk-SK" dirty="0" smtClean="0"/>
              <a:t>, </a:t>
            </a:r>
            <a:r>
              <a:rPr lang="sk-SK" dirty="0" err="1" smtClean="0"/>
              <a:t>build</a:t>
            </a:r>
            <a:r>
              <a:rPr lang="sk-SK" dirty="0" smtClean="0"/>
              <a:t>, </a:t>
            </a:r>
            <a:r>
              <a:rPr lang="sk-SK" dirty="0" err="1" smtClean="0"/>
              <a:t>debug</a:t>
            </a:r>
            <a:r>
              <a:rPr lang="sk-SK" dirty="0" smtClean="0"/>
              <a:t>, ...)</a:t>
            </a:r>
            <a:endParaRPr lang="en-GB" dirty="0" smtClean="0"/>
          </a:p>
          <a:p>
            <a:r>
              <a:rPr lang="en-GB" b="1" dirty="0" smtClean="0"/>
              <a:t>StateApplicationRun.csv</a:t>
            </a:r>
            <a:endParaRPr lang="sk-SK" b="1" dirty="0" smtClean="0"/>
          </a:p>
          <a:p>
            <a:pPr lvl="1"/>
            <a:r>
              <a:rPr lang="sk-SK" dirty="0" smtClean="0"/>
              <a:t>Programátor, Okno behu aplikácie, Aplikácia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404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máme v logoch?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StateHwUsage.csv</a:t>
            </a:r>
            <a:endParaRPr lang="sk-SK" b="1" dirty="0" smtClean="0"/>
          </a:p>
          <a:p>
            <a:pPr lvl="1"/>
            <a:r>
              <a:rPr lang="sk-SK" dirty="0" smtClean="0"/>
              <a:t>Programátor, Sledované časové okno, Využitie HW prostriedkov</a:t>
            </a:r>
            <a:endParaRPr lang="en-GB" dirty="0" smtClean="0"/>
          </a:p>
          <a:p>
            <a:r>
              <a:rPr lang="en-GB" b="1" dirty="0" smtClean="0"/>
              <a:t>WebEventNavigate.csv</a:t>
            </a:r>
            <a:endParaRPr lang="sk-SK" b="1" dirty="0" smtClean="0"/>
          </a:p>
          <a:p>
            <a:pPr lvl="1"/>
            <a:r>
              <a:rPr lang="sk-SK" dirty="0" smtClean="0"/>
              <a:t>Programátor</a:t>
            </a:r>
            <a:r>
              <a:rPr lang="en-GB" dirty="0" smtClean="0"/>
              <a:t>,</a:t>
            </a:r>
            <a:r>
              <a:rPr lang="sk-SK" dirty="0" smtClean="0"/>
              <a:t> </a:t>
            </a:r>
            <a:r>
              <a:rPr lang="en-US" dirty="0" smtClean="0"/>
              <a:t>ID </a:t>
            </a:r>
            <a:r>
              <a:rPr lang="sk-SK" dirty="0" smtClean="0"/>
              <a:t>súboru, Čas navštívenia, URL stránky, Spôsob (priamy </a:t>
            </a:r>
            <a:r>
              <a:rPr lang="sk-SK" dirty="0" err="1" smtClean="0"/>
              <a:t>link</a:t>
            </a:r>
            <a:r>
              <a:rPr lang="sk-SK" dirty="0" smtClean="0"/>
              <a:t>, </a:t>
            </a:r>
            <a:r>
              <a:rPr lang="sk-SK" dirty="0" err="1" smtClean="0"/>
              <a:t>bookmark</a:t>
            </a:r>
            <a:r>
              <a:rPr lang="sk-SK" dirty="0" smtClean="0"/>
              <a:t>, ...)</a:t>
            </a:r>
            <a:endParaRPr lang="en-GB" dirty="0" smtClean="0"/>
          </a:p>
          <a:p>
            <a:r>
              <a:rPr lang="en-GB" b="1" dirty="0" smtClean="0"/>
              <a:t>WebEventSaveDocument.csv</a:t>
            </a:r>
            <a:endParaRPr lang="sk-SK" b="1" dirty="0" smtClean="0"/>
          </a:p>
          <a:p>
            <a:pPr lvl="1"/>
            <a:r>
              <a:rPr lang="sk-SK" dirty="0" smtClean="0"/>
              <a:t>Programátor</a:t>
            </a:r>
            <a:r>
              <a:rPr lang="en-GB" dirty="0" smtClean="0"/>
              <a:t>,</a:t>
            </a:r>
            <a:r>
              <a:rPr lang="sk-SK" dirty="0" smtClean="0"/>
              <a:t> Čas uloženia, URL stránky, Meno súboru</a:t>
            </a:r>
            <a:endParaRPr lang="en-GB" dirty="0" smtClean="0"/>
          </a:p>
          <a:p>
            <a:r>
              <a:rPr lang="en-GB" b="1" smtClean="0"/>
              <a:t>WebEventTabOperation.csv</a:t>
            </a:r>
            <a:endParaRPr lang="sk-SK" b="1" dirty="0" smtClean="0"/>
          </a:p>
          <a:p>
            <a:pPr lvl="1"/>
            <a:r>
              <a:rPr lang="sk-SK" dirty="0" smtClean="0"/>
              <a:t>Programátor</a:t>
            </a:r>
            <a:r>
              <a:rPr lang="en-GB" dirty="0" smtClean="0"/>
              <a:t>,</a:t>
            </a:r>
            <a:r>
              <a:rPr lang="sk-SK" dirty="0" smtClean="0"/>
              <a:t> Čas akcie s </a:t>
            </a:r>
            <a:r>
              <a:rPr lang="sk-SK" dirty="0" err="1" smtClean="0"/>
              <a:t>tabom</a:t>
            </a:r>
            <a:r>
              <a:rPr lang="sk-SK" dirty="0" smtClean="0"/>
              <a:t>, URL tabu, Akcia (</a:t>
            </a:r>
            <a:r>
              <a:rPr lang="sk-SK" dirty="0" err="1" smtClean="0"/>
              <a:t>open</a:t>
            </a:r>
            <a:r>
              <a:rPr lang="sk-SK" dirty="0" smtClean="0"/>
              <a:t>, </a:t>
            </a:r>
            <a:r>
              <a:rPr lang="sk-SK" dirty="0" err="1" smtClean="0"/>
              <a:t>close</a:t>
            </a:r>
            <a:r>
              <a:rPr lang="sk-SK" dirty="0" smtClean="0"/>
              <a:t>, ...)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08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analyzovať – príklad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Vyhľadávanie programátora na webe počas aktivity so zdrojovým súborom:</a:t>
            </a:r>
          </a:p>
          <a:p>
            <a:pPr lvl="1"/>
            <a:r>
              <a:rPr lang="sk-SK" dirty="0" smtClean="0"/>
              <a:t>Otvorenie/zatvorenie zdrojového súboru programátorom</a:t>
            </a:r>
          </a:p>
          <a:p>
            <a:pPr lvl="1"/>
            <a:r>
              <a:rPr lang="sk-SK" dirty="0" smtClean="0"/>
              <a:t>Aké </a:t>
            </a:r>
            <a:r>
              <a:rPr lang="sk-SK" dirty="0" err="1" smtClean="0"/>
              <a:t>st</a:t>
            </a:r>
            <a:r>
              <a:rPr lang="en-US" dirty="0" smtClean="0"/>
              <a:t>r</a:t>
            </a:r>
            <a:r>
              <a:rPr lang="sk-SK" dirty="0" err="1" smtClean="0"/>
              <a:t>ánky</a:t>
            </a:r>
            <a:r>
              <a:rPr lang="sk-SK" dirty="0" smtClean="0"/>
              <a:t> </a:t>
            </a:r>
            <a:r>
              <a:rPr lang="sk-SK" dirty="0" smtClean="0"/>
              <a:t>navštívil počas sedenia? </a:t>
            </a:r>
            <a:br>
              <a:rPr lang="sk-SK" dirty="0" smtClean="0"/>
            </a:br>
            <a:r>
              <a:rPr lang="sk-SK" dirty="0" smtClean="0"/>
              <a:t>(usporiadané podľa domény)</a:t>
            </a:r>
          </a:p>
          <a:p>
            <a:r>
              <a:rPr lang="sk-SK" dirty="0" smtClean="0"/>
              <a:t>Potrebné logy:</a:t>
            </a:r>
          </a:p>
          <a:p>
            <a:pPr lvl="1"/>
            <a:r>
              <a:rPr lang="sk-SK" dirty="0" err="1" smtClean="0"/>
              <a:t>IdeEventDocumentOperation</a:t>
            </a:r>
            <a:endParaRPr lang="sk-SK" dirty="0" smtClean="0"/>
          </a:p>
          <a:p>
            <a:pPr lvl="1"/>
            <a:r>
              <a:rPr lang="sk-SK" dirty="0" err="1" smtClean="0"/>
              <a:t>WebEventNavigate</a:t>
            </a:r>
            <a:endParaRPr lang="sk-SK" dirty="0" smtClean="0"/>
          </a:p>
          <a:p>
            <a:pPr lvl="1"/>
            <a:r>
              <a:rPr lang="en-GB" dirty="0" err="1" smtClean="0"/>
              <a:t>FocusedApplication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77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analyzovať – príklad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Aktivity:</a:t>
            </a:r>
          </a:p>
          <a:p>
            <a:pPr lvl="1"/>
            <a:r>
              <a:rPr lang="sk-SK" dirty="0" smtClean="0"/>
              <a:t>Koľko percent času trávia programovaním?</a:t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 err="1" smtClean="0"/>
              <a:t>fokus</a:t>
            </a:r>
            <a:r>
              <a:rPr lang="sk-SK" dirty="0" smtClean="0"/>
              <a:t> na „</a:t>
            </a:r>
            <a:r>
              <a:rPr lang="sk-SK" dirty="0" err="1" smtClean="0"/>
              <a:t>devenv</a:t>
            </a:r>
            <a:r>
              <a:rPr lang="sk-SK" dirty="0" smtClean="0"/>
              <a:t>“ </a:t>
            </a:r>
            <a:r>
              <a:rPr lang="sk-SK" dirty="0" err="1" smtClean="0"/>
              <a:t>vs</a:t>
            </a:r>
            <a:r>
              <a:rPr lang="sk-SK" dirty="0" smtClean="0"/>
              <a:t>. zvyšok) </a:t>
            </a:r>
          </a:p>
          <a:p>
            <a:pPr lvl="1"/>
            <a:r>
              <a:rPr lang="sk-SK" dirty="0" smtClean="0"/>
              <a:t>Pokúste sa zoskupiť programátorov</a:t>
            </a:r>
          </a:p>
          <a:p>
            <a:pPr lvl="1"/>
            <a:r>
              <a:rPr lang="sk-SK" dirty="0" smtClean="0"/>
              <a:t>Čo robia lenivci?</a:t>
            </a:r>
          </a:p>
          <a:p>
            <a:r>
              <a:rPr lang="sk-SK" dirty="0" smtClean="0"/>
              <a:t>Potrebné logy:</a:t>
            </a:r>
          </a:p>
          <a:p>
            <a:pPr lvl="1"/>
            <a:r>
              <a:rPr lang="sk-SK" dirty="0" err="1" smtClean="0"/>
              <a:t>WebEventNavigate</a:t>
            </a:r>
            <a:endParaRPr lang="sk-SK" dirty="0" smtClean="0"/>
          </a:p>
          <a:p>
            <a:pPr lvl="1"/>
            <a:r>
              <a:rPr lang="en-GB" dirty="0" err="1" smtClean="0"/>
              <a:t>FocusedApplication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3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analyzovať – príklad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Zdroják</a:t>
            </a:r>
            <a:r>
              <a:rPr lang="sk-SK" dirty="0" smtClean="0"/>
              <a:t> plagiátom:</a:t>
            </a:r>
          </a:p>
          <a:p>
            <a:pPr lvl="1"/>
            <a:r>
              <a:rPr lang="sk-SK" dirty="0" smtClean="0"/>
              <a:t>Existuje zdrojový súbor, ktorý by tu bez webu nebol?</a:t>
            </a:r>
            <a:br>
              <a:rPr lang="sk-SK" dirty="0" smtClean="0"/>
            </a:br>
            <a:r>
              <a:rPr lang="sk-SK" dirty="0" smtClean="0"/>
              <a:t>(hľadanie riešenia na webe)</a:t>
            </a:r>
          </a:p>
          <a:p>
            <a:r>
              <a:rPr lang="sk-SK" dirty="0" smtClean="0"/>
              <a:t>Potrebné logy:</a:t>
            </a:r>
          </a:p>
          <a:p>
            <a:pPr lvl="1"/>
            <a:r>
              <a:rPr lang="sk-SK" dirty="0" err="1" smtClean="0"/>
              <a:t>IdeEventDocumentOperation</a:t>
            </a:r>
            <a:r>
              <a:rPr lang="sk-SK" dirty="0" smtClean="0"/>
              <a:t> </a:t>
            </a:r>
          </a:p>
          <a:p>
            <a:pPr lvl="1"/>
            <a:r>
              <a:rPr lang="sk-SK" dirty="0" err="1" smtClean="0"/>
              <a:t>WebEventNavigate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201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analyzovať – príklad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Nie a nie fungovať:</a:t>
            </a:r>
          </a:p>
          <a:p>
            <a:pPr lvl="1"/>
            <a:r>
              <a:rPr lang="sk-SK" dirty="0" smtClean="0"/>
              <a:t>Ktorý </a:t>
            </a:r>
            <a:r>
              <a:rPr lang="sk-SK" dirty="0" err="1" smtClean="0"/>
              <a:t>solution</a:t>
            </a:r>
            <a:r>
              <a:rPr lang="sk-SK" dirty="0" smtClean="0"/>
              <a:t> vyžadoval najviac </a:t>
            </a:r>
            <a:r>
              <a:rPr lang="sk-SK" dirty="0" err="1" smtClean="0"/>
              <a:t>kódenia</a:t>
            </a:r>
            <a:r>
              <a:rPr lang="sk-SK" dirty="0" smtClean="0"/>
              <a:t> a </a:t>
            </a:r>
            <a:r>
              <a:rPr lang="sk-SK" dirty="0" err="1" smtClean="0"/>
              <a:t>debugovania</a:t>
            </a:r>
            <a:r>
              <a:rPr lang="sk-SK" dirty="0" smtClean="0"/>
              <a:t>?</a:t>
            </a:r>
          </a:p>
          <a:p>
            <a:r>
              <a:rPr lang="sk-SK" dirty="0" smtClean="0"/>
              <a:t>Potrebné logy:</a:t>
            </a:r>
          </a:p>
          <a:p>
            <a:pPr lvl="1"/>
            <a:r>
              <a:rPr lang="en-GB" dirty="0" err="1" smtClean="0"/>
              <a:t>IdeEventStateChange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971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Rapidminer</a:t>
            </a:r>
            <a:r>
              <a:rPr lang="en-US" dirty="0" smtClean="0"/>
              <a:t> - </a:t>
            </a:r>
            <a:r>
              <a:rPr lang="en-US" dirty="0" err="1" smtClean="0"/>
              <a:t>tutori</a:t>
            </a:r>
            <a:r>
              <a:rPr lang="sk-SK" dirty="0" err="1" smtClean="0"/>
              <a:t>ály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u="sng" dirty="0">
                <a:hlinkClick r:id="rId2"/>
              </a:rPr>
              <a:t>http://rapid-i.com/content/view/189/198</a:t>
            </a:r>
            <a:r>
              <a:rPr lang="sk-SK" sz="2800" u="sng" dirty="0" smtClean="0">
                <a:hlinkClick r:id="rId2"/>
              </a:rPr>
              <a:t>/</a:t>
            </a:r>
            <a:endParaRPr lang="sk-SK" sz="2800" u="sng" dirty="0" smtClean="0"/>
          </a:p>
          <a:p>
            <a:endParaRPr lang="sk-SK" sz="2800" u="sng" dirty="0"/>
          </a:p>
          <a:p>
            <a:r>
              <a:rPr lang="sk-SK" sz="2800" u="sng" dirty="0">
                <a:hlinkClick r:id="rId3"/>
              </a:rPr>
              <a:t>http://www.youtube.com/user/VancouverData/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9326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253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Logy z firmy - -------</vt:lpstr>
      <vt:lpstr>Čo máme v logoch?</vt:lpstr>
      <vt:lpstr>Čo máme v logoch?</vt:lpstr>
      <vt:lpstr>Čo analyzovať – príklad 1</vt:lpstr>
      <vt:lpstr>Čo analyzovať – príklad 2</vt:lpstr>
      <vt:lpstr>Čo analyzovať – príklad 3</vt:lpstr>
      <vt:lpstr>Čo analyzovať – príklad 4</vt:lpstr>
      <vt:lpstr>Rapidminer - tutoriály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Karol Rástočný</dc:creator>
  <cp:lastModifiedBy>Eduard Kuric</cp:lastModifiedBy>
  <cp:revision>18</cp:revision>
  <dcterms:created xsi:type="dcterms:W3CDTF">2012-10-13T15:58:23Z</dcterms:created>
  <dcterms:modified xsi:type="dcterms:W3CDTF">2012-10-24T08:17:20Z</dcterms:modified>
</cp:coreProperties>
</file>