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309" r:id="rId3"/>
    <p:sldId id="330" r:id="rId4"/>
    <p:sldId id="348" r:id="rId5"/>
    <p:sldId id="305" r:id="rId6"/>
    <p:sldId id="334" r:id="rId7"/>
    <p:sldId id="357" r:id="rId8"/>
    <p:sldId id="358" r:id="rId9"/>
    <p:sldId id="355" r:id="rId10"/>
    <p:sldId id="320" r:id="rId11"/>
    <p:sldId id="321" r:id="rId12"/>
    <p:sldId id="314" r:id="rId13"/>
    <p:sldId id="313" r:id="rId14"/>
    <p:sldId id="315" r:id="rId15"/>
    <p:sldId id="343" r:id="rId16"/>
    <p:sldId id="333" r:id="rId17"/>
    <p:sldId id="318" r:id="rId18"/>
    <p:sldId id="336" r:id="rId19"/>
    <p:sldId id="359" r:id="rId20"/>
    <p:sldId id="361" r:id="rId21"/>
    <p:sldId id="360" r:id="rId22"/>
    <p:sldId id="317" r:id="rId23"/>
    <p:sldId id="319" r:id="rId24"/>
    <p:sldId id="310" r:id="rId25"/>
    <p:sldId id="335" r:id="rId26"/>
    <p:sldId id="331" r:id="rId27"/>
    <p:sldId id="332" r:id="rId28"/>
    <p:sldId id="337" r:id="rId29"/>
    <p:sldId id="371" r:id="rId30"/>
    <p:sldId id="373" r:id="rId31"/>
    <p:sldId id="372" r:id="rId32"/>
    <p:sldId id="322" r:id="rId33"/>
    <p:sldId id="312" r:id="rId34"/>
    <p:sldId id="356" r:id="rId35"/>
    <p:sldId id="338" r:id="rId36"/>
    <p:sldId id="323" r:id="rId37"/>
    <p:sldId id="324" r:id="rId38"/>
    <p:sldId id="325" r:id="rId39"/>
    <p:sldId id="326" r:id="rId40"/>
    <p:sldId id="369" r:id="rId41"/>
    <p:sldId id="362" r:id="rId42"/>
    <p:sldId id="363" r:id="rId43"/>
    <p:sldId id="316" r:id="rId44"/>
    <p:sldId id="368" r:id="rId45"/>
    <p:sldId id="366" r:id="rId46"/>
    <p:sldId id="364" r:id="rId47"/>
    <p:sldId id="365" r:id="rId48"/>
    <p:sldId id="367" r:id="rId49"/>
    <p:sldId id="327" r:id="rId50"/>
    <p:sldId id="328" r:id="rId51"/>
    <p:sldId id="329" r:id="rId52"/>
    <p:sldId id="340" r:id="rId53"/>
    <p:sldId id="341" r:id="rId54"/>
    <p:sldId id="339" r:id="rId55"/>
    <p:sldId id="345" r:id="rId56"/>
    <p:sldId id="311" r:id="rId57"/>
    <p:sldId id="353" r:id="rId58"/>
    <p:sldId id="354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C18D"/>
    <a:srgbClr val="EBD67D"/>
    <a:srgbClr val="000040"/>
    <a:srgbClr val="00008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888" autoAdjust="0"/>
    <p:restoredTop sz="92786" autoAdjust="0"/>
  </p:normalViewPr>
  <p:slideViewPr>
    <p:cSldViewPr>
      <p:cViewPr>
        <p:scale>
          <a:sx n="75" d="100"/>
          <a:sy n="75" d="100"/>
        </p:scale>
        <p:origin x="-4584" y="-22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20"/>
    </p:cViewPr>
  </p:sorterViewPr>
  <p:notesViewPr>
    <p:cSldViewPr>
      <p:cViewPr varScale="1">
        <p:scale>
          <a:sx n="143" d="100"/>
          <a:sy n="143" d="100"/>
        </p:scale>
        <p:origin x="-4548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4D214B0-5B0C-4CF3-848D-E952E823A7A9}" type="datetimeFigureOut">
              <a:rPr lang="en-US"/>
              <a:pPr>
                <a:defRPr/>
              </a:pPr>
              <a:t>9/21/2011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935B012-F72F-4328-8AD4-AC5BDE1D0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B83B751-8D53-4E03-AB0F-EFC0082359D5}" type="datetimeFigureOut">
              <a:rPr lang="en-US"/>
              <a:pPr>
                <a:defRPr/>
              </a:pPr>
              <a:t>9/21/2011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87963F2-2A78-4D89-A38B-5B9F8D8F5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7963F2-2A78-4D89-A38B-5B9F8D8F501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7963F2-2A78-4D89-A38B-5B9F8D8F501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20000"/>
                <a:lumOff val="8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791200" y="5943600"/>
            <a:ext cx="3200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21</a:t>
            </a:r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9</a:t>
            </a:r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.20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11</a:t>
            </a:r>
            <a:endParaRPr 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52400" y="5943600"/>
            <a:ext cx="59436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PeWe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Bratislava, Slovakia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715000" y="5715000"/>
            <a:ext cx="3429000" cy="762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30000">
                <a:schemeClr val="accent3">
                  <a:lumMod val="7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600200" y="5715000"/>
            <a:ext cx="2362200" cy="76200"/>
          </a:xfrm>
          <a:prstGeom prst="rect">
            <a:avLst/>
          </a:prstGeom>
          <a:gradFill>
            <a:gsLst>
              <a:gs pos="0">
                <a:schemeClr val="tx1"/>
              </a:gs>
              <a:gs pos="15000">
                <a:schemeClr val="tx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715000"/>
            <a:ext cx="1600200" cy="76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50000">
                <a:schemeClr val="tx1">
                  <a:lumMod val="65000"/>
                  <a:lumOff val="35000"/>
                </a:schemeClr>
              </a:gs>
              <a:gs pos="50000">
                <a:schemeClr val="tx1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962400" y="5715000"/>
            <a:ext cx="1752600" cy="76200"/>
          </a:xfrm>
          <a:prstGeom prst="rect">
            <a:avLst/>
          </a:prstGeom>
          <a:gradFill>
            <a:gsLst>
              <a:gs pos="100000">
                <a:schemeClr val="accent3">
                  <a:lumMod val="75000"/>
                </a:schemeClr>
              </a:gs>
              <a:gs pos="30000">
                <a:schemeClr val="accent3">
                  <a:lumMod val="60000"/>
                  <a:lumOff val="40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676400" y="1219200"/>
            <a:ext cx="5791200" cy="3352800"/>
          </a:xfrm>
          <a:prstGeom prst="rect">
            <a:avLst/>
          </a:prstGeom>
          <a:solidFill>
            <a:schemeClr val="tx1">
              <a:alpha val="40000"/>
            </a:schemeClr>
          </a:solidFill>
          <a:ln w="25400" cap="sq">
            <a:gradFill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Imagine Cup 2011: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World finals,</a:t>
            </a:r>
            <a:r>
              <a:rPr lang="en-US" sz="2800" b="1" baseline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New</a:t>
            </a:r>
            <a:r>
              <a:rPr lang="en-US" sz="2800" b="1" baseline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York, USA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endParaRPr lang="sk-SK" sz="20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2000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Edo Kuric, Vlado </a:t>
            </a:r>
            <a:r>
              <a:rPr lang="sk-SK" sz="2000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Mihál</a:t>
            </a:r>
            <a:r>
              <a:rPr lang="sk-SK" sz="2000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</a:t>
            </a:r>
            <a:r>
              <a:rPr lang="sk-SK" sz="2000" u="none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Karol Rástočný,</a:t>
            </a:r>
            <a:endParaRPr lang="en-US" sz="2000" u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Michal</a:t>
            </a:r>
            <a:r>
              <a:rPr lang="sk-SK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sk-SK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Tvarožek</a:t>
            </a:r>
            <a:r>
              <a:rPr lang="en-US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en-US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en-US" sz="2000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(tvarozek@fiit.stuba.sk)</a:t>
            </a:r>
            <a:endParaRPr lang="sk-SK" sz="2000" u="none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endParaRPr lang="sk-SK" sz="1600" u="none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endParaRPr lang="sk-SK" sz="1000" u="none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1600" u="none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Slovak University </a:t>
            </a:r>
            <a:r>
              <a:rPr lang="sk-SK" sz="1600" u="none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</a:t>
            </a:r>
            <a:r>
              <a:rPr lang="sk-SK" sz="1600" u="none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sk-SK" sz="1600" u="none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Technology</a:t>
            </a:r>
            <a:r>
              <a:rPr lang="en-US" sz="1600" u="none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in</a:t>
            </a:r>
            <a:r>
              <a:rPr lang="sk-SK" sz="1600" u="none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Bratislava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983537" y="204788"/>
          <a:ext cx="1008063" cy="785812"/>
        </p:xfrm>
        <a:graphic>
          <a:graphicData uri="http://schemas.openxmlformats.org/presentationml/2006/ole">
            <p:oleObj spid="_x0000_s1026" name="CorelDRAW" r:id="rId3" imgW="3627360" imgH="2826360" progId="CorelDraw.Graphic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304800" y="808476"/>
            <a:ext cx="8458200" cy="1588"/>
          </a:xfrm>
          <a:prstGeom prst="line">
            <a:avLst/>
          </a:prstGeom>
          <a:ln w="12700" cmpd="sng">
            <a:gradFill>
              <a:gsLst>
                <a:gs pos="0">
                  <a:schemeClr val="tx1"/>
                </a:gs>
                <a:gs pos="50000">
                  <a:schemeClr val="accent3">
                    <a:lumMod val="75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1800000" scaled="0"/>
            </a:gradFill>
          </a:ln>
          <a:effectLst>
            <a:outerShdw blurRad="381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304800" y="810064"/>
            <a:ext cx="8458200" cy="1588"/>
          </a:xfrm>
          <a:prstGeom prst="line">
            <a:avLst/>
          </a:prstGeom>
          <a:ln w="12700" cmpd="sng">
            <a:gradFill>
              <a:gsLst>
                <a:gs pos="0">
                  <a:schemeClr val="tx1"/>
                </a:gs>
                <a:gs pos="50000">
                  <a:schemeClr val="accent3">
                    <a:lumMod val="75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1800000" scaled="0"/>
            </a:gradFill>
          </a:ln>
          <a:effectLst>
            <a:outerShdw blurRad="381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304800" y="808476"/>
            <a:ext cx="8458200" cy="1588"/>
          </a:xfrm>
          <a:prstGeom prst="line">
            <a:avLst/>
          </a:prstGeom>
          <a:ln w="12700" cmpd="sng">
            <a:gradFill>
              <a:gsLst>
                <a:gs pos="0">
                  <a:schemeClr val="tx1"/>
                </a:gs>
                <a:gs pos="50000">
                  <a:schemeClr val="accent3">
                    <a:lumMod val="75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1800000" scaled="0"/>
            </a:gradFill>
          </a:ln>
          <a:effectLst>
            <a:outerShdw blurRad="381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008313" cy="933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8600"/>
            <a:ext cx="5111750" cy="57150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304800"/>
            <a:ext cx="7924800" cy="4114800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81600"/>
            <a:ext cx="5486400" cy="685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049F-B5BE-4295-8E57-458045E2F0EB}" type="datetimeFigureOut">
              <a:rPr lang="sk-SK" smtClean="0"/>
              <a:pPr/>
              <a:t>21. 9. 2011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E7444-BD2F-4175-A460-581F262E4AB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016725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273496-BA89-41D7-B811-C9B22D4DD0D9}" type="datetimeFigureOut">
              <a:rPr lang="en-US"/>
              <a:pPr>
                <a:defRPr/>
              </a:pPr>
              <a:t>9/21/2011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D168AD-4C07-4D19-BA89-13E6102AE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91200" y="6248400"/>
            <a:ext cx="3124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27E3118-9625-4469-ACD0-C2BC7AAB7864}" type="slidenum"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248400"/>
            <a:ext cx="58674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sk-SK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Imagine</a:t>
            </a:r>
            <a:r>
              <a:rPr lang="sk-SK" sz="1800" b="1" baseline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Cup 2011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10200" y="6096000"/>
            <a:ext cx="3733800" cy="76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19400" y="6096000"/>
            <a:ext cx="2590800" cy="76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19200" y="6096000"/>
            <a:ext cx="1600200" cy="76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096000"/>
            <a:ext cx="1219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1" r:id="rId2"/>
    <p:sldLayoutId id="2147483732" r:id="rId3"/>
    <p:sldLayoutId id="2147483734" r:id="rId4"/>
    <p:sldLayoutId id="2147483735" r:id="rId5"/>
    <p:sldLayoutId id="2147483736" r:id="rId6"/>
    <p:sldLayoutId id="2147483737" r:id="rId7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589936" y="0"/>
            <a:ext cx="103238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08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590348" y="521"/>
            <a:ext cx="10324695" cy="685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08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590230" y="0"/>
            <a:ext cx="103244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08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590348" y="520"/>
            <a:ext cx="10324695" cy="685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08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590348" y="1464"/>
            <a:ext cx="10324695" cy="685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08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1" name="Picture 1" descr="H:\New York\Fotky\01\IMG_64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8" y="0"/>
            <a:ext cx="91443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5" name="Picture 1" descr="H:\New York\Fotky\02\IMG_66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7" y="0"/>
            <a:ext cx="914433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590348" y="428"/>
            <a:ext cx="10324695" cy="685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08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3" name="Picture 1" descr="F:\Documents\Škola\2007-\TP 2009-2010\pewe\IMG_66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7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1" name="Picture 3" descr="H:\New York\Fotky\02\IMG_66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7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ichelo\Desktop\Prezentacie\prezentacia imagine cup\Untitled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6270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 descr="H:\New York\Fotky\02\IMG_6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7" y="0"/>
            <a:ext cx="914433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 descr="H:\New York\Fotky\02\IMG_6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589967" y="0"/>
            <a:ext cx="10323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08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590348" y="520"/>
            <a:ext cx="10324695" cy="685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08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chelo\Downloads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0348" y="0"/>
            <a:ext cx="103246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704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7" name="Picture 1" descr="F:\Documents\Škola\2007-\TP 2009-2010\pewe\IMG_6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7" name="Picture 1" descr="F:\Documents\Škola\2007-\TP 2009-2010\pewe\IMG_6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:\Documents\Škola\2007-\TP 2009-2010\pewe\IMG_66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33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09" name="Picture 1" descr="F:\Documents\Škola\2007-\TP 2009-2010\pewe\IMG_6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33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 descr="H:\New York\Fotky\01\IMG_63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3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Imagine Cup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Celosvetová študentská súťaž </a:t>
            </a:r>
            <a:r>
              <a:rPr lang="sk-SK" dirty="0" err="1" smtClean="0"/>
              <a:t>org</a:t>
            </a:r>
            <a:r>
              <a:rPr lang="sk-SK" dirty="0" smtClean="0"/>
              <a:t>. MSFT</a:t>
            </a:r>
          </a:p>
          <a:p>
            <a:pPr lvl="1"/>
            <a:r>
              <a:rPr lang="sk-SK" dirty="0" smtClean="0"/>
              <a:t>350 tisíc registrovaných študentov </a:t>
            </a:r>
            <a:r>
              <a:rPr lang="sk-SK" dirty="0" smtClean="0"/>
              <a:t>z celého sveta</a:t>
            </a:r>
            <a:endParaRPr lang="sk-SK" dirty="0" smtClean="0"/>
          </a:p>
          <a:p>
            <a:pPr lvl="1"/>
            <a:r>
              <a:rPr lang="sk-SK" dirty="0" smtClean="0"/>
              <a:t>9 kategórií (software, </a:t>
            </a:r>
            <a:r>
              <a:rPr lang="sk-SK" dirty="0" err="1" smtClean="0"/>
              <a:t>embbedded</a:t>
            </a:r>
            <a:r>
              <a:rPr lang="sk-SK" dirty="0" smtClean="0"/>
              <a:t>, game </a:t>
            </a:r>
            <a:r>
              <a:rPr lang="sk-SK" dirty="0" err="1" smtClean="0"/>
              <a:t>design</a:t>
            </a:r>
            <a:r>
              <a:rPr lang="sk-SK" dirty="0" smtClean="0"/>
              <a:t>)</a:t>
            </a:r>
          </a:p>
          <a:p>
            <a:r>
              <a:rPr lang="sk-SK" dirty="0" smtClean="0"/>
              <a:t>Finále v New Yorku, 8.-13. júla 2011</a:t>
            </a:r>
          </a:p>
          <a:p>
            <a:pPr lvl="1"/>
            <a:r>
              <a:rPr lang="sk-SK" dirty="0" smtClean="0"/>
              <a:t>Vyše 400 finalistov</a:t>
            </a:r>
          </a:p>
          <a:p>
            <a:pPr lvl="1"/>
            <a:r>
              <a:rPr lang="sk-SK" dirty="0" smtClean="0"/>
              <a:t>Vyše 70 krajín</a:t>
            </a:r>
          </a:p>
          <a:p>
            <a:pPr lvl="1"/>
            <a:r>
              <a:rPr lang="sk-SK" dirty="0" smtClean="0"/>
              <a:t>6 dní</a:t>
            </a:r>
          </a:p>
          <a:p>
            <a:pPr lvl="1"/>
            <a:r>
              <a:rPr lang="sk-SK" dirty="0" smtClean="0"/>
              <a:t>1700 spotrebovaných červených </a:t>
            </a:r>
            <a:r>
              <a:rPr lang="sk-SK" dirty="0" smtClean="0"/>
              <a:t>býčkov (</a:t>
            </a:r>
            <a:r>
              <a:rPr lang="sk-SK" dirty="0" err="1" smtClean="0"/>
              <a:t>red</a:t>
            </a:r>
            <a:r>
              <a:rPr lang="sk-SK" dirty="0" smtClean="0"/>
              <a:t> </a:t>
            </a:r>
            <a:r>
              <a:rPr lang="sk-SK" dirty="0" err="1" smtClean="0"/>
              <a:t>bull</a:t>
            </a:r>
            <a:r>
              <a:rPr lang="sk-SK" dirty="0" smtClean="0"/>
              <a:t>)</a:t>
            </a:r>
            <a:endParaRPr lang="sk-SK" dirty="0" smtClean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:\New York\Fotky\02\IMG_65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 descr="H:\New York\Fotky\02\IMG_6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3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590348" y="104"/>
            <a:ext cx="10324695" cy="685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08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590348" y="521"/>
            <a:ext cx="10324695" cy="685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08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 descr="H:\New York\Fotky\01\IMG_6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8" y="0"/>
            <a:ext cx="91443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5" name="Picture 1" descr="F:\Documents\Škola\2007-\TP 2009-2010\pewe\IMG_7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53"/>
            <a:ext cx="9144000" cy="6857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590348" y="521"/>
            <a:ext cx="10324695" cy="685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08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590348" y="277"/>
            <a:ext cx="10324695" cy="685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08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590348" y="277"/>
            <a:ext cx="10324695" cy="685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08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590348" y="1212"/>
            <a:ext cx="10324695" cy="685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08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Ako sme sa tam vlastne dostali?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sk-SK" dirty="0" smtClean="0"/>
              <a:t>Tímový projekt: IC 2010: Game </a:t>
            </a:r>
            <a:r>
              <a:rPr lang="sk-SK" dirty="0" err="1" smtClean="0"/>
              <a:t>Design</a:t>
            </a:r>
            <a:endParaRPr lang="sk-SK" dirty="0" smtClean="0"/>
          </a:p>
          <a:p>
            <a:pPr lvl="1">
              <a:lnSpc>
                <a:spcPct val="150000"/>
              </a:lnSpc>
            </a:pPr>
            <a:r>
              <a:rPr lang="sk-SK" dirty="0" smtClean="0"/>
              <a:t>Postúpili sme len do druhého kola </a:t>
            </a:r>
            <a:r>
              <a:rPr lang="sk-SK" dirty="0" smtClean="0">
                <a:sym typeface="Wingdings" pitchFamily="2" charset="2"/>
              </a:rPr>
              <a:t></a:t>
            </a:r>
          </a:p>
          <a:p>
            <a:pPr>
              <a:lnSpc>
                <a:spcPct val="150000"/>
              </a:lnSpc>
            </a:pPr>
            <a:r>
              <a:rPr lang="sk-SK" dirty="0" smtClean="0"/>
              <a:t>Nevzdávame sa a skúšame to v IC 2011</a:t>
            </a:r>
          </a:p>
          <a:p>
            <a:pPr lvl="1">
              <a:lnSpc>
                <a:spcPct val="150000"/>
              </a:lnSpc>
            </a:pPr>
            <a:r>
              <a:rPr lang="sk-SK" dirty="0" smtClean="0"/>
              <a:t>Postúpili sme do druhého kola</a:t>
            </a:r>
          </a:p>
          <a:p>
            <a:pPr>
              <a:lnSpc>
                <a:spcPct val="150000"/>
              </a:lnSpc>
            </a:pPr>
            <a:r>
              <a:rPr lang="sk-SK" dirty="0" smtClean="0">
                <a:sym typeface="Wingdings" pitchFamily="2" charset="2"/>
              </a:rPr>
              <a:t> </a:t>
            </a:r>
            <a:r>
              <a:rPr lang="sk-SK" dirty="0" smtClean="0"/>
              <a:t>Sme vo finále, </a:t>
            </a:r>
            <a:r>
              <a:rPr lang="sk-SK" dirty="0" smtClean="0">
                <a:sym typeface="Wingdings" pitchFamily="2" charset="2"/>
              </a:rPr>
              <a:t>ide sa do New Yorku!!! </a:t>
            </a:r>
            <a:endParaRPr lang="sk-SK" dirty="0" smtClean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 descr="H:\New York\Fotky\03\IMG_7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8" y="0"/>
            <a:ext cx="91443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 descr="H:\New York\Fotky\03\IMG_7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 descr="H:\New York\Fotky\03\IMG_7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7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589805" y="0"/>
            <a:ext cx="10323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08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 descr="H:\New York\Fotky\03\IMG_7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3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 descr="H:\New York\Fotky\03\IMG_7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28"/>
            <a:ext cx="9144000" cy="68586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 descr="H:\New York\Fotky\03\IMG_7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28"/>
            <a:ext cx="9144000" cy="68586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:\New York\Fotky\03\IMG_72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6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 descr="H:\New York\Fotky\03\IMG_7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29"/>
            <a:ext cx="9144000" cy="68586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590348" y="521"/>
            <a:ext cx="10324695" cy="685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08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/>
              <a:t>Marriott Marquis Hotel, Times Square, NY, USA</a:t>
            </a:r>
          </a:p>
        </p:txBody>
      </p:sp>
      <p:pic>
        <p:nvPicPr>
          <p:cNvPr id="3" name="Picture 2" descr="F:\Documents\Škola\2007-\TP 2009-2010\pewe\IMG_6773.JPG"/>
          <p:cNvPicPr>
            <a:picLocks noChangeAspect="1" noChangeArrowheads="1"/>
          </p:cNvPicPr>
          <p:nvPr/>
        </p:nvPicPr>
        <p:blipFill>
          <a:blip r:embed="rId2" cstate="print"/>
          <a:srcRect t="11108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590348" y="5"/>
            <a:ext cx="10324695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08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590348" y="521"/>
            <a:ext cx="10324695" cy="685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08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7" name="Picture 1" descr="F:\Documents\Škola\2007-\TP 2009-2010\pewe\IMG_7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9" y="0"/>
            <a:ext cx="914433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3" name="Picture 1" descr="F:\Documents\Škola\2007-\TP 2009-2010\pewe\IMG_7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3"/>
            <a:ext cx="9144000" cy="6857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1" name="Picture 1" descr="F:\Documents\Škola\2007-\TP 2009-2010\pewe\IMG_7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7" y="0"/>
            <a:ext cx="914433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 descr="F:\Documents\Škola\2007-\TP 2009-2010\pewe\IMG_71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590348" y="718"/>
            <a:ext cx="10324695" cy="685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08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1" name="Picture 3" descr="F:\Documents\Škola\2007-\TP 2009-2010\pewe\IMG_73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3"/>
            <a:ext cx="9144000" cy="6857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 descr="F:\Documents\Škola\2007-\TP 2009-2010\pewe\IMG_73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53"/>
            <a:ext cx="9144000" cy="6857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:\Documents\Škola\2007-\TP 2009-2010\pewe\IMG_6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336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:\New York\Fotky\01\IMG_64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Slovenská výprava v </a:t>
            </a:r>
            <a:r>
              <a:rPr lang="sk-SK" dirty="0" err="1" smtClean="0"/>
              <a:t>Central</a:t>
            </a:r>
            <a:r>
              <a:rPr lang="sk-SK" dirty="0" smtClean="0"/>
              <a:t> Parku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:\New York\Fotky\IMG_2781 - central park group 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5" name="Picture 1" descr="H:\New York\Fotky\01\IMG_63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7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6263</TotalTime>
  <Words>116</Words>
  <Application>Microsoft Office PowerPoint</Application>
  <PresentationFormat>On-screen Show (4:3)</PresentationFormat>
  <Paragraphs>19</Paragraphs>
  <Slides>58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Office Theme</vt:lpstr>
      <vt:lpstr>CorelDRAW</vt:lpstr>
      <vt:lpstr>Slide 1</vt:lpstr>
      <vt:lpstr>Slide 2</vt:lpstr>
      <vt:lpstr>Imagine Cup</vt:lpstr>
      <vt:lpstr>Ako sme sa tam vlastne dostali?</vt:lpstr>
      <vt:lpstr>Marriott Marquis Hotel, Times Square, NY, USA</vt:lpstr>
      <vt:lpstr>Slide 6</vt:lpstr>
      <vt:lpstr>Slide 7</vt:lpstr>
      <vt:lpstr>Slovenská výprava v Central Parku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Human-Computer Relationships, OntoZur, 5.12.2008</dc:title>
  <dc:creator>joe</dc:creator>
  <cp:lastModifiedBy>Michal Tvarožek</cp:lastModifiedBy>
  <cp:revision>794</cp:revision>
  <dcterms:created xsi:type="dcterms:W3CDTF">2008-07-21T19:37:53Z</dcterms:created>
  <dcterms:modified xsi:type="dcterms:W3CDTF">2011-09-21T06:34:53Z</dcterms:modified>
</cp:coreProperties>
</file>