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CB8E-EBE4-4F95-955A-4979CE56A5EA}" type="datetimeFigureOut">
              <a:rPr lang="en-GB" smtClean="0"/>
              <a:t>09/05/2012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BB75-0688-4A73-9700-4497E9BE6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67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CB8E-EBE4-4F95-955A-4979CE56A5EA}" type="datetimeFigureOut">
              <a:rPr lang="en-GB" smtClean="0"/>
              <a:t>09/05/2012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BB75-0688-4A73-9700-4497E9BE6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06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CB8E-EBE4-4F95-955A-4979CE56A5EA}" type="datetimeFigureOut">
              <a:rPr lang="en-GB" smtClean="0"/>
              <a:t>09/05/2012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BB75-0688-4A73-9700-4497E9BE6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69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CB8E-EBE4-4F95-955A-4979CE56A5EA}" type="datetimeFigureOut">
              <a:rPr lang="en-GB" smtClean="0"/>
              <a:t>09/05/2012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BB75-0688-4A73-9700-4497E9BE6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9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CB8E-EBE4-4F95-955A-4979CE56A5EA}" type="datetimeFigureOut">
              <a:rPr lang="en-GB" smtClean="0"/>
              <a:t>09/05/2012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BB75-0688-4A73-9700-4497E9BE6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23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CB8E-EBE4-4F95-955A-4979CE56A5EA}" type="datetimeFigureOut">
              <a:rPr lang="en-GB" smtClean="0"/>
              <a:t>09/05/2012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BB75-0688-4A73-9700-4497E9BE6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83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CB8E-EBE4-4F95-955A-4979CE56A5EA}" type="datetimeFigureOut">
              <a:rPr lang="en-GB" smtClean="0"/>
              <a:t>09/05/2012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BB75-0688-4A73-9700-4497E9BE6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82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CB8E-EBE4-4F95-955A-4979CE56A5EA}" type="datetimeFigureOut">
              <a:rPr lang="en-GB" smtClean="0"/>
              <a:t>09/05/2012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BB75-0688-4A73-9700-4497E9BE6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72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CB8E-EBE4-4F95-955A-4979CE56A5EA}" type="datetimeFigureOut">
              <a:rPr lang="en-GB" smtClean="0"/>
              <a:t>09/05/2012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BB75-0688-4A73-9700-4497E9BE6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584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CB8E-EBE4-4F95-955A-4979CE56A5EA}" type="datetimeFigureOut">
              <a:rPr lang="en-GB" smtClean="0"/>
              <a:t>09/05/2012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BB75-0688-4A73-9700-4497E9BE6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96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CB8E-EBE4-4F95-955A-4979CE56A5EA}" type="datetimeFigureOut">
              <a:rPr lang="en-GB" smtClean="0"/>
              <a:t>09/05/2012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BB75-0688-4A73-9700-4497E9BE6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97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1CB8E-EBE4-4F95-955A-4979CE56A5EA}" type="datetimeFigureOut">
              <a:rPr lang="en-GB" smtClean="0"/>
              <a:t>09/05/2012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1BB75-0688-4A73-9700-4497E9BE6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25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18.4.2012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Microsoft Tech Days</a:t>
            </a:r>
          </a:p>
          <a:p>
            <a:r>
              <a:rPr lang="en-US" dirty="0" smtClean="0"/>
              <a:t>N</a:t>
            </a:r>
            <a:r>
              <a:rPr lang="sk-SK" dirty="0" err="1" smtClean="0"/>
              <a:t>árodné</a:t>
            </a:r>
            <a:r>
              <a:rPr lang="sk-SK" dirty="0" smtClean="0"/>
              <a:t> kolo </a:t>
            </a:r>
            <a:r>
              <a:rPr lang="sk-SK" dirty="0" err="1" smtClean="0"/>
              <a:t>Imagine</a:t>
            </a:r>
            <a:r>
              <a:rPr lang="sk-SK" dirty="0" smtClean="0"/>
              <a:t> Cup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76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7544" y="4640932"/>
            <a:ext cx="6400800" cy="1752600"/>
          </a:xfrm>
        </p:spPr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92" y="358874"/>
            <a:ext cx="7620000" cy="50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642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7544" y="4640932"/>
            <a:ext cx="6400800" cy="1752600"/>
          </a:xfrm>
        </p:spPr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92" y="358874"/>
            <a:ext cx="7620000" cy="5086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5517232"/>
            <a:ext cx="3371850" cy="1323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7" y="5517232"/>
            <a:ext cx="2895559" cy="1368152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3203848" y="5517232"/>
            <a:ext cx="2376264" cy="1296144"/>
          </a:xfrm>
          <a:prstGeom prst="rightArrow">
            <a:avLst>
              <a:gd name="adj1" fmla="val 50000"/>
              <a:gd name="adj2" fmla="val 836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997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18.4.2012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Michal Barla</dc:creator>
  <cp:lastModifiedBy>Michal Barla</cp:lastModifiedBy>
  <cp:revision>5</cp:revision>
  <dcterms:created xsi:type="dcterms:W3CDTF">2012-05-09T09:02:37Z</dcterms:created>
  <dcterms:modified xsi:type="dcterms:W3CDTF">2012-05-09T09:14:34Z</dcterms:modified>
</cp:coreProperties>
</file>