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892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807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971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645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756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415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973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265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292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898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890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bg1"/>
            </a:gs>
            <a:gs pos="100000">
              <a:schemeClr val="accent2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85F3B-F7ED-466F-8AC5-B681C385415F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8757E-0A22-4A9E-878A-7883901D66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685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43944"/>
            <a:ext cx="9144000" cy="3116687"/>
          </a:xfrm>
        </p:spPr>
        <p:txBody>
          <a:bodyPr>
            <a:noAutofit/>
          </a:bodyPr>
          <a:lstStyle/>
          <a:p>
            <a:r>
              <a:rPr lang="sk-SK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Predikcia kvality obsahu v systémoch pre odpovedanie na otázky v komunitách</a:t>
            </a:r>
            <a:endParaRPr lang="sk-SK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72000"/>
            <a:ext cx="9144000" cy="1674253"/>
          </a:xfrm>
        </p:spPr>
        <p:txBody>
          <a:bodyPr>
            <a:normAutofit/>
          </a:bodyPr>
          <a:lstStyle/>
          <a:p>
            <a:pPr algn="r"/>
            <a:r>
              <a:rPr lang="sk-SK" sz="2800" dirty="0" smtClean="0"/>
              <a:t>Martin Borák</a:t>
            </a:r>
          </a:p>
          <a:p>
            <a:pPr algn="r"/>
            <a:r>
              <a:rPr lang="sk-SK" sz="2800" dirty="0" smtClean="0"/>
              <a:t>Vedúci práce: </a:t>
            </a:r>
            <a:r>
              <a:rPr lang="sk-SK" sz="2800" dirty="0" smtClean="0"/>
              <a:t>Ivan </a:t>
            </a:r>
            <a:r>
              <a:rPr lang="sk-SK" sz="2800" dirty="0" smtClean="0"/>
              <a:t>Srba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69822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Systémy pre odpovedanie na otázky v komunitách</a:t>
            </a:r>
            <a:endParaRPr lang="sk-SK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12135"/>
            <a:ext cx="10515600" cy="4064828"/>
          </a:xfrm>
        </p:spPr>
        <p:txBody>
          <a:bodyPr>
            <a:normAutofit/>
          </a:bodyPr>
          <a:lstStyle/>
          <a:p>
            <a:r>
              <a:rPr lang="sk-SK" sz="3600" dirty="0" err="1" smtClean="0"/>
              <a:t>Community</a:t>
            </a:r>
            <a:r>
              <a:rPr lang="sk-SK" sz="3600" dirty="0" smtClean="0"/>
              <a:t> </a:t>
            </a:r>
            <a:r>
              <a:rPr lang="sk-SK" sz="3600" dirty="0" err="1" smtClean="0"/>
              <a:t>Question</a:t>
            </a:r>
            <a:r>
              <a:rPr lang="sk-SK" sz="3600" dirty="0" smtClean="0"/>
              <a:t> </a:t>
            </a:r>
            <a:r>
              <a:rPr lang="sk-SK" sz="3600" dirty="0" err="1" smtClean="0"/>
              <a:t>Answering</a:t>
            </a:r>
            <a:r>
              <a:rPr lang="sk-SK" sz="3600" dirty="0" smtClean="0"/>
              <a:t> (CQA)</a:t>
            </a:r>
          </a:p>
          <a:p>
            <a:r>
              <a:rPr lang="sk-SK" sz="3600" dirty="0"/>
              <a:t>Yahoo! </a:t>
            </a:r>
            <a:r>
              <a:rPr lang="sk-SK" sz="3600" dirty="0" err="1"/>
              <a:t>Answers</a:t>
            </a:r>
            <a:r>
              <a:rPr lang="sk-SK" sz="3600" dirty="0"/>
              <a:t>, </a:t>
            </a:r>
            <a:r>
              <a:rPr lang="sk-SK" sz="3600" dirty="0" err="1"/>
              <a:t>StackOverflow</a:t>
            </a:r>
            <a:r>
              <a:rPr lang="sk-SK" sz="3600" dirty="0"/>
              <a:t>, </a:t>
            </a:r>
            <a:r>
              <a:rPr lang="sk-SK" sz="3600" dirty="0" err="1"/>
              <a:t>Askalot</a:t>
            </a:r>
            <a:r>
              <a:rPr lang="sk-SK" sz="3600" dirty="0"/>
              <a:t>, ... </a:t>
            </a:r>
          </a:p>
          <a:p>
            <a:r>
              <a:rPr lang="sk-SK" sz="3600" dirty="0" smtClean="0"/>
              <a:t>Obsah </a:t>
            </a:r>
            <a:r>
              <a:rPr lang="sk-SK" sz="3600" dirty="0"/>
              <a:t>generovaný používateľmi </a:t>
            </a:r>
            <a:endParaRPr lang="sk-SK" sz="3600" dirty="0" smtClean="0"/>
          </a:p>
          <a:p>
            <a:r>
              <a:rPr lang="sk-SK" sz="3600" dirty="0" smtClean="0"/>
              <a:t>Problém - rozličná </a:t>
            </a:r>
            <a:r>
              <a:rPr lang="sk-SK" sz="3600" dirty="0"/>
              <a:t>kvalita</a:t>
            </a:r>
          </a:p>
          <a:p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2770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Určovanie kvality </a:t>
            </a:r>
            <a:r>
              <a:rPr lang="sk-SK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obsahu</a:t>
            </a:r>
            <a:endParaRPr lang="sk-SK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sk-SK" sz="3600" dirty="0" smtClean="0"/>
              <a:t>Tradičný prístup – kvalitu hodnotia len používatelia</a:t>
            </a:r>
          </a:p>
          <a:p>
            <a:pPr lvl="1"/>
            <a:r>
              <a:rPr lang="sk-SK" sz="3200" dirty="0" smtClean="0"/>
              <a:t>Označenie otázky za zaujímavú</a:t>
            </a:r>
          </a:p>
          <a:p>
            <a:pPr lvl="1"/>
            <a:r>
              <a:rPr lang="sk-SK" sz="3200" dirty="0" smtClean="0"/>
              <a:t>Kladné/záporné hlasy pri odpovedi</a:t>
            </a:r>
          </a:p>
          <a:p>
            <a:endParaRPr lang="sk-SK" sz="3600" dirty="0" smtClean="0"/>
          </a:p>
          <a:p>
            <a:r>
              <a:rPr lang="sk-SK" sz="3600" dirty="0" smtClean="0"/>
              <a:t>Potreba automatického určovania </a:t>
            </a:r>
            <a:r>
              <a:rPr lang="sk-SK" sz="3600" dirty="0"/>
              <a:t>kvality obsahu</a:t>
            </a:r>
          </a:p>
          <a:p>
            <a:pPr marL="0" indent="0">
              <a:buNone/>
            </a:pP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6231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Existujúce prístupy</a:t>
            </a:r>
            <a:endParaRPr lang="sk-SK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sk-SK" sz="3600" dirty="0" smtClean="0"/>
              <a:t>Spôsob hodnotenia:</a:t>
            </a:r>
          </a:p>
          <a:p>
            <a:pPr lvl="1"/>
            <a:r>
              <a:rPr lang="sk-SK" sz="3200" dirty="0" smtClean="0"/>
              <a:t>analýza </a:t>
            </a:r>
            <a:r>
              <a:rPr lang="sk-SK" sz="3200" dirty="0" smtClean="0"/>
              <a:t>– </a:t>
            </a:r>
            <a:r>
              <a:rPr lang="sk-SK" sz="3200" dirty="0" smtClean="0"/>
              <a:t>vyhodnocovanie kvality na základe všetkých dostupných faktorov</a:t>
            </a:r>
          </a:p>
          <a:p>
            <a:pPr lvl="1"/>
            <a:r>
              <a:rPr lang="sk-SK" sz="3200" dirty="0" smtClean="0">
                <a:solidFill>
                  <a:schemeClr val="accent2"/>
                </a:solidFill>
              </a:rPr>
              <a:t>predikcia</a:t>
            </a:r>
            <a:r>
              <a:rPr lang="sk-SK" sz="3200" dirty="0" smtClean="0"/>
              <a:t> </a:t>
            </a:r>
            <a:r>
              <a:rPr lang="sk-SK" sz="3200" dirty="0"/>
              <a:t>– </a:t>
            </a:r>
            <a:r>
              <a:rPr lang="sk-SK" sz="3200" dirty="0" smtClean="0"/>
              <a:t>predpovedanie kvality na základe faktorov dostupných pri pridaní obsahu</a:t>
            </a:r>
          </a:p>
          <a:p>
            <a:endParaRPr lang="sk-SK" sz="3600" dirty="0"/>
          </a:p>
          <a:p>
            <a:r>
              <a:rPr lang="sk-SK" sz="3600" dirty="0" smtClean="0"/>
              <a:t>Faktory hodnotenia:</a:t>
            </a:r>
          </a:p>
          <a:p>
            <a:pPr lvl="1"/>
            <a:r>
              <a:rPr lang="sk-SK" sz="3200" dirty="0" smtClean="0"/>
              <a:t>reakcia komunity </a:t>
            </a:r>
          </a:p>
          <a:p>
            <a:pPr lvl="1"/>
            <a:r>
              <a:rPr lang="sk-SK" sz="3200" dirty="0" smtClean="0">
                <a:solidFill>
                  <a:schemeClr val="accent2"/>
                </a:solidFill>
              </a:rPr>
              <a:t>vlastnosti textu</a:t>
            </a:r>
            <a:endParaRPr lang="sk-SK" sz="3200" dirty="0">
              <a:solidFill>
                <a:schemeClr val="accent2"/>
              </a:solidFill>
            </a:endParaRPr>
          </a:p>
          <a:p>
            <a:pPr lvl="1"/>
            <a:r>
              <a:rPr lang="sk-SK" sz="3200" dirty="0" smtClean="0">
                <a:solidFill>
                  <a:schemeClr val="accent2"/>
                </a:solidFill>
              </a:rPr>
              <a:t>história používateľa</a:t>
            </a:r>
          </a:p>
        </p:txBody>
      </p:sp>
    </p:spTree>
    <p:extLst>
      <p:ext uri="{BB962C8B-B14F-4D97-AF65-F5344CB8AC3E}">
        <p14:creationId xmlns:p14="http://schemas.microsoft.com/office/powerpoint/2010/main" val="1151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Existujúce prístupy</a:t>
            </a:r>
            <a:endParaRPr lang="sk-SK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sk-SK" sz="3600" dirty="0"/>
              <a:t>Typ obsahu:</a:t>
            </a:r>
          </a:p>
          <a:p>
            <a:pPr lvl="1"/>
            <a:r>
              <a:rPr lang="sk-SK" sz="3200" dirty="0"/>
              <a:t>Kvalita otázok </a:t>
            </a:r>
          </a:p>
          <a:p>
            <a:pPr lvl="1"/>
            <a:r>
              <a:rPr lang="sk-SK" sz="3200" dirty="0">
                <a:solidFill>
                  <a:schemeClr val="accent2"/>
                </a:solidFill>
              </a:rPr>
              <a:t>Kvalita </a:t>
            </a:r>
            <a:r>
              <a:rPr lang="sk-SK" sz="3200" dirty="0" smtClean="0">
                <a:solidFill>
                  <a:schemeClr val="accent2"/>
                </a:solidFill>
              </a:rPr>
              <a:t>odpovedí</a:t>
            </a:r>
            <a:endParaRPr lang="sk-SK" sz="3600" dirty="0" smtClean="0"/>
          </a:p>
          <a:p>
            <a:endParaRPr lang="sk-SK" sz="3600" dirty="0" smtClean="0"/>
          </a:p>
          <a:p>
            <a:r>
              <a:rPr lang="sk-SK" sz="3600" dirty="0" smtClean="0"/>
              <a:t>Výstup metódy určujúcej kvalitu odpovedí:</a:t>
            </a:r>
            <a:endParaRPr lang="sk-SK" sz="3600" dirty="0" smtClean="0"/>
          </a:p>
          <a:p>
            <a:pPr lvl="1"/>
            <a:r>
              <a:rPr lang="sk-SK" sz="3200" dirty="0" smtClean="0"/>
              <a:t>Nájdenie najlepšej odpovede</a:t>
            </a:r>
          </a:p>
          <a:p>
            <a:pPr lvl="1"/>
            <a:r>
              <a:rPr lang="sk-SK" sz="3200" dirty="0" smtClean="0"/>
              <a:t>Zoradenie odpovedí podľa kvality</a:t>
            </a:r>
          </a:p>
          <a:p>
            <a:pPr lvl="1"/>
            <a:r>
              <a:rPr lang="sk-SK" sz="3200" dirty="0" smtClean="0">
                <a:solidFill>
                  <a:schemeClr val="accent2"/>
                </a:solidFill>
              </a:rPr>
              <a:t>Ohodnotenie odpovedí</a:t>
            </a:r>
          </a:p>
        </p:txBody>
      </p:sp>
    </p:spTree>
    <p:extLst>
      <p:ext uri="{BB962C8B-B14F-4D97-AF65-F5344CB8AC3E}">
        <p14:creationId xmlns:p14="http://schemas.microsoft.com/office/powerpoint/2010/main" val="129331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Cieľ</a:t>
            </a:r>
            <a:endParaRPr lang="sk-SK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sk-SK" sz="3200" dirty="0" smtClean="0"/>
              <a:t>Podľa </a:t>
            </a:r>
            <a:r>
              <a:rPr lang="sk-SK" sz="3200" dirty="0" smtClean="0"/>
              <a:t>informácií dostupných v čase vytvorenia odpovede (vlastnosti textu, história používateľa) </a:t>
            </a:r>
            <a:r>
              <a:rPr lang="sk-SK" sz="3200" dirty="0" smtClean="0"/>
              <a:t>dokážem </a:t>
            </a:r>
            <a:r>
              <a:rPr lang="sk-SK" sz="3200" dirty="0" smtClean="0"/>
              <a:t>predikovať jej budúcu kvalitu, vyjadrenú reakciou komunity na danú odpoveď, s úspešnosťou aspoň 70%.</a:t>
            </a:r>
            <a:endParaRPr lang="sk-SK" sz="3200" dirty="0" smtClean="0"/>
          </a:p>
          <a:p>
            <a:endParaRPr lang="sk-SK" sz="3200" dirty="0"/>
          </a:p>
          <a:p>
            <a:r>
              <a:rPr lang="sk-SK" sz="3200" dirty="0" smtClean="0"/>
              <a:t>Ohodnotenie používateľmi – zlatý štandard.</a:t>
            </a:r>
          </a:p>
          <a:p>
            <a:r>
              <a:rPr lang="sk-SK" sz="3200" dirty="0" smtClean="0"/>
              <a:t>Overenie bude prebiehať nad </a:t>
            </a:r>
            <a:r>
              <a:rPr lang="sk-SK" sz="3200" dirty="0" err="1" smtClean="0"/>
              <a:t>datasetom</a:t>
            </a:r>
            <a:r>
              <a:rPr lang="sk-SK" sz="3200" dirty="0" smtClean="0"/>
              <a:t> </a:t>
            </a:r>
            <a:r>
              <a:rPr lang="sk-SK" sz="3200" dirty="0" err="1" smtClean="0"/>
              <a:t>Stack</a:t>
            </a:r>
            <a:r>
              <a:rPr lang="sk-SK" sz="3200" dirty="0" err="1" smtClean="0"/>
              <a:t>Overflow</a:t>
            </a:r>
            <a:endParaRPr lang="sk-SK" sz="3200" dirty="0" smtClean="0"/>
          </a:p>
          <a:p>
            <a:endParaRPr lang="sk-SK" sz="3200" dirty="0"/>
          </a:p>
          <a:p>
            <a:r>
              <a:rPr lang="sk-SK" sz="3200" dirty="0" smtClean="0"/>
              <a:t>Využitie – automatická výzva na úpravu nekvalitnej odpovede pri odoslaní</a:t>
            </a:r>
            <a:endParaRPr lang="sk-SK" sz="3200" dirty="0" smtClean="0"/>
          </a:p>
        </p:txBody>
      </p:sp>
    </p:spTree>
    <p:extLst>
      <p:ext uri="{BB962C8B-B14F-4D97-AF65-F5344CB8AC3E}">
        <p14:creationId xmlns:p14="http://schemas.microsoft.com/office/powerpoint/2010/main" val="207346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Sumarizácia</a:t>
            </a:r>
            <a:endParaRPr lang="sk-SK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12135"/>
            <a:ext cx="10515600" cy="4064828"/>
          </a:xfrm>
        </p:spPr>
        <p:txBody>
          <a:bodyPr>
            <a:normAutofit/>
          </a:bodyPr>
          <a:lstStyle/>
          <a:p>
            <a:r>
              <a:rPr lang="sk-SK" sz="3200" dirty="0" smtClean="0"/>
              <a:t>Predikcia kvality odpovedí – už v čase ich napísania</a:t>
            </a:r>
          </a:p>
          <a:p>
            <a:r>
              <a:rPr lang="sk-SK" sz="3200" dirty="0" smtClean="0"/>
              <a:t>Ohodnotenie odpovedí</a:t>
            </a:r>
          </a:p>
          <a:p>
            <a:r>
              <a:rPr lang="sk-SK" sz="3200" dirty="0" smtClean="0"/>
              <a:t>Porovnanie s ohodnotením </a:t>
            </a:r>
            <a:r>
              <a:rPr lang="sk-SK" sz="3200" dirty="0" smtClean="0"/>
              <a:t>používateľmi</a:t>
            </a:r>
            <a:endParaRPr lang="sk-SK" sz="3200" dirty="0" smtClean="0"/>
          </a:p>
          <a:p>
            <a:endParaRPr lang="sk-SK" sz="3200" dirty="0" smtClean="0"/>
          </a:p>
          <a:p>
            <a:endParaRPr lang="sk-SK" sz="3200" dirty="0" smtClean="0"/>
          </a:p>
        </p:txBody>
      </p:sp>
    </p:spTree>
    <p:extLst>
      <p:ext uri="{BB962C8B-B14F-4D97-AF65-F5344CB8AC3E}">
        <p14:creationId xmlns:p14="http://schemas.microsoft.com/office/powerpoint/2010/main" val="147958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199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Predikcia kvality obsahu v systémoch pre odpovedanie na otázky v komunitách</vt:lpstr>
      <vt:lpstr>Systémy pre odpovedanie na otázky v komunitách</vt:lpstr>
      <vt:lpstr>Určovanie kvality obsahu</vt:lpstr>
      <vt:lpstr>Existujúce prístupy</vt:lpstr>
      <vt:lpstr>Existujúce prístupy</vt:lpstr>
      <vt:lpstr>Cieľ</vt:lpstr>
      <vt:lpstr>Sumarizácia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Predikcia kvality obsahu v systémoch pre odpovedanie na otázky v komunitách</dc:title>
  <dc:creator>Martin</dc:creator>
  <cp:lastModifiedBy>Martin</cp:lastModifiedBy>
  <cp:revision>22</cp:revision>
  <dcterms:created xsi:type="dcterms:W3CDTF">2014-11-30T16:16:36Z</dcterms:created>
  <dcterms:modified xsi:type="dcterms:W3CDTF">2014-12-01T22:51:50Z</dcterms:modified>
</cp:coreProperties>
</file>