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77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0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3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9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7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8863-D844-425A-A6D5-D458F180A038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6528-96F8-4859-918E-F470ED96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5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eweproxy.fiit.stuba.sk/metal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PeWeProxy</a:t>
            </a:r>
            <a:r>
              <a:rPr lang="sk-SK" dirty="0" smtClean="0"/>
              <a:t> </a:t>
            </a:r>
            <a:r>
              <a:rPr lang="en-GB" dirty="0" smtClean="0"/>
              <a:t>– an adaptive proxy server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</a:t>
            </a:r>
            <a:r>
              <a:rPr lang="sk-SK" dirty="0" err="1" smtClean="0"/>
              <a:t>áš</a:t>
            </a:r>
            <a:r>
              <a:rPr lang="sk-SK" dirty="0" smtClean="0"/>
              <a:t> </a:t>
            </a:r>
            <a:r>
              <a:rPr lang="sk-SK" dirty="0" err="1" smtClean="0"/>
              <a:t>Kramár</a:t>
            </a:r>
            <a:r>
              <a:rPr lang="sk-SK" dirty="0" smtClean="0"/>
              <a:t>, Michal Barla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prox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7347"/>
            <a:ext cx="6264696" cy="63779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9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Existujúce služby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Prístup k databáze</a:t>
            </a:r>
          </a:p>
          <a:p>
            <a:r>
              <a:rPr lang="sk-SK" dirty="0" smtClean="0"/>
              <a:t>Identifikácia ID používateľa</a:t>
            </a:r>
          </a:p>
          <a:p>
            <a:r>
              <a:rPr lang="sk-SK" dirty="0" smtClean="0"/>
              <a:t>Jednoduchá manipulácia HTML</a:t>
            </a:r>
          </a:p>
          <a:p>
            <a:r>
              <a:rPr lang="sk-SK" dirty="0" smtClean="0"/>
              <a:t>Manipulácia s DOM štruktúrou</a:t>
            </a:r>
          </a:p>
          <a:p>
            <a:r>
              <a:rPr lang="sk-SK" dirty="0" smtClean="0"/>
              <a:t>...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0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Hello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public</a:t>
            </a:r>
            <a:r>
              <a:rPr lang="en-GB" dirty="0" smtClean="0"/>
              <a:t> class </a:t>
            </a:r>
            <a:r>
              <a:rPr lang="en-GB" dirty="0" err="1" smtClean="0"/>
              <a:t>HelloWorldPlugin</a:t>
            </a:r>
            <a:r>
              <a:rPr lang="en-GB" dirty="0" smtClean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  </a:t>
            </a:r>
            <a:r>
              <a:rPr lang="en-GB" dirty="0" smtClean="0"/>
              <a:t>extends</a:t>
            </a:r>
            <a:r>
              <a:rPr lang="sk-SK" dirty="0" smtClean="0"/>
              <a:t> </a:t>
            </a:r>
            <a:r>
              <a:rPr lang="en-GB" dirty="0" err="1" smtClean="0"/>
              <a:t>ResponseProcessingPluginAdapter</a:t>
            </a:r>
            <a:r>
              <a:rPr lang="en-GB" dirty="0" smtClean="0"/>
              <a:t> {</a:t>
            </a:r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en-GB" b="1" dirty="0" smtClean="0"/>
              <a:t>public</a:t>
            </a:r>
            <a:r>
              <a:rPr lang="en-GB" dirty="0" smtClean="0"/>
              <a:t> </a:t>
            </a:r>
            <a:r>
              <a:rPr lang="en-GB" dirty="0" err="1" smtClean="0"/>
              <a:t>ResponseProcessingActions</a:t>
            </a:r>
            <a:endParaRPr lang="en-GB" dirty="0" smtClean="0"/>
          </a:p>
          <a:p>
            <a:pPr marL="0" indent="0">
              <a:buNone/>
            </a:pPr>
            <a:r>
              <a:rPr lang="sk-SK" dirty="0" smtClean="0"/>
              <a:t>              </a:t>
            </a:r>
            <a:r>
              <a:rPr lang="en-GB" dirty="0" err="1" smtClean="0"/>
              <a:t>processResponse</a:t>
            </a:r>
            <a:r>
              <a:rPr lang="en-GB" dirty="0" smtClean="0"/>
              <a:t>(</a:t>
            </a:r>
            <a:r>
              <a:rPr lang="en-GB" dirty="0" err="1" smtClean="0"/>
              <a:t>ModifiableHttpResponse</a:t>
            </a:r>
            <a:r>
              <a:rPr lang="en-GB" dirty="0" smtClean="0"/>
              <a:t> response) {</a:t>
            </a:r>
          </a:p>
          <a:p>
            <a:pPr marL="0" indent="0">
              <a:buNone/>
            </a:pPr>
            <a:r>
              <a:rPr lang="sk-SK" dirty="0" smtClean="0"/>
              <a:t>        </a:t>
            </a:r>
            <a:r>
              <a:rPr lang="en-GB" dirty="0" err="1" smtClean="0"/>
              <a:t>HtmlInjectorService</a:t>
            </a:r>
            <a:r>
              <a:rPr lang="en-GB" dirty="0" smtClean="0"/>
              <a:t> </a:t>
            </a:r>
            <a:r>
              <a:rPr lang="en-GB" dirty="0" err="1" smtClean="0"/>
              <a:t>htmlInjector</a:t>
            </a:r>
            <a:r>
              <a:rPr lang="en-GB" dirty="0" smtClean="0"/>
              <a:t> = </a:t>
            </a:r>
          </a:p>
          <a:p>
            <a:pPr marL="0" indent="0">
              <a:buNone/>
            </a:pPr>
            <a:r>
              <a:rPr lang="sk-SK" dirty="0" smtClean="0"/>
              <a:t>                </a:t>
            </a:r>
            <a:r>
              <a:rPr lang="en-GB" dirty="0" err="1" smtClean="0"/>
              <a:t>response.getServicesHandle</a:t>
            </a:r>
            <a:r>
              <a:rPr lang="en-GB" dirty="0" smtClean="0"/>
              <a:t>().</a:t>
            </a:r>
          </a:p>
          <a:p>
            <a:pPr marL="0" indent="0">
              <a:buNone/>
            </a:pPr>
            <a:r>
              <a:rPr lang="sk-SK" dirty="0" smtClean="0"/>
              <a:t>                </a:t>
            </a:r>
            <a:r>
              <a:rPr lang="en-GB" dirty="0" err="1" smtClean="0"/>
              <a:t>getService</a:t>
            </a:r>
            <a:r>
              <a:rPr lang="en-GB" dirty="0" smtClean="0"/>
              <a:t>(</a:t>
            </a:r>
            <a:r>
              <a:rPr lang="en-GB" dirty="0" err="1" smtClean="0"/>
              <a:t>HtmlInjectorService.class</a:t>
            </a:r>
            <a:r>
              <a:rPr lang="en-GB" dirty="0" smtClean="0"/>
              <a:t>);</a:t>
            </a:r>
          </a:p>
          <a:p>
            <a:pPr marL="0" indent="0">
              <a:buNone/>
            </a:pPr>
            <a:r>
              <a:rPr lang="sk-SK" b="1" i="1" dirty="0" smtClean="0"/>
              <a:t>        </a:t>
            </a:r>
            <a:r>
              <a:rPr lang="en-GB" b="1" i="1" dirty="0" err="1" smtClean="0"/>
              <a:t>htmlInjector.inject</a:t>
            </a:r>
            <a:r>
              <a:rPr lang="en-GB" b="1" i="1" dirty="0" smtClean="0"/>
              <a:t>(“&lt;h1&gt;Hello world!&lt;/h1&gt;”, </a:t>
            </a:r>
          </a:p>
          <a:p>
            <a:pPr marL="0" indent="0">
              <a:buNone/>
            </a:pPr>
            <a:r>
              <a:rPr lang="sk-SK" b="1" i="1" dirty="0" smtClean="0"/>
              <a:t>                </a:t>
            </a:r>
            <a:r>
              <a:rPr lang="en-GB" b="1" i="1" dirty="0" err="1" smtClean="0"/>
              <a:t>HtmlPosition.START_OF_BODY</a:t>
            </a:r>
            <a:r>
              <a:rPr lang="en-GB" b="1" i="1" dirty="0" smtClean="0"/>
              <a:t>);</a:t>
            </a:r>
          </a:p>
          <a:p>
            <a:pPr marL="0" indent="0">
              <a:buNone/>
            </a:pPr>
            <a:r>
              <a:rPr lang="sk-SK" dirty="0" smtClean="0"/>
              <a:t>        </a:t>
            </a:r>
            <a:r>
              <a:rPr lang="en-GB" dirty="0" smtClean="0"/>
              <a:t>return </a:t>
            </a:r>
            <a:r>
              <a:rPr lang="en-GB" dirty="0" err="1" smtClean="0"/>
              <a:t>ResponseProcessingActions.PROCEED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30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PeWeProxy </a:t>
            </a:r>
            <a:r>
              <a:rPr lang="sk-SK" dirty="0" err="1" smtClean="0"/>
              <a:t>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ramar\Dropbox\zmazma\ontozur2011-04_040_DSC0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4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0" y="332656"/>
            <a:ext cx="8901376" cy="61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1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" y="800100"/>
            <a:ext cx="9049192" cy="500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1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2913"/>
            <a:ext cx="863917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9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04838"/>
            <a:ext cx="81724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0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0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19250"/>
            <a:ext cx="73723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k-SK" dirty="0" smtClean="0"/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Adaptívny</a:t>
            </a:r>
            <a:r>
              <a:rPr lang="en-GB" dirty="0" smtClean="0"/>
              <a:t> </a:t>
            </a:r>
            <a:r>
              <a:rPr lang="sk-SK" dirty="0" smtClean="0"/>
              <a:t>          </a:t>
            </a:r>
            <a:r>
              <a:rPr lang="en-GB" dirty="0" smtClean="0"/>
              <a:t>Proxy Server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Umožňuje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meniť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obsah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stránok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personalizovať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surfovanie</a:t>
            </a:r>
            <a:endParaRPr lang="sk-SK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Podobný</a:t>
            </a:r>
            <a:r>
              <a:rPr lang="en-GB" dirty="0" smtClean="0"/>
              <a:t> </a:t>
            </a:r>
            <a:r>
              <a:rPr lang="en-GB" dirty="0" err="1" smtClean="0"/>
              <a:t>princíp</a:t>
            </a:r>
            <a:r>
              <a:rPr lang="en-GB" dirty="0" smtClean="0"/>
              <a:t> </a:t>
            </a: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štandardný</a:t>
            </a:r>
            <a:r>
              <a:rPr lang="en-GB" dirty="0" smtClean="0"/>
              <a:t> proxy server</a:t>
            </a:r>
          </a:p>
          <a:p>
            <a:r>
              <a:rPr lang="en-GB" dirty="0" err="1" smtClean="0"/>
              <a:t>Vstupná</a:t>
            </a:r>
            <a:r>
              <a:rPr lang="en-GB" dirty="0" smtClean="0"/>
              <a:t> </a:t>
            </a:r>
            <a:r>
              <a:rPr lang="en-GB" dirty="0" err="1" smtClean="0"/>
              <a:t>brána</a:t>
            </a:r>
            <a:r>
              <a:rPr lang="en-GB" dirty="0" smtClean="0"/>
              <a:t> do </a:t>
            </a:r>
            <a:r>
              <a:rPr lang="sk-SK" dirty="0" err="1"/>
              <a:t>w</a:t>
            </a:r>
            <a:r>
              <a:rPr lang="en-GB" dirty="0" err="1" smtClean="0"/>
              <a:t>ebu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39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" y="552450"/>
            <a:ext cx="8944246" cy="55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1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Kedy</a:t>
            </a:r>
            <a:r>
              <a:rPr lang="en-US" dirty="0" smtClean="0"/>
              <a:t> by v</a:t>
            </a:r>
            <a:r>
              <a:rPr lang="sk-SK" dirty="0" err="1" smtClean="0"/>
              <a:t>ás</a:t>
            </a:r>
            <a:r>
              <a:rPr lang="sk-SK" dirty="0" smtClean="0"/>
              <a:t> </a:t>
            </a:r>
            <a:r>
              <a:rPr lang="sk-SK" dirty="0" err="1" smtClean="0"/>
              <a:t>proxy</a:t>
            </a:r>
            <a:r>
              <a:rPr lang="sk-SK" dirty="0" smtClean="0"/>
              <a:t> mohlo zaujímať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Potrebujete logy aktivity používateľov</a:t>
            </a:r>
          </a:p>
          <a:p>
            <a:r>
              <a:rPr lang="sk-SK" dirty="0" smtClean="0"/>
              <a:t>Potrebujete získať špecifické dáta (</a:t>
            </a:r>
            <a:r>
              <a:rPr lang="en-GB" dirty="0" err="1" smtClean="0"/>
              <a:t>ak</a:t>
            </a:r>
            <a:r>
              <a:rPr lang="sk-SK" dirty="0" smtClean="0"/>
              <a:t>é bolo vonku počasie </a:t>
            </a:r>
            <a:r>
              <a:rPr lang="sk-SK" dirty="0" err="1" smtClean="0"/>
              <a:t>ked</a:t>
            </a:r>
            <a:r>
              <a:rPr lang="sk-SK" dirty="0" smtClean="0"/>
              <a:t> používateľ prezeral túto stránku?)</a:t>
            </a:r>
          </a:p>
          <a:p>
            <a:r>
              <a:rPr lang="sk-SK" dirty="0" smtClean="0"/>
              <a:t>Potrebujete overiť vašu metódu s reálnymi používateľmi</a:t>
            </a:r>
          </a:p>
          <a:p>
            <a:r>
              <a:rPr lang="sk-SK" dirty="0" smtClean="0"/>
              <a:t>Máte nápad na vylepšenie webu</a:t>
            </a:r>
          </a:p>
          <a:p>
            <a:r>
              <a:rPr lang="sk-SK" dirty="0" smtClean="0"/>
              <a:t>Chcete pomôcť svetu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en-GB" sz="4800" dirty="0" smtClean="0"/>
              <a:t>http://peweproxy.fiit.stuba.sk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k-SK" dirty="0" smtClean="0"/>
              <a:t> </a:t>
            </a:r>
            <a:r>
              <a:rPr lang="en-GB" dirty="0" err="1" smtClean="0"/>
              <a:t>Adaptívny</a:t>
            </a:r>
            <a:r>
              <a:rPr lang="en-GB" dirty="0" smtClean="0"/>
              <a:t> </a:t>
            </a:r>
            <a:r>
              <a:rPr lang="sk-SK" dirty="0" smtClean="0"/>
              <a:t>         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Proxy Server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Umožňuje</a:t>
            </a:r>
            <a:r>
              <a:rPr lang="en-GB" dirty="0" smtClean="0"/>
              <a:t> </a:t>
            </a:r>
            <a:r>
              <a:rPr lang="en-GB" dirty="0" err="1" smtClean="0"/>
              <a:t>meniť</a:t>
            </a:r>
            <a:r>
              <a:rPr lang="en-GB" dirty="0" smtClean="0"/>
              <a:t> </a:t>
            </a:r>
            <a:r>
              <a:rPr lang="en-GB" dirty="0" err="1" smtClean="0"/>
              <a:t>obsah</a:t>
            </a:r>
            <a:r>
              <a:rPr lang="en-GB" dirty="0" smtClean="0"/>
              <a:t> </a:t>
            </a:r>
            <a:r>
              <a:rPr lang="en-GB" dirty="0" err="1" smtClean="0"/>
              <a:t>stránok</a:t>
            </a:r>
            <a:endParaRPr lang="en-GB" dirty="0" smtClean="0"/>
          </a:p>
          <a:p>
            <a:r>
              <a:rPr lang="en-GB" dirty="0" smtClean="0"/>
              <a:t>A personalizovať </a:t>
            </a:r>
            <a:r>
              <a:rPr lang="en-GB" dirty="0" err="1" smtClean="0"/>
              <a:t>surfovanie</a:t>
            </a: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Podobný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princíp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ako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štandardný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proxy server</a:t>
            </a:r>
          </a:p>
          <a:p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Vstupná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brána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Webu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0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</a:t>
            </a:r>
            <a:r>
              <a:rPr lang="sk-SK" dirty="0" smtClean="0"/>
              <a:t>čo?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Rozšírenia webu</a:t>
            </a:r>
          </a:p>
          <a:p>
            <a:pPr lvl="1"/>
            <a:r>
              <a:rPr lang="sk-SK" dirty="0" smtClean="0"/>
              <a:t>Sociálna navigácia, zjednodušenie vyhľadávania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5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ramar\Dropbox\zmazma\u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3152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ramar\Dropbox\zmazma\kalen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1558"/>
            <a:ext cx="4600576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</a:t>
            </a:r>
            <a:r>
              <a:rPr lang="sk-SK" dirty="0" smtClean="0"/>
              <a:t>čo?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Rozšírenia webu</a:t>
            </a:r>
          </a:p>
          <a:p>
            <a:pPr lvl="1"/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Sociálna navigácia, zjednodušenie vyhľadávania</a:t>
            </a:r>
          </a:p>
          <a:p>
            <a:r>
              <a:rPr lang="sk-SK" dirty="0" smtClean="0"/>
              <a:t>Zber dát o používaní webu a ich analýza</a:t>
            </a:r>
          </a:p>
          <a:p>
            <a:r>
              <a:rPr lang="sk-SK" dirty="0" smtClean="0"/>
              <a:t>Overovanie metód v reálnych podmienkach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Proxy Platforma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Java</a:t>
            </a:r>
            <a:r>
              <a:rPr lang="sk-SK" dirty="0" smtClean="0"/>
              <a:t> SE 6, </a:t>
            </a:r>
            <a:r>
              <a:rPr lang="sk-SK" dirty="0" err="1" smtClean="0"/>
              <a:t>Rabbit</a:t>
            </a:r>
            <a:r>
              <a:rPr lang="sk-SK" dirty="0" smtClean="0"/>
              <a:t> Proxy, </a:t>
            </a:r>
            <a:r>
              <a:rPr lang="sk-SK" dirty="0" err="1" smtClean="0"/>
              <a:t>Java</a:t>
            </a:r>
            <a:r>
              <a:rPr lang="sk-SK" dirty="0" smtClean="0"/>
              <a:t> NIO</a:t>
            </a:r>
          </a:p>
          <a:p>
            <a:r>
              <a:rPr lang="sk-SK" dirty="0" smtClean="0"/>
              <a:t>Rozširovanie pomocou </a:t>
            </a:r>
            <a:r>
              <a:rPr lang="sk-SK" dirty="0" err="1" smtClean="0"/>
              <a:t>pluginov</a:t>
            </a:r>
            <a:endParaRPr lang="sk-SK" dirty="0" smtClean="0"/>
          </a:p>
          <a:p>
            <a:r>
              <a:rPr lang="sk-SK" dirty="0" err="1" smtClean="0"/>
              <a:t>Bundle</a:t>
            </a:r>
            <a:r>
              <a:rPr lang="sk-SK" dirty="0" smtClean="0"/>
              <a:t> </a:t>
            </a:r>
            <a:r>
              <a:rPr lang="en-GB" dirty="0" smtClean="0"/>
              <a:t>– </a:t>
            </a:r>
            <a:r>
              <a:rPr lang="sk-SK" dirty="0" smtClean="0"/>
              <a:t>jedna feature</a:t>
            </a:r>
          </a:p>
          <a:p>
            <a:pPr lvl="1"/>
            <a:r>
              <a:rPr lang="en-GB" dirty="0" smtClean="0"/>
              <a:t>Convention over configuration</a:t>
            </a:r>
          </a:p>
          <a:p>
            <a:pPr lvl="1"/>
            <a:r>
              <a:rPr lang="en-GB" dirty="0" err="1" smtClean="0"/>
              <a:t>Nasadzovanie</a:t>
            </a:r>
            <a:r>
              <a:rPr lang="en-GB" dirty="0" smtClean="0"/>
              <a:t> (</a:t>
            </a:r>
            <a:r>
              <a:rPr lang="sk-SK" dirty="0" smtClean="0"/>
              <a:t>a </a:t>
            </a:r>
            <a:r>
              <a:rPr lang="en-GB" dirty="0" err="1" smtClean="0"/>
              <a:t>kompil</a:t>
            </a:r>
            <a:r>
              <a:rPr lang="sk-SK" dirty="0" err="1" smtClean="0"/>
              <a:t>ácia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Statické súbory</a:t>
            </a:r>
          </a:p>
          <a:p>
            <a:pPr lvl="1"/>
            <a:r>
              <a:rPr lang="sk-SK" dirty="0" smtClean="0"/>
              <a:t>Konfigurácia</a:t>
            </a:r>
          </a:p>
          <a:p>
            <a:pPr lvl="1"/>
            <a:r>
              <a:rPr lang="sk-SK" dirty="0" smtClean="0"/>
              <a:t>Správa závislostí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používateľa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Založený na </a:t>
            </a:r>
            <a:r>
              <a:rPr lang="sk-SK" dirty="0" err="1" smtClean="0"/>
              <a:t>metadátach</a:t>
            </a:r>
            <a:endParaRPr lang="sk-SK" dirty="0" smtClean="0"/>
          </a:p>
          <a:p>
            <a:pPr lvl="1"/>
            <a:r>
              <a:rPr lang="sk-SK" dirty="0" smtClean="0"/>
              <a:t>Automaticky extrahovaný z prezeraných stránok</a:t>
            </a:r>
          </a:p>
          <a:p>
            <a:pPr lvl="1"/>
            <a:r>
              <a:rPr lang="sk-SK" dirty="0" smtClean="0"/>
              <a:t>Kľúčové slová, pojmy, </a:t>
            </a:r>
            <a:r>
              <a:rPr lang="sk-SK" dirty="0" err="1" smtClean="0"/>
              <a:t>tagy</a:t>
            </a:r>
            <a:r>
              <a:rPr lang="sk-SK" dirty="0" smtClean="0"/>
              <a:t>, ODP, </a:t>
            </a:r>
            <a:r>
              <a:rPr lang="sk-SK" dirty="0" err="1" smtClean="0"/>
              <a:t>delicious</a:t>
            </a:r>
            <a:endParaRPr lang="sk-SK" dirty="0" smtClean="0"/>
          </a:p>
          <a:p>
            <a:pPr lvl="2"/>
            <a:r>
              <a:rPr lang="sk-SK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://peweproxy.fiit.stuba.sk/</a:t>
            </a:r>
            <a:r>
              <a:rPr lang="en-GB" dirty="0" err="1" smtClean="0">
                <a:hlinkClick r:id="rId2"/>
              </a:rPr>
              <a:t>metall</a:t>
            </a:r>
            <a:endParaRPr lang="en-US" dirty="0" smtClean="0"/>
          </a:p>
          <a:p>
            <a:r>
              <a:rPr lang="en-US" dirty="0" err="1" smtClean="0"/>
              <a:t>Hypergraf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Pou</a:t>
            </a:r>
            <a:r>
              <a:rPr lang="sk-SK" dirty="0" err="1" smtClean="0"/>
              <a:t>žívatelia</a:t>
            </a:r>
            <a:endParaRPr lang="sk-SK" dirty="0" smtClean="0"/>
          </a:p>
          <a:p>
            <a:pPr lvl="1"/>
            <a:r>
              <a:rPr lang="sk-SK" dirty="0" smtClean="0"/>
              <a:t>Dokumenty</a:t>
            </a:r>
          </a:p>
          <a:p>
            <a:pPr lvl="1"/>
            <a:r>
              <a:rPr lang="sk-SK" dirty="0" smtClean="0"/>
              <a:t>Prístupy</a:t>
            </a:r>
          </a:p>
        </p:txBody>
      </p:sp>
    </p:spTree>
    <p:extLst>
      <p:ext uri="{BB962C8B-B14F-4D97-AF65-F5344CB8AC3E}">
        <p14:creationId xmlns:p14="http://schemas.microsoft.com/office/powerpoint/2010/main" val="357419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255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PeWeProxy – an adaptive proxy server</vt:lpstr>
      <vt:lpstr> Adaptívny           Proxy Server</vt:lpstr>
      <vt:lpstr> Adaptívny           Proxy Server</vt:lpstr>
      <vt:lpstr>Prečo?</vt:lpstr>
      <vt:lpstr>PowerPoint Presentation</vt:lpstr>
      <vt:lpstr>PowerPoint Presentation</vt:lpstr>
      <vt:lpstr>Prečo?</vt:lpstr>
      <vt:lpstr>Proxy Platforma</vt:lpstr>
      <vt:lpstr>Model používateľa</vt:lpstr>
      <vt:lpstr>PowerPoint Presentation</vt:lpstr>
      <vt:lpstr>Existujúce služby</vt:lpstr>
      <vt:lpstr>Hello World</vt:lpstr>
      <vt:lpstr>PeWeProxy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Kedy by vás proxy mohlo zaujímať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PeWeProxy – an adaptive proxy server</dc:title>
  <dc:creator>Tomas Kramar</dc:creator>
  <cp:lastModifiedBy>Michal Barla</cp:lastModifiedBy>
  <cp:revision>9</cp:revision>
  <dcterms:created xsi:type="dcterms:W3CDTF">2011-10-11T21:02:08Z</dcterms:created>
  <dcterms:modified xsi:type="dcterms:W3CDTF">2011-10-11T22:15:15Z</dcterms:modified>
</cp:coreProperties>
</file>