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F4386-E2AE-4E4C-9C7E-ECC0AC451E81}" type="datetimeFigureOut">
              <a:rPr lang="sk-SK" smtClean="0"/>
              <a:t>5. 4. 2013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01DBF-8ABC-42A7-8257-45543125413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70133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F4386-E2AE-4E4C-9C7E-ECC0AC451E81}" type="datetimeFigureOut">
              <a:rPr lang="sk-SK" smtClean="0"/>
              <a:t>5. 4. 2013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01DBF-8ABC-42A7-8257-45543125413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97716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F4386-E2AE-4E4C-9C7E-ECC0AC451E81}" type="datetimeFigureOut">
              <a:rPr lang="sk-SK" smtClean="0"/>
              <a:t>5. 4. 2013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01DBF-8ABC-42A7-8257-45543125413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04713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F4386-E2AE-4E4C-9C7E-ECC0AC451E81}" type="datetimeFigureOut">
              <a:rPr lang="sk-SK" smtClean="0"/>
              <a:t>5. 4. 2013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01DBF-8ABC-42A7-8257-45543125413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18554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F4386-E2AE-4E4C-9C7E-ECC0AC451E81}" type="datetimeFigureOut">
              <a:rPr lang="sk-SK" smtClean="0"/>
              <a:t>5. 4. 2013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01DBF-8ABC-42A7-8257-45543125413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23670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F4386-E2AE-4E4C-9C7E-ECC0AC451E81}" type="datetimeFigureOut">
              <a:rPr lang="sk-SK" smtClean="0"/>
              <a:t>5. 4. 2013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01DBF-8ABC-42A7-8257-45543125413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96490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F4386-E2AE-4E4C-9C7E-ECC0AC451E81}" type="datetimeFigureOut">
              <a:rPr lang="sk-SK" smtClean="0"/>
              <a:t>5. 4. 2013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01DBF-8ABC-42A7-8257-45543125413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32491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F4386-E2AE-4E4C-9C7E-ECC0AC451E81}" type="datetimeFigureOut">
              <a:rPr lang="sk-SK" smtClean="0"/>
              <a:t>5. 4. 2013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01DBF-8ABC-42A7-8257-45543125413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09694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F4386-E2AE-4E4C-9C7E-ECC0AC451E81}" type="datetimeFigureOut">
              <a:rPr lang="sk-SK" smtClean="0"/>
              <a:t>5. 4. 2013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01DBF-8ABC-42A7-8257-45543125413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61948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F4386-E2AE-4E4C-9C7E-ECC0AC451E81}" type="datetimeFigureOut">
              <a:rPr lang="sk-SK" smtClean="0"/>
              <a:t>5. 4. 2013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01DBF-8ABC-42A7-8257-45543125413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60787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F4386-E2AE-4E4C-9C7E-ECC0AC451E81}" type="datetimeFigureOut">
              <a:rPr lang="sk-SK" smtClean="0"/>
              <a:t>5. 4. 2013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01DBF-8ABC-42A7-8257-45543125413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84921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F4386-E2AE-4E4C-9C7E-ECC0AC451E81}" type="datetimeFigureOut">
              <a:rPr lang="sk-SK" smtClean="0"/>
              <a:t>5. 4. 2013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01DBF-8ABC-42A7-8257-45543125413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77546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Ako stanoviť dobrú hypotézu</a:t>
            </a: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Veronika, Peter, Michal, </a:t>
            </a:r>
            <a:br>
              <a:rPr lang="sk-SK" dirty="0" smtClean="0"/>
            </a:br>
            <a:r>
              <a:rPr lang="sk-SK" dirty="0" smtClean="0"/>
              <a:t>Karol, Jakub, Ivan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99984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Ako postupovať pri výskume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k-SK" dirty="0" smtClean="0"/>
              <a:t>Identifikovanie a analýza problému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 smtClean="0"/>
              <a:t>Vytvorenie modelu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 smtClean="0"/>
              <a:t>Stanovenie hypotézy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 smtClean="0"/>
              <a:t>Overenie hypotézy (experiment)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 smtClean="0"/>
              <a:t>Stanovenie záverov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 smtClean="0"/>
              <a:t>Článok </a:t>
            </a:r>
            <a:r>
              <a:rPr lang="sk-SK" dirty="0" smtClean="0">
                <a:sym typeface="Wingdings" pitchFamily="2" charset="2"/>
              </a:rPr>
              <a:t></a:t>
            </a:r>
            <a:endParaRPr lang="sk-SK" dirty="0" smtClean="0"/>
          </a:p>
          <a:p>
            <a:pPr marL="514350" indent="-514350">
              <a:buFont typeface="+mj-lt"/>
              <a:buAutoNum type="arabicPeriod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87537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Ako zostaviť hypotézu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k-SK" dirty="0" smtClean="0"/>
              <a:t>Z modelu identifikujeme premenné:</a:t>
            </a:r>
          </a:p>
          <a:p>
            <a:pPr marL="857250" lvl="1" indent="-457200"/>
            <a:r>
              <a:rPr lang="sk-SK" dirty="0" smtClean="0">
                <a:solidFill>
                  <a:schemeClr val="tx2">
                    <a:lumMod val="50000"/>
                  </a:schemeClr>
                </a:solidFill>
              </a:rPr>
              <a:t>Nezávislé: dĺžka sledovanej histórie</a:t>
            </a:r>
          </a:p>
          <a:p>
            <a:pPr marL="857250" lvl="1" indent="-457200"/>
            <a:r>
              <a:rPr lang="sk-SK" dirty="0" smtClean="0">
                <a:solidFill>
                  <a:schemeClr val="tx2">
                    <a:lumMod val="50000"/>
                  </a:schemeClr>
                </a:solidFill>
              </a:rPr>
              <a:t>Závislé: relevantnosť odporúčaných výsledkov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 smtClean="0"/>
              <a:t>Sformulujeme hypotézu – očakávanie na základe predchádzajúcej analýzy</a:t>
            </a:r>
          </a:p>
          <a:p>
            <a:pPr marL="914400" lvl="1" indent="-514350"/>
            <a:r>
              <a:rPr lang="sk-SK" dirty="0" smtClean="0"/>
              <a:t>Ak nejako nastavím nezávislé premenné, tak závislé premenné zmenia svoju hodnotu takto</a:t>
            </a:r>
          </a:p>
          <a:p>
            <a:pPr marL="914400" lvl="1" indent="-514350"/>
            <a:r>
              <a:rPr lang="sk-SK" dirty="0" smtClean="0">
                <a:solidFill>
                  <a:schemeClr val="tx2">
                    <a:lumMod val="50000"/>
                  </a:schemeClr>
                </a:solidFill>
              </a:rPr>
              <a:t>Ak zohľadníme dlhšiu históriu vyhľadávania používateľa, potom bude metóda XY poskytovať relevantnejšie odporúčania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3088909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Vlastnosti dobrej hypotézy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Testovateľná</a:t>
            </a:r>
          </a:p>
          <a:p>
            <a:r>
              <a:rPr lang="sk-SK" dirty="0" smtClean="0"/>
              <a:t>Relevantná</a:t>
            </a:r>
          </a:p>
          <a:p>
            <a:r>
              <a:rPr lang="sk-SK" dirty="0" smtClean="0"/>
              <a:t>Všeobecná</a:t>
            </a:r>
          </a:p>
          <a:p>
            <a:r>
              <a:rPr lang="sk-SK" dirty="0" smtClean="0"/>
              <a:t>Zrozumiteľná/Jasná</a:t>
            </a:r>
          </a:p>
          <a:p>
            <a:r>
              <a:rPr lang="sk-SK" dirty="0" smtClean="0"/>
              <a:t>Jednoznačná</a:t>
            </a:r>
          </a:p>
          <a:p>
            <a:r>
              <a:rPr lang="sk-SK" dirty="0" smtClean="0"/>
              <a:t>Cielená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1170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93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Ako stanoviť dobrú hypotézu</vt:lpstr>
      <vt:lpstr>Ako postupovať pri výskume</vt:lpstr>
      <vt:lpstr>Ako zostaviť hypotézu</vt:lpstr>
      <vt:lpstr>Vlastnosti dobrej hypotézy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Ako stanoviť dobrú hypotézu</dc:title>
  <dc:creator>Ivan Srba</dc:creator>
  <cp:lastModifiedBy>Ivan Srba</cp:lastModifiedBy>
  <cp:revision>4</cp:revision>
  <dcterms:created xsi:type="dcterms:W3CDTF">2013-04-05T13:47:03Z</dcterms:created>
  <dcterms:modified xsi:type="dcterms:W3CDTF">2013-04-05T14:23:05Z</dcterms:modified>
</cp:coreProperties>
</file>