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2" r:id="rId5"/>
    <p:sldId id="262" r:id="rId6"/>
    <p:sldId id="263" r:id="rId7"/>
    <p:sldId id="273" r:id="rId8"/>
    <p:sldId id="265" r:id="rId9"/>
    <p:sldId id="264" r:id="rId10"/>
    <p:sldId id="274" r:id="rId11"/>
    <p:sldId id="266" r:id="rId12"/>
    <p:sldId id="267" r:id="rId13"/>
    <p:sldId id="275" r:id="rId14"/>
    <p:sldId id="268" r:id="rId15"/>
    <p:sldId id="269" r:id="rId16"/>
    <p:sldId id="276" r:id="rId17"/>
    <p:sldId id="270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9" autoAdjust="0"/>
    <p:restoredTop sz="94660"/>
  </p:normalViewPr>
  <p:slideViewPr>
    <p:cSldViewPr>
      <p:cViewPr varScale="1">
        <p:scale>
          <a:sx n="74" d="100"/>
          <a:sy n="74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9.10.2012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ľná forma 4"/>
          <p:cNvSpPr/>
          <p:nvPr/>
        </p:nvSpPr>
        <p:spPr>
          <a:xfrm>
            <a:off x="3683358" y="-319871"/>
            <a:ext cx="6568225" cy="7480525"/>
          </a:xfrm>
          <a:custGeom>
            <a:avLst/>
            <a:gdLst>
              <a:gd name="connsiteX0" fmla="*/ 0 w 6568225"/>
              <a:gd name="connsiteY0" fmla="*/ 281234 h 7480525"/>
              <a:gd name="connsiteX1" fmla="*/ 0 w 6568225"/>
              <a:gd name="connsiteY1" fmla="*/ 281234 h 7480525"/>
              <a:gd name="connsiteX2" fmla="*/ 257577 w 6568225"/>
              <a:gd name="connsiteY2" fmla="*/ 989572 h 7480525"/>
              <a:gd name="connsiteX3" fmla="*/ 270456 w 6568225"/>
              <a:gd name="connsiteY3" fmla="*/ 1066846 h 7480525"/>
              <a:gd name="connsiteX4" fmla="*/ 283335 w 6568225"/>
              <a:gd name="connsiteY4" fmla="*/ 1131240 h 7480525"/>
              <a:gd name="connsiteX5" fmla="*/ 296214 w 6568225"/>
              <a:gd name="connsiteY5" fmla="*/ 1234271 h 7480525"/>
              <a:gd name="connsiteX6" fmla="*/ 321972 w 6568225"/>
              <a:gd name="connsiteY6" fmla="*/ 1337302 h 7480525"/>
              <a:gd name="connsiteX7" fmla="*/ 334850 w 6568225"/>
              <a:gd name="connsiteY7" fmla="*/ 1388817 h 7480525"/>
              <a:gd name="connsiteX8" fmla="*/ 373487 w 6568225"/>
              <a:gd name="connsiteY8" fmla="*/ 1517606 h 7480525"/>
              <a:gd name="connsiteX9" fmla="*/ 399245 w 6568225"/>
              <a:gd name="connsiteY9" fmla="*/ 1594879 h 7480525"/>
              <a:gd name="connsiteX10" fmla="*/ 425003 w 6568225"/>
              <a:gd name="connsiteY10" fmla="*/ 1633516 h 7480525"/>
              <a:gd name="connsiteX11" fmla="*/ 489397 w 6568225"/>
              <a:gd name="connsiteY11" fmla="*/ 1826699 h 7480525"/>
              <a:gd name="connsiteX12" fmla="*/ 502276 w 6568225"/>
              <a:gd name="connsiteY12" fmla="*/ 1865336 h 7480525"/>
              <a:gd name="connsiteX13" fmla="*/ 515155 w 6568225"/>
              <a:gd name="connsiteY13" fmla="*/ 1903972 h 7480525"/>
              <a:gd name="connsiteX14" fmla="*/ 528034 w 6568225"/>
              <a:gd name="connsiteY14" fmla="*/ 1981246 h 7480525"/>
              <a:gd name="connsiteX15" fmla="*/ 540912 w 6568225"/>
              <a:gd name="connsiteY15" fmla="*/ 2045640 h 7480525"/>
              <a:gd name="connsiteX16" fmla="*/ 553791 w 6568225"/>
              <a:gd name="connsiteY16" fmla="*/ 2135792 h 7480525"/>
              <a:gd name="connsiteX17" fmla="*/ 566670 w 6568225"/>
              <a:gd name="connsiteY17" fmla="*/ 2187308 h 7480525"/>
              <a:gd name="connsiteX18" fmla="*/ 592428 w 6568225"/>
              <a:gd name="connsiteY18" fmla="*/ 2341854 h 7480525"/>
              <a:gd name="connsiteX19" fmla="*/ 618186 w 6568225"/>
              <a:gd name="connsiteY19" fmla="*/ 2470643 h 7480525"/>
              <a:gd name="connsiteX20" fmla="*/ 643943 w 6568225"/>
              <a:gd name="connsiteY20" fmla="*/ 2599432 h 7480525"/>
              <a:gd name="connsiteX21" fmla="*/ 669701 w 6568225"/>
              <a:gd name="connsiteY21" fmla="*/ 2650947 h 7480525"/>
              <a:gd name="connsiteX22" fmla="*/ 682580 w 6568225"/>
              <a:gd name="connsiteY22" fmla="*/ 2766857 h 7480525"/>
              <a:gd name="connsiteX23" fmla="*/ 708338 w 6568225"/>
              <a:gd name="connsiteY23" fmla="*/ 2908525 h 7480525"/>
              <a:gd name="connsiteX24" fmla="*/ 721217 w 6568225"/>
              <a:gd name="connsiteY24" fmla="*/ 3075950 h 7480525"/>
              <a:gd name="connsiteX25" fmla="*/ 734096 w 6568225"/>
              <a:gd name="connsiteY25" fmla="*/ 3114586 h 7480525"/>
              <a:gd name="connsiteX26" fmla="*/ 772732 w 6568225"/>
              <a:gd name="connsiteY26" fmla="*/ 3269133 h 7480525"/>
              <a:gd name="connsiteX27" fmla="*/ 811369 w 6568225"/>
              <a:gd name="connsiteY27" fmla="*/ 3539589 h 7480525"/>
              <a:gd name="connsiteX28" fmla="*/ 837127 w 6568225"/>
              <a:gd name="connsiteY28" fmla="*/ 3707015 h 7480525"/>
              <a:gd name="connsiteX29" fmla="*/ 850005 w 6568225"/>
              <a:gd name="connsiteY29" fmla="*/ 3745651 h 7480525"/>
              <a:gd name="connsiteX30" fmla="*/ 875763 w 6568225"/>
              <a:gd name="connsiteY30" fmla="*/ 3887319 h 7480525"/>
              <a:gd name="connsiteX31" fmla="*/ 901521 w 6568225"/>
              <a:gd name="connsiteY31" fmla="*/ 3964592 h 7480525"/>
              <a:gd name="connsiteX32" fmla="*/ 953036 w 6568225"/>
              <a:gd name="connsiteY32" fmla="*/ 4080502 h 7480525"/>
              <a:gd name="connsiteX33" fmla="*/ 978794 w 6568225"/>
              <a:gd name="connsiteY33" fmla="*/ 4119139 h 7480525"/>
              <a:gd name="connsiteX34" fmla="*/ 1017431 w 6568225"/>
              <a:gd name="connsiteY34" fmla="*/ 4247927 h 7480525"/>
              <a:gd name="connsiteX35" fmla="*/ 1043188 w 6568225"/>
              <a:gd name="connsiteY35" fmla="*/ 4299443 h 7480525"/>
              <a:gd name="connsiteX36" fmla="*/ 1107583 w 6568225"/>
              <a:gd name="connsiteY36" fmla="*/ 4428232 h 7480525"/>
              <a:gd name="connsiteX37" fmla="*/ 1146219 w 6568225"/>
              <a:gd name="connsiteY37" fmla="*/ 4466868 h 7480525"/>
              <a:gd name="connsiteX38" fmla="*/ 1197735 w 6568225"/>
              <a:gd name="connsiteY38" fmla="*/ 4595657 h 7480525"/>
              <a:gd name="connsiteX39" fmla="*/ 1249250 w 6568225"/>
              <a:gd name="connsiteY39" fmla="*/ 4737325 h 7480525"/>
              <a:gd name="connsiteX40" fmla="*/ 1262129 w 6568225"/>
              <a:gd name="connsiteY40" fmla="*/ 4775961 h 7480525"/>
              <a:gd name="connsiteX41" fmla="*/ 1287887 w 6568225"/>
              <a:gd name="connsiteY41" fmla="*/ 4814598 h 7480525"/>
              <a:gd name="connsiteX42" fmla="*/ 1313645 w 6568225"/>
              <a:gd name="connsiteY42" fmla="*/ 4904750 h 7480525"/>
              <a:gd name="connsiteX43" fmla="*/ 1339403 w 6568225"/>
              <a:gd name="connsiteY43" fmla="*/ 4956265 h 7480525"/>
              <a:gd name="connsiteX44" fmla="*/ 1365160 w 6568225"/>
              <a:gd name="connsiteY44" fmla="*/ 5033539 h 7480525"/>
              <a:gd name="connsiteX45" fmla="*/ 1378039 w 6568225"/>
              <a:gd name="connsiteY45" fmla="*/ 5072175 h 7480525"/>
              <a:gd name="connsiteX46" fmla="*/ 1403797 w 6568225"/>
              <a:gd name="connsiteY46" fmla="*/ 5110812 h 7480525"/>
              <a:gd name="connsiteX47" fmla="*/ 1429555 w 6568225"/>
              <a:gd name="connsiteY47" fmla="*/ 5200964 h 7480525"/>
              <a:gd name="connsiteX48" fmla="*/ 1468191 w 6568225"/>
              <a:gd name="connsiteY48" fmla="*/ 5278237 h 7480525"/>
              <a:gd name="connsiteX49" fmla="*/ 1493949 w 6568225"/>
              <a:gd name="connsiteY49" fmla="*/ 5355510 h 7480525"/>
              <a:gd name="connsiteX50" fmla="*/ 1506828 w 6568225"/>
              <a:gd name="connsiteY50" fmla="*/ 5394147 h 7480525"/>
              <a:gd name="connsiteX51" fmla="*/ 1532586 w 6568225"/>
              <a:gd name="connsiteY51" fmla="*/ 5432784 h 7480525"/>
              <a:gd name="connsiteX52" fmla="*/ 1558343 w 6568225"/>
              <a:gd name="connsiteY52" fmla="*/ 5522936 h 7480525"/>
              <a:gd name="connsiteX53" fmla="*/ 1584101 w 6568225"/>
              <a:gd name="connsiteY53" fmla="*/ 5574451 h 7480525"/>
              <a:gd name="connsiteX54" fmla="*/ 1596980 w 6568225"/>
              <a:gd name="connsiteY54" fmla="*/ 5613088 h 7480525"/>
              <a:gd name="connsiteX55" fmla="*/ 1622738 w 6568225"/>
              <a:gd name="connsiteY55" fmla="*/ 5651725 h 7480525"/>
              <a:gd name="connsiteX56" fmla="*/ 1648496 w 6568225"/>
              <a:gd name="connsiteY56" fmla="*/ 5703240 h 7480525"/>
              <a:gd name="connsiteX57" fmla="*/ 1700011 w 6568225"/>
              <a:gd name="connsiteY57" fmla="*/ 5780513 h 7480525"/>
              <a:gd name="connsiteX58" fmla="*/ 1712890 w 6568225"/>
              <a:gd name="connsiteY58" fmla="*/ 5832029 h 7480525"/>
              <a:gd name="connsiteX59" fmla="*/ 1764405 w 6568225"/>
              <a:gd name="connsiteY59" fmla="*/ 5935060 h 7480525"/>
              <a:gd name="connsiteX60" fmla="*/ 1777284 w 6568225"/>
              <a:gd name="connsiteY60" fmla="*/ 5986575 h 7480525"/>
              <a:gd name="connsiteX61" fmla="*/ 1803042 w 6568225"/>
              <a:gd name="connsiteY61" fmla="*/ 6025212 h 7480525"/>
              <a:gd name="connsiteX62" fmla="*/ 1815921 w 6568225"/>
              <a:gd name="connsiteY62" fmla="*/ 6063848 h 7480525"/>
              <a:gd name="connsiteX63" fmla="*/ 1841679 w 6568225"/>
              <a:gd name="connsiteY63" fmla="*/ 6115364 h 7480525"/>
              <a:gd name="connsiteX64" fmla="*/ 1880315 w 6568225"/>
              <a:gd name="connsiteY64" fmla="*/ 6192637 h 7480525"/>
              <a:gd name="connsiteX65" fmla="*/ 1918952 w 6568225"/>
              <a:gd name="connsiteY65" fmla="*/ 6321426 h 7480525"/>
              <a:gd name="connsiteX66" fmla="*/ 1931831 w 6568225"/>
              <a:gd name="connsiteY66" fmla="*/ 6360063 h 7480525"/>
              <a:gd name="connsiteX67" fmla="*/ 1957588 w 6568225"/>
              <a:gd name="connsiteY67" fmla="*/ 6398699 h 7480525"/>
              <a:gd name="connsiteX68" fmla="*/ 1983346 w 6568225"/>
              <a:gd name="connsiteY68" fmla="*/ 6475972 h 7480525"/>
              <a:gd name="connsiteX69" fmla="*/ 2009104 w 6568225"/>
              <a:gd name="connsiteY69" fmla="*/ 6514609 h 7480525"/>
              <a:gd name="connsiteX70" fmla="*/ 2021983 w 6568225"/>
              <a:gd name="connsiteY70" fmla="*/ 6553246 h 7480525"/>
              <a:gd name="connsiteX71" fmla="*/ 2047741 w 6568225"/>
              <a:gd name="connsiteY71" fmla="*/ 6604761 h 7480525"/>
              <a:gd name="connsiteX72" fmla="*/ 2073498 w 6568225"/>
              <a:gd name="connsiteY72" fmla="*/ 6682034 h 7480525"/>
              <a:gd name="connsiteX73" fmla="*/ 2112135 w 6568225"/>
              <a:gd name="connsiteY73" fmla="*/ 6720671 h 7480525"/>
              <a:gd name="connsiteX74" fmla="*/ 2125014 w 6568225"/>
              <a:gd name="connsiteY74" fmla="*/ 6772186 h 7480525"/>
              <a:gd name="connsiteX75" fmla="*/ 2150772 w 6568225"/>
              <a:gd name="connsiteY75" fmla="*/ 6849460 h 7480525"/>
              <a:gd name="connsiteX76" fmla="*/ 2163650 w 6568225"/>
              <a:gd name="connsiteY76" fmla="*/ 6888096 h 7480525"/>
              <a:gd name="connsiteX77" fmla="*/ 2176529 w 6568225"/>
              <a:gd name="connsiteY77" fmla="*/ 6926733 h 7480525"/>
              <a:gd name="connsiteX78" fmla="*/ 2189408 w 6568225"/>
              <a:gd name="connsiteY78" fmla="*/ 6965370 h 7480525"/>
              <a:gd name="connsiteX79" fmla="*/ 2215166 w 6568225"/>
              <a:gd name="connsiteY79" fmla="*/ 7004006 h 7480525"/>
              <a:gd name="connsiteX80" fmla="*/ 2253803 w 6568225"/>
              <a:gd name="connsiteY80" fmla="*/ 7094158 h 7480525"/>
              <a:gd name="connsiteX81" fmla="*/ 2292439 w 6568225"/>
              <a:gd name="connsiteY81" fmla="*/ 7119916 h 7480525"/>
              <a:gd name="connsiteX82" fmla="*/ 2356834 w 6568225"/>
              <a:gd name="connsiteY82" fmla="*/ 7235826 h 7480525"/>
              <a:gd name="connsiteX83" fmla="*/ 2395470 w 6568225"/>
              <a:gd name="connsiteY83" fmla="*/ 7261584 h 7480525"/>
              <a:gd name="connsiteX84" fmla="*/ 2408349 w 6568225"/>
              <a:gd name="connsiteY84" fmla="*/ 7300220 h 7480525"/>
              <a:gd name="connsiteX85" fmla="*/ 2446986 w 6568225"/>
              <a:gd name="connsiteY85" fmla="*/ 7313099 h 7480525"/>
              <a:gd name="connsiteX86" fmla="*/ 2485622 w 6568225"/>
              <a:gd name="connsiteY86" fmla="*/ 7338857 h 7480525"/>
              <a:gd name="connsiteX87" fmla="*/ 3786388 w 6568225"/>
              <a:gd name="connsiteY87" fmla="*/ 7338857 h 7480525"/>
              <a:gd name="connsiteX88" fmla="*/ 3928056 w 6568225"/>
              <a:gd name="connsiteY88" fmla="*/ 7351736 h 7480525"/>
              <a:gd name="connsiteX89" fmla="*/ 4082603 w 6568225"/>
              <a:gd name="connsiteY89" fmla="*/ 7377494 h 7480525"/>
              <a:gd name="connsiteX90" fmla="*/ 4211391 w 6568225"/>
              <a:gd name="connsiteY90" fmla="*/ 7403251 h 7480525"/>
              <a:gd name="connsiteX91" fmla="*/ 4417453 w 6568225"/>
              <a:gd name="connsiteY91" fmla="*/ 7429009 h 7480525"/>
              <a:gd name="connsiteX92" fmla="*/ 4481848 w 6568225"/>
              <a:gd name="connsiteY92" fmla="*/ 7441888 h 7480525"/>
              <a:gd name="connsiteX93" fmla="*/ 4559121 w 6568225"/>
              <a:gd name="connsiteY93" fmla="*/ 7454767 h 7480525"/>
              <a:gd name="connsiteX94" fmla="*/ 4726546 w 6568225"/>
              <a:gd name="connsiteY94" fmla="*/ 7480525 h 7480525"/>
              <a:gd name="connsiteX95" fmla="*/ 5228822 w 6568225"/>
              <a:gd name="connsiteY95" fmla="*/ 7467646 h 7480525"/>
              <a:gd name="connsiteX96" fmla="*/ 5293217 w 6568225"/>
              <a:gd name="connsiteY96" fmla="*/ 7454767 h 7480525"/>
              <a:gd name="connsiteX97" fmla="*/ 5473521 w 6568225"/>
              <a:gd name="connsiteY97" fmla="*/ 7429009 h 7480525"/>
              <a:gd name="connsiteX98" fmla="*/ 5576552 w 6568225"/>
              <a:gd name="connsiteY98" fmla="*/ 7403251 h 7480525"/>
              <a:gd name="connsiteX99" fmla="*/ 5756856 w 6568225"/>
              <a:gd name="connsiteY99" fmla="*/ 7364615 h 7480525"/>
              <a:gd name="connsiteX100" fmla="*/ 5808372 w 6568225"/>
              <a:gd name="connsiteY100" fmla="*/ 7313099 h 7480525"/>
              <a:gd name="connsiteX101" fmla="*/ 5885645 w 6568225"/>
              <a:gd name="connsiteY101" fmla="*/ 7210068 h 7480525"/>
              <a:gd name="connsiteX102" fmla="*/ 5911403 w 6568225"/>
              <a:gd name="connsiteY102" fmla="*/ 7171432 h 7480525"/>
              <a:gd name="connsiteX103" fmla="*/ 5950039 w 6568225"/>
              <a:gd name="connsiteY103" fmla="*/ 7132795 h 7480525"/>
              <a:gd name="connsiteX104" fmla="*/ 5975797 w 6568225"/>
              <a:gd name="connsiteY104" fmla="*/ 7055522 h 7480525"/>
              <a:gd name="connsiteX105" fmla="*/ 6001555 w 6568225"/>
              <a:gd name="connsiteY105" fmla="*/ 6991127 h 7480525"/>
              <a:gd name="connsiteX106" fmla="*/ 6040191 w 6568225"/>
              <a:gd name="connsiteY106" fmla="*/ 6862339 h 7480525"/>
              <a:gd name="connsiteX107" fmla="*/ 6078828 w 6568225"/>
              <a:gd name="connsiteY107" fmla="*/ 6772186 h 7480525"/>
              <a:gd name="connsiteX108" fmla="*/ 6104586 w 6568225"/>
              <a:gd name="connsiteY108" fmla="*/ 6720671 h 7480525"/>
              <a:gd name="connsiteX109" fmla="*/ 6168980 w 6568225"/>
              <a:gd name="connsiteY109" fmla="*/ 6527488 h 7480525"/>
              <a:gd name="connsiteX110" fmla="*/ 6233374 w 6568225"/>
              <a:gd name="connsiteY110" fmla="*/ 6411578 h 7480525"/>
              <a:gd name="connsiteX111" fmla="*/ 6297769 w 6568225"/>
              <a:gd name="connsiteY111" fmla="*/ 6295668 h 7480525"/>
              <a:gd name="connsiteX112" fmla="*/ 6336405 w 6568225"/>
              <a:gd name="connsiteY112" fmla="*/ 6179758 h 7480525"/>
              <a:gd name="connsiteX113" fmla="*/ 6400800 w 6568225"/>
              <a:gd name="connsiteY113" fmla="*/ 6038091 h 7480525"/>
              <a:gd name="connsiteX114" fmla="*/ 6413679 w 6568225"/>
              <a:gd name="connsiteY114" fmla="*/ 5973696 h 7480525"/>
              <a:gd name="connsiteX115" fmla="*/ 6439436 w 6568225"/>
              <a:gd name="connsiteY115" fmla="*/ 5819150 h 7480525"/>
              <a:gd name="connsiteX116" fmla="*/ 6465194 w 6568225"/>
              <a:gd name="connsiteY116" fmla="*/ 5741877 h 7480525"/>
              <a:gd name="connsiteX117" fmla="*/ 6490952 w 6568225"/>
              <a:gd name="connsiteY117" fmla="*/ 5587330 h 7480525"/>
              <a:gd name="connsiteX118" fmla="*/ 6503831 w 6568225"/>
              <a:gd name="connsiteY118" fmla="*/ 5484299 h 7480525"/>
              <a:gd name="connsiteX119" fmla="*/ 6516710 w 6568225"/>
              <a:gd name="connsiteY119" fmla="*/ 5368389 h 7480525"/>
              <a:gd name="connsiteX120" fmla="*/ 6529588 w 6568225"/>
              <a:gd name="connsiteY120" fmla="*/ 5316874 h 7480525"/>
              <a:gd name="connsiteX121" fmla="*/ 6568225 w 6568225"/>
              <a:gd name="connsiteY121" fmla="*/ 5085054 h 7480525"/>
              <a:gd name="connsiteX122" fmla="*/ 6542467 w 6568225"/>
              <a:gd name="connsiteY122" fmla="*/ 4157775 h 7480525"/>
              <a:gd name="connsiteX123" fmla="*/ 6529588 w 6568225"/>
              <a:gd name="connsiteY123" fmla="*/ 4003229 h 7480525"/>
              <a:gd name="connsiteX124" fmla="*/ 6516710 w 6568225"/>
              <a:gd name="connsiteY124" fmla="*/ 3938834 h 7480525"/>
              <a:gd name="connsiteX125" fmla="*/ 6503831 w 6568225"/>
              <a:gd name="connsiteY125" fmla="*/ 3861561 h 7480525"/>
              <a:gd name="connsiteX126" fmla="*/ 6490952 w 6568225"/>
              <a:gd name="connsiteY126" fmla="*/ 3732772 h 7480525"/>
              <a:gd name="connsiteX127" fmla="*/ 6478073 w 6568225"/>
              <a:gd name="connsiteY127" fmla="*/ 3681257 h 7480525"/>
              <a:gd name="connsiteX128" fmla="*/ 6465194 w 6568225"/>
              <a:gd name="connsiteY128" fmla="*/ 3591105 h 7480525"/>
              <a:gd name="connsiteX129" fmla="*/ 6439436 w 6568225"/>
              <a:gd name="connsiteY129" fmla="*/ 3488074 h 7480525"/>
              <a:gd name="connsiteX130" fmla="*/ 6426557 w 6568225"/>
              <a:gd name="connsiteY130" fmla="*/ 3449437 h 7480525"/>
              <a:gd name="connsiteX131" fmla="*/ 6375042 w 6568225"/>
              <a:gd name="connsiteY131" fmla="*/ 3204739 h 7480525"/>
              <a:gd name="connsiteX132" fmla="*/ 6349284 w 6568225"/>
              <a:gd name="connsiteY132" fmla="*/ 3024434 h 7480525"/>
              <a:gd name="connsiteX133" fmla="*/ 6336405 w 6568225"/>
              <a:gd name="connsiteY133" fmla="*/ 2818372 h 7480525"/>
              <a:gd name="connsiteX134" fmla="*/ 6323527 w 6568225"/>
              <a:gd name="connsiteY134" fmla="*/ 2779736 h 7480525"/>
              <a:gd name="connsiteX135" fmla="*/ 6310648 w 6568225"/>
              <a:gd name="connsiteY135" fmla="*/ 2728220 h 7480525"/>
              <a:gd name="connsiteX136" fmla="*/ 6297769 w 6568225"/>
              <a:gd name="connsiteY136" fmla="*/ 2612310 h 7480525"/>
              <a:gd name="connsiteX137" fmla="*/ 6323527 w 6568225"/>
              <a:gd name="connsiteY137" fmla="*/ 2264581 h 7480525"/>
              <a:gd name="connsiteX138" fmla="*/ 6336405 w 6568225"/>
              <a:gd name="connsiteY138" fmla="*/ 1981246 h 7480525"/>
              <a:gd name="connsiteX139" fmla="*/ 6362163 w 6568225"/>
              <a:gd name="connsiteY139" fmla="*/ 1504727 h 7480525"/>
              <a:gd name="connsiteX140" fmla="*/ 6349284 w 6568225"/>
              <a:gd name="connsiteY140" fmla="*/ 1195634 h 7480525"/>
              <a:gd name="connsiteX141" fmla="*/ 6336405 w 6568225"/>
              <a:gd name="connsiteY141" fmla="*/ 1092603 h 7480525"/>
              <a:gd name="connsiteX142" fmla="*/ 6323527 w 6568225"/>
              <a:gd name="connsiteY142" fmla="*/ 873663 h 7480525"/>
              <a:gd name="connsiteX143" fmla="*/ 6272011 w 6568225"/>
              <a:gd name="connsiteY143" fmla="*/ 706237 h 7480525"/>
              <a:gd name="connsiteX144" fmla="*/ 6233374 w 6568225"/>
              <a:gd name="connsiteY144" fmla="*/ 680479 h 7480525"/>
              <a:gd name="connsiteX145" fmla="*/ 6207617 w 6568225"/>
              <a:gd name="connsiteY145" fmla="*/ 641843 h 7480525"/>
              <a:gd name="connsiteX146" fmla="*/ 6181859 w 6568225"/>
              <a:gd name="connsiteY146" fmla="*/ 590327 h 7480525"/>
              <a:gd name="connsiteX147" fmla="*/ 6104586 w 6568225"/>
              <a:gd name="connsiteY147" fmla="*/ 513054 h 7480525"/>
              <a:gd name="connsiteX148" fmla="*/ 6078828 w 6568225"/>
              <a:gd name="connsiteY148" fmla="*/ 474417 h 7480525"/>
              <a:gd name="connsiteX149" fmla="*/ 6053070 w 6568225"/>
              <a:gd name="connsiteY149" fmla="*/ 422902 h 7480525"/>
              <a:gd name="connsiteX150" fmla="*/ 5975797 w 6568225"/>
              <a:gd name="connsiteY150" fmla="*/ 345629 h 7480525"/>
              <a:gd name="connsiteX151" fmla="*/ 5937160 w 6568225"/>
              <a:gd name="connsiteY151" fmla="*/ 306992 h 7480525"/>
              <a:gd name="connsiteX152" fmla="*/ 5924281 w 6568225"/>
              <a:gd name="connsiteY152" fmla="*/ 268356 h 7480525"/>
              <a:gd name="connsiteX153" fmla="*/ 5834129 w 6568225"/>
              <a:gd name="connsiteY153" fmla="*/ 191082 h 7480525"/>
              <a:gd name="connsiteX154" fmla="*/ 5756856 w 6568225"/>
              <a:gd name="connsiteY154" fmla="*/ 139567 h 7480525"/>
              <a:gd name="connsiteX155" fmla="*/ 4597757 w 6568225"/>
              <a:gd name="connsiteY155" fmla="*/ 152446 h 7480525"/>
              <a:gd name="connsiteX156" fmla="*/ 4494727 w 6568225"/>
              <a:gd name="connsiteY156" fmla="*/ 165325 h 7480525"/>
              <a:gd name="connsiteX157" fmla="*/ 4134118 w 6568225"/>
              <a:gd name="connsiteY157" fmla="*/ 191082 h 7480525"/>
              <a:gd name="connsiteX158" fmla="*/ 3580327 w 6568225"/>
              <a:gd name="connsiteY158" fmla="*/ 191082 h 7480525"/>
              <a:gd name="connsiteX159" fmla="*/ 3451538 w 6568225"/>
              <a:gd name="connsiteY159" fmla="*/ 178203 h 7480525"/>
              <a:gd name="connsiteX160" fmla="*/ 3348507 w 6568225"/>
              <a:gd name="connsiteY160" fmla="*/ 152446 h 7480525"/>
              <a:gd name="connsiteX161" fmla="*/ 3245476 w 6568225"/>
              <a:gd name="connsiteY161" fmla="*/ 139567 h 7480525"/>
              <a:gd name="connsiteX162" fmla="*/ 3193960 w 6568225"/>
              <a:gd name="connsiteY162" fmla="*/ 126688 h 7480525"/>
              <a:gd name="connsiteX163" fmla="*/ 3090929 w 6568225"/>
              <a:gd name="connsiteY163" fmla="*/ 113809 h 7480525"/>
              <a:gd name="connsiteX164" fmla="*/ 2923504 w 6568225"/>
              <a:gd name="connsiteY164" fmla="*/ 75172 h 7480525"/>
              <a:gd name="connsiteX165" fmla="*/ 2884867 w 6568225"/>
              <a:gd name="connsiteY165" fmla="*/ 62294 h 7480525"/>
              <a:gd name="connsiteX166" fmla="*/ 2498501 w 6568225"/>
              <a:gd name="connsiteY166" fmla="*/ 36536 h 7480525"/>
              <a:gd name="connsiteX167" fmla="*/ 1635617 w 6568225"/>
              <a:gd name="connsiteY167" fmla="*/ 23657 h 7480525"/>
              <a:gd name="connsiteX168" fmla="*/ 1493949 w 6568225"/>
              <a:gd name="connsiteY168" fmla="*/ 49415 h 7480525"/>
              <a:gd name="connsiteX169" fmla="*/ 1455312 w 6568225"/>
              <a:gd name="connsiteY169" fmla="*/ 62294 h 7480525"/>
              <a:gd name="connsiteX170" fmla="*/ 1352281 w 6568225"/>
              <a:gd name="connsiteY170" fmla="*/ 75172 h 7480525"/>
              <a:gd name="connsiteX171" fmla="*/ 1249250 w 6568225"/>
              <a:gd name="connsiteY171" fmla="*/ 100930 h 7480525"/>
              <a:gd name="connsiteX172" fmla="*/ 1197735 w 6568225"/>
              <a:gd name="connsiteY172" fmla="*/ 113809 h 7480525"/>
              <a:gd name="connsiteX173" fmla="*/ 1043188 w 6568225"/>
              <a:gd name="connsiteY173" fmla="*/ 126688 h 7480525"/>
              <a:gd name="connsiteX174" fmla="*/ 991673 w 6568225"/>
              <a:gd name="connsiteY174" fmla="*/ 139567 h 7480525"/>
              <a:gd name="connsiteX175" fmla="*/ 953036 w 6568225"/>
              <a:gd name="connsiteY175" fmla="*/ 152446 h 7480525"/>
              <a:gd name="connsiteX176" fmla="*/ 824248 w 6568225"/>
              <a:gd name="connsiteY176" fmla="*/ 178203 h 7480525"/>
              <a:gd name="connsiteX177" fmla="*/ 746974 w 6568225"/>
              <a:gd name="connsiteY177" fmla="*/ 203961 h 7480525"/>
              <a:gd name="connsiteX178" fmla="*/ 708338 w 6568225"/>
              <a:gd name="connsiteY178" fmla="*/ 216840 h 7480525"/>
              <a:gd name="connsiteX179" fmla="*/ 618186 w 6568225"/>
              <a:gd name="connsiteY179" fmla="*/ 229719 h 7480525"/>
              <a:gd name="connsiteX180" fmla="*/ 540912 w 6568225"/>
              <a:gd name="connsiteY180" fmla="*/ 255477 h 7480525"/>
              <a:gd name="connsiteX181" fmla="*/ 270456 w 6568225"/>
              <a:gd name="connsiteY181" fmla="*/ 281234 h 7480525"/>
              <a:gd name="connsiteX182" fmla="*/ 231819 w 6568225"/>
              <a:gd name="connsiteY182" fmla="*/ 294113 h 7480525"/>
              <a:gd name="connsiteX183" fmla="*/ 193183 w 6568225"/>
              <a:gd name="connsiteY183" fmla="*/ 371386 h 7480525"/>
              <a:gd name="connsiteX184" fmla="*/ 167425 w 6568225"/>
              <a:gd name="connsiteY184" fmla="*/ 410023 h 7480525"/>
              <a:gd name="connsiteX185" fmla="*/ 141667 w 6568225"/>
              <a:gd name="connsiteY185" fmla="*/ 500175 h 7480525"/>
              <a:gd name="connsiteX186" fmla="*/ 115910 w 6568225"/>
              <a:gd name="connsiteY186" fmla="*/ 577448 h 7480525"/>
              <a:gd name="connsiteX187" fmla="*/ 115910 w 6568225"/>
              <a:gd name="connsiteY187" fmla="*/ 1311544 h 7480525"/>
              <a:gd name="connsiteX188" fmla="*/ 141667 w 6568225"/>
              <a:gd name="connsiteY188" fmla="*/ 1350181 h 7480525"/>
              <a:gd name="connsiteX189" fmla="*/ 193183 w 6568225"/>
              <a:gd name="connsiteY189" fmla="*/ 1414575 h 7480525"/>
              <a:gd name="connsiteX190" fmla="*/ 206062 w 6568225"/>
              <a:gd name="connsiteY190" fmla="*/ 1453212 h 7480525"/>
              <a:gd name="connsiteX191" fmla="*/ 218941 w 6568225"/>
              <a:gd name="connsiteY191" fmla="*/ 1517606 h 7480525"/>
              <a:gd name="connsiteX192" fmla="*/ 270456 w 6568225"/>
              <a:gd name="connsiteY192" fmla="*/ 1633516 h 7480525"/>
              <a:gd name="connsiteX193" fmla="*/ 283335 w 6568225"/>
              <a:gd name="connsiteY193" fmla="*/ 1672153 h 7480525"/>
              <a:gd name="connsiteX194" fmla="*/ 309093 w 6568225"/>
              <a:gd name="connsiteY194" fmla="*/ 1736547 h 7480525"/>
              <a:gd name="connsiteX195" fmla="*/ 334850 w 6568225"/>
              <a:gd name="connsiteY195" fmla="*/ 1788063 h 7480525"/>
              <a:gd name="connsiteX196" fmla="*/ 373487 w 6568225"/>
              <a:gd name="connsiteY196" fmla="*/ 1878215 h 7480525"/>
              <a:gd name="connsiteX197" fmla="*/ 386366 w 6568225"/>
              <a:gd name="connsiteY197" fmla="*/ 1942609 h 7480525"/>
              <a:gd name="connsiteX198" fmla="*/ 399245 w 6568225"/>
              <a:gd name="connsiteY198" fmla="*/ 2045640 h 7480525"/>
              <a:gd name="connsiteX199" fmla="*/ 412124 w 6568225"/>
              <a:gd name="connsiteY199" fmla="*/ 2084277 h 7480525"/>
              <a:gd name="connsiteX200" fmla="*/ 425003 w 6568225"/>
              <a:gd name="connsiteY200" fmla="*/ 2148671 h 7480525"/>
              <a:gd name="connsiteX201" fmla="*/ 1223493 w 6568225"/>
              <a:gd name="connsiteY201" fmla="*/ 5020660 h 748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6568225" h="7480525">
                <a:moveTo>
                  <a:pt x="0" y="281234"/>
                </a:moveTo>
                <a:lnTo>
                  <a:pt x="0" y="281234"/>
                </a:lnTo>
                <a:cubicBezTo>
                  <a:pt x="85859" y="517347"/>
                  <a:pt x="175796" y="752016"/>
                  <a:pt x="257577" y="989572"/>
                </a:cubicBezTo>
                <a:cubicBezTo>
                  <a:pt x="266077" y="1014263"/>
                  <a:pt x="265785" y="1041154"/>
                  <a:pt x="270456" y="1066846"/>
                </a:cubicBezTo>
                <a:cubicBezTo>
                  <a:pt x="274372" y="1088383"/>
                  <a:pt x="280006" y="1109605"/>
                  <a:pt x="283335" y="1131240"/>
                </a:cubicBezTo>
                <a:cubicBezTo>
                  <a:pt x="288598" y="1165448"/>
                  <a:pt x="289836" y="1200253"/>
                  <a:pt x="296214" y="1234271"/>
                </a:cubicBezTo>
                <a:cubicBezTo>
                  <a:pt x="302738" y="1269065"/>
                  <a:pt x="313386" y="1302958"/>
                  <a:pt x="321972" y="1337302"/>
                </a:cubicBezTo>
                <a:lnTo>
                  <a:pt x="334850" y="1388817"/>
                </a:lnTo>
                <a:cubicBezTo>
                  <a:pt x="354312" y="1466668"/>
                  <a:pt x="342135" y="1423550"/>
                  <a:pt x="373487" y="1517606"/>
                </a:cubicBezTo>
                <a:cubicBezTo>
                  <a:pt x="373487" y="1517607"/>
                  <a:pt x="399244" y="1594878"/>
                  <a:pt x="399245" y="1594879"/>
                </a:cubicBezTo>
                <a:lnTo>
                  <a:pt x="425003" y="1633516"/>
                </a:lnTo>
                <a:lnTo>
                  <a:pt x="489397" y="1826699"/>
                </a:lnTo>
                <a:lnTo>
                  <a:pt x="502276" y="1865336"/>
                </a:lnTo>
                <a:lnTo>
                  <a:pt x="515155" y="1903972"/>
                </a:lnTo>
                <a:cubicBezTo>
                  <a:pt x="519448" y="1929730"/>
                  <a:pt x="523363" y="1955554"/>
                  <a:pt x="528034" y="1981246"/>
                </a:cubicBezTo>
                <a:cubicBezTo>
                  <a:pt x="531950" y="2002783"/>
                  <a:pt x="537313" y="2024048"/>
                  <a:pt x="540912" y="2045640"/>
                </a:cubicBezTo>
                <a:cubicBezTo>
                  <a:pt x="545902" y="2075583"/>
                  <a:pt x="548361" y="2105926"/>
                  <a:pt x="553791" y="2135792"/>
                </a:cubicBezTo>
                <a:cubicBezTo>
                  <a:pt x="556957" y="2153207"/>
                  <a:pt x="563408" y="2169911"/>
                  <a:pt x="566670" y="2187308"/>
                </a:cubicBezTo>
                <a:cubicBezTo>
                  <a:pt x="576295" y="2238639"/>
                  <a:pt x="582186" y="2290642"/>
                  <a:pt x="592428" y="2341854"/>
                </a:cubicBezTo>
                <a:cubicBezTo>
                  <a:pt x="601014" y="2384784"/>
                  <a:pt x="610989" y="2427459"/>
                  <a:pt x="618186" y="2470643"/>
                </a:cubicBezTo>
                <a:cubicBezTo>
                  <a:pt x="622636" y="2497341"/>
                  <a:pt x="632418" y="2568699"/>
                  <a:pt x="643943" y="2599432"/>
                </a:cubicBezTo>
                <a:cubicBezTo>
                  <a:pt x="650684" y="2617408"/>
                  <a:pt x="661115" y="2633775"/>
                  <a:pt x="669701" y="2650947"/>
                </a:cubicBezTo>
                <a:cubicBezTo>
                  <a:pt x="673994" y="2689584"/>
                  <a:pt x="677442" y="2728324"/>
                  <a:pt x="682580" y="2766857"/>
                </a:cubicBezTo>
                <a:cubicBezTo>
                  <a:pt x="689171" y="2816287"/>
                  <a:pt x="698626" y="2859965"/>
                  <a:pt x="708338" y="2908525"/>
                </a:cubicBezTo>
                <a:cubicBezTo>
                  <a:pt x="712631" y="2964333"/>
                  <a:pt x="714274" y="3020409"/>
                  <a:pt x="721217" y="3075950"/>
                </a:cubicBezTo>
                <a:cubicBezTo>
                  <a:pt x="722901" y="3089421"/>
                  <a:pt x="731864" y="3101195"/>
                  <a:pt x="734096" y="3114586"/>
                </a:cubicBezTo>
                <a:cubicBezTo>
                  <a:pt x="758409" y="3260469"/>
                  <a:pt x="721538" y="3192342"/>
                  <a:pt x="772732" y="3269133"/>
                </a:cubicBezTo>
                <a:cubicBezTo>
                  <a:pt x="803344" y="3544634"/>
                  <a:pt x="763146" y="3202028"/>
                  <a:pt x="811369" y="3539589"/>
                </a:cubicBezTo>
                <a:cubicBezTo>
                  <a:pt x="815478" y="3568348"/>
                  <a:pt x="829979" y="3674849"/>
                  <a:pt x="837127" y="3707015"/>
                </a:cubicBezTo>
                <a:cubicBezTo>
                  <a:pt x="840072" y="3720267"/>
                  <a:pt x="847060" y="3732399"/>
                  <a:pt x="850005" y="3745651"/>
                </a:cubicBezTo>
                <a:cubicBezTo>
                  <a:pt x="861784" y="3798658"/>
                  <a:pt x="861701" y="3835760"/>
                  <a:pt x="875763" y="3887319"/>
                </a:cubicBezTo>
                <a:cubicBezTo>
                  <a:pt x="882907" y="3913513"/>
                  <a:pt x="892242" y="3939076"/>
                  <a:pt x="901521" y="3964592"/>
                </a:cubicBezTo>
                <a:cubicBezTo>
                  <a:pt x="915318" y="4002533"/>
                  <a:pt x="932795" y="4045080"/>
                  <a:pt x="953036" y="4080502"/>
                </a:cubicBezTo>
                <a:cubicBezTo>
                  <a:pt x="960715" y="4093941"/>
                  <a:pt x="970208" y="4106260"/>
                  <a:pt x="978794" y="4119139"/>
                </a:cubicBezTo>
                <a:cubicBezTo>
                  <a:pt x="988038" y="4156115"/>
                  <a:pt x="1001753" y="4216569"/>
                  <a:pt x="1017431" y="4247927"/>
                </a:cubicBezTo>
                <a:cubicBezTo>
                  <a:pt x="1026017" y="4265099"/>
                  <a:pt x="1035391" y="4281899"/>
                  <a:pt x="1043188" y="4299443"/>
                </a:cubicBezTo>
                <a:cubicBezTo>
                  <a:pt x="1070831" y="4361641"/>
                  <a:pt x="1065077" y="4371557"/>
                  <a:pt x="1107583" y="4428232"/>
                </a:cubicBezTo>
                <a:cubicBezTo>
                  <a:pt x="1118511" y="4442803"/>
                  <a:pt x="1133340" y="4453989"/>
                  <a:pt x="1146219" y="4466868"/>
                </a:cubicBezTo>
                <a:cubicBezTo>
                  <a:pt x="1163391" y="4509798"/>
                  <a:pt x="1183113" y="4551793"/>
                  <a:pt x="1197735" y="4595657"/>
                </a:cubicBezTo>
                <a:cubicBezTo>
                  <a:pt x="1251848" y="4757994"/>
                  <a:pt x="1195491" y="4593965"/>
                  <a:pt x="1249250" y="4737325"/>
                </a:cubicBezTo>
                <a:cubicBezTo>
                  <a:pt x="1254017" y="4750036"/>
                  <a:pt x="1256058" y="4763819"/>
                  <a:pt x="1262129" y="4775961"/>
                </a:cubicBezTo>
                <a:cubicBezTo>
                  <a:pt x="1269051" y="4789805"/>
                  <a:pt x="1280965" y="4800754"/>
                  <a:pt x="1287887" y="4814598"/>
                </a:cubicBezTo>
                <a:cubicBezTo>
                  <a:pt x="1303456" y="4845736"/>
                  <a:pt x="1301264" y="4871736"/>
                  <a:pt x="1313645" y="4904750"/>
                </a:cubicBezTo>
                <a:cubicBezTo>
                  <a:pt x="1320386" y="4922726"/>
                  <a:pt x="1332273" y="4938440"/>
                  <a:pt x="1339403" y="4956265"/>
                </a:cubicBezTo>
                <a:cubicBezTo>
                  <a:pt x="1349487" y="4981474"/>
                  <a:pt x="1356574" y="5007781"/>
                  <a:pt x="1365160" y="5033539"/>
                </a:cubicBezTo>
                <a:cubicBezTo>
                  <a:pt x="1369453" y="5046418"/>
                  <a:pt x="1370509" y="5060880"/>
                  <a:pt x="1378039" y="5072175"/>
                </a:cubicBezTo>
                <a:cubicBezTo>
                  <a:pt x="1386625" y="5085054"/>
                  <a:pt x="1396875" y="5096968"/>
                  <a:pt x="1403797" y="5110812"/>
                </a:cubicBezTo>
                <a:cubicBezTo>
                  <a:pt x="1414091" y="5131399"/>
                  <a:pt x="1424053" y="5181706"/>
                  <a:pt x="1429555" y="5200964"/>
                </a:cubicBezTo>
                <a:cubicBezTo>
                  <a:pt x="1457736" y="5299599"/>
                  <a:pt x="1423037" y="5176641"/>
                  <a:pt x="1468191" y="5278237"/>
                </a:cubicBezTo>
                <a:cubicBezTo>
                  <a:pt x="1479218" y="5303048"/>
                  <a:pt x="1485363" y="5329752"/>
                  <a:pt x="1493949" y="5355510"/>
                </a:cubicBezTo>
                <a:cubicBezTo>
                  <a:pt x="1498242" y="5368389"/>
                  <a:pt x="1499298" y="5382851"/>
                  <a:pt x="1506828" y="5394147"/>
                </a:cubicBezTo>
                <a:lnTo>
                  <a:pt x="1532586" y="5432784"/>
                </a:lnTo>
                <a:cubicBezTo>
                  <a:pt x="1539119" y="5458915"/>
                  <a:pt x="1547261" y="5497077"/>
                  <a:pt x="1558343" y="5522936"/>
                </a:cubicBezTo>
                <a:cubicBezTo>
                  <a:pt x="1565906" y="5540582"/>
                  <a:pt x="1576538" y="5556805"/>
                  <a:pt x="1584101" y="5574451"/>
                </a:cubicBezTo>
                <a:cubicBezTo>
                  <a:pt x="1589449" y="5586929"/>
                  <a:pt x="1590909" y="5600946"/>
                  <a:pt x="1596980" y="5613088"/>
                </a:cubicBezTo>
                <a:cubicBezTo>
                  <a:pt x="1603902" y="5626933"/>
                  <a:pt x="1615058" y="5638286"/>
                  <a:pt x="1622738" y="5651725"/>
                </a:cubicBezTo>
                <a:cubicBezTo>
                  <a:pt x="1632263" y="5668394"/>
                  <a:pt x="1639910" y="5686068"/>
                  <a:pt x="1648496" y="5703240"/>
                </a:cubicBezTo>
                <a:cubicBezTo>
                  <a:pt x="1685467" y="5851136"/>
                  <a:pt x="1628860" y="5673788"/>
                  <a:pt x="1700011" y="5780513"/>
                </a:cubicBezTo>
                <a:cubicBezTo>
                  <a:pt x="1709830" y="5795241"/>
                  <a:pt x="1706082" y="5815690"/>
                  <a:pt x="1712890" y="5832029"/>
                </a:cubicBezTo>
                <a:cubicBezTo>
                  <a:pt x="1727658" y="5867473"/>
                  <a:pt x="1755092" y="5897809"/>
                  <a:pt x="1764405" y="5935060"/>
                </a:cubicBezTo>
                <a:cubicBezTo>
                  <a:pt x="1768698" y="5952232"/>
                  <a:pt x="1770311" y="5970306"/>
                  <a:pt x="1777284" y="5986575"/>
                </a:cubicBezTo>
                <a:cubicBezTo>
                  <a:pt x="1783381" y="6000802"/>
                  <a:pt x="1796120" y="6011368"/>
                  <a:pt x="1803042" y="6025212"/>
                </a:cubicBezTo>
                <a:cubicBezTo>
                  <a:pt x="1809113" y="6037354"/>
                  <a:pt x="1810573" y="6051370"/>
                  <a:pt x="1815921" y="6063848"/>
                </a:cubicBezTo>
                <a:cubicBezTo>
                  <a:pt x="1823484" y="6081495"/>
                  <a:pt x="1834116" y="6097717"/>
                  <a:pt x="1841679" y="6115364"/>
                </a:cubicBezTo>
                <a:cubicBezTo>
                  <a:pt x="1873671" y="6190014"/>
                  <a:pt x="1830814" y="6118387"/>
                  <a:pt x="1880315" y="6192637"/>
                </a:cubicBezTo>
                <a:cubicBezTo>
                  <a:pt x="1899779" y="6270494"/>
                  <a:pt x="1887596" y="6227359"/>
                  <a:pt x="1918952" y="6321426"/>
                </a:cubicBezTo>
                <a:cubicBezTo>
                  <a:pt x="1923245" y="6334305"/>
                  <a:pt x="1924301" y="6348767"/>
                  <a:pt x="1931831" y="6360063"/>
                </a:cubicBezTo>
                <a:cubicBezTo>
                  <a:pt x="1940417" y="6372942"/>
                  <a:pt x="1951302" y="6384555"/>
                  <a:pt x="1957588" y="6398699"/>
                </a:cubicBezTo>
                <a:cubicBezTo>
                  <a:pt x="1968615" y="6423510"/>
                  <a:pt x="1968285" y="6453381"/>
                  <a:pt x="1983346" y="6475972"/>
                </a:cubicBezTo>
                <a:cubicBezTo>
                  <a:pt x="1991932" y="6488851"/>
                  <a:pt x="2002182" y="6500764"/>
                  <a:pt x="2009104" y="6514609"/>
                </a:cubicBezTo>
                <a:cubicBezTo>
                  <a:pt x="2015175" y="6526751"/>
                  <a:pt x="2016635" y="6540768"/>
                  <a:pt x="2021983" y="6553246"/>
                </a:cubicBezTo>
                <a:cubicBezTo>
                  <a:pt x="2029546" y="6570892"/>
                  <a:pt x="2040611" y="6586936"/>
                  <a:pt x="2047741" y="6604761"/>
                </a:cubicBezTo>
                <a:cubicBezTo>
                  <a:pt x="2057825" y="6629970"/>
                  <a:pt x="2054299" y="6662835"/>
                  <a:pt x="2073498" y="6682034"/>
                </a:cubicBezTo>
                <a:lnTo>
                  <a:pt x="2112135" y="6720671"/>
                </a:lnTo>
                <a:cubicBezTo>
                  <a:pt x="2116428" y="6737843"/>
                  <a:pt x="2119928" y="6755232"/>
                  <a:pt x="2125014" y="6772186"/>
                </a:cubicBezTo>
                <a:cubicBezTo>
                  <a:pt x="2132816" y="6798192"/>
                  <a:pt x="2142186" y="6823702"/>
                  <a:pt x="2150772" y="6849460"/>
                </a:cubicBezTo>
                <a:lnTo>
                  <a:pt x="2163650" y="6888096"/>
                </a:lnTo>
                <a:lnTo>
                  <a:pt x="2176529" y="6926733"/>
                </a:lnTo>
                <a:cubicBezTo>
                  <a:pt x="2180822" y="6939612"/>
                  <a:pt x="2181877" y="6954074"/>
                  <a:pt x="2189408" y="6965370"/>
                </a:cubicBezTo>
                <a:lnTo>
                  <a:pt x="2215166" y="7004006"/>
                </a:lnTo>
                <a:cubicBezTo>
                  <a:pt x="2225019" y="7043418"/>
                  <a:pt x="2224155" y="7064510"/>
                  <a:pt x="2253803" y="7094158"/>
                </a:cubicBezTo>
                <a:cubicBezTo>
                  <a:pt x="2264748" y="7105103"/>
                  <a:pt x="2279560" y="7111330"/>
                  <a:pt x="2292439" y="7119916"/>
                </a:cubicBezTo>
                <a:cubicBezTo>
                  <a:pt x="2305860" y="7160179"/>
                  <a:pt x="2318875" y="7210519"/>
                  <a:pt x="2356834" y="7235826"/>
                </a:cubicBezTo>
                <a:lnTo>
                  <a:pt x="2395470" y="7261584"/>
                </a:lnTo>
                <a:cubicBezTo>
                  <a:pt x="2399763" y="7274463"/>
                  <a:pt x="2398750" y="7290621"/>
                  <a:pt x="2408349" y="7300220"/>
                </a:cubicBezTo>
                <a:cubicBezTo>
                  <a:pt x="2417949" y="7309819"/>
                  <a:pt x="2434844" y="7307028"/>
                  <a:pt x="2446986" y="7313099"/>
                </a:cubicBezTo>
                <a:cubicBezTo>
                  <a:pt x="2460830" y="7320021"/>
                  <a:pt x="2472743" y="7330271"/>
                  <a:pt x="2485622" y="7338857"/>
                </a:cubicBezTo>
                <a:cubicBezTo>
                  <a:pt x="3032021" y="7304707"/>
                  <a:pt x="2749486" y="7317255"/>
                  <a:pt x="3786388" y="7338857"/>
                </a:cubicBezTo>
                <a:cubicBezTo>
                  <a:pt x="3833795" y="7339845"/>
                  <a:pt x="3881037" y="7345603"/>
                  <a:pt x="3928056" y="7351736"/>
                </a:cubicBezTo>
                <a:cubicBezTo>
                  <a:pt x="3979844" y="7358491"/>
                  <a:pt x="4031936" y="7364828"/>
                  <a:pt x="4082603" y="7377494"/>
                </a:cubicBezTo>
                <a:cubicBezTo>
                  <a:pt x="4150888" y="7394564"/>
                  <a:pt x="4129292" y="7390620"/>
                  <a:pt x="4211391" y="7403251"/>
                </a:cubicBezTo>
                <a:cubicBezTo>
                  <a:pt x="4540900" y="7453945"/>
                  <a:pt x="4014129" y="7371391"/>
                  <a:pt x="4417453" y="7429009"/>
                </a:cubicBezTo>
                <a:cubicBezTo>
                  <a:pt x="4439123" y="7432105"/>
                  <a:pt x="4460311" y="7437972"/>
                  <a:pt x="4481848" y="7441888"/>
                </a:cubicBezTo>
                <a:cubicBezTo>
                  <a:pt x="4507540" y="7446559"/>
                  <a:pt x="4533312" y="7450796"/>
                  <a:pt x="4559121" y="7454767"/>
                </a:cubicBezTo>
                <a:cubicBezTo>
                  <a:pt x="4774554" y="7487911"/>
                  <a:pt x="4533797" y="7448400"/>
                  <a:pt x="4726546" y="7480525"/>
                </a:cubicBezTo>
                <a:lnTo>
                  <a:pt x="5228822" y="7467646"/>
                </a:lnTo>
                <a:cubicBezTo>
                  <a:pt x="5250690" y="7466652"/>
                  <a:pt x="5271581" y="7458096"/>
                  <a:pt x="5293217" y="7454767"/>
                </a:cubicBezTo>
                <a:cubicBezTo>
                  <a:pt x="5475136" y="7426779"/>
                  <a:pt x="5322138" y="7456534"/>
                  <a:pt x="5473521" y="7429009"/>
                </a:cubicBezTo>
                <a:cubicBezTo>
                  <a:pt x="5723088" y="7383633"/>
                  <a:pt x="5410563" y="7441555"/>
                  <a:pt x="5576552" y="7403251"/>
                </a:cubicBezTo>
                <a:cubicBezTo>
                  <a:pt x="5956428" y="7315589"/>
                  <a:pt x="5568371" y="7411737"/>
                  <a:pt x="5756856" y="7364615"/>
                </a:cubicBezTo>
                <a:cubicBezTo>
                  <a:pt x="5774028" y="7347443"/>
                  <a:pt x="5792825" y="7331755"/>
                  <a:pt x="5808372" y="7313099"/>
                </a:cubicBezTo>
                <a:cubicBezTo>
                  <a:pt x="5835855" y="7280120"/>
                  <a:pt x="5861832" y="7245787"/>
                  <a:pt x="5885645" y="7210068"/>
                </a:cubicBezTo>
                <a:cubicBezTo>
                  <a:pt x="5894231" y="7197189"/>
                  <a:pt x="5901494" y="7183323"/>
                  <a:pt x="5911403" y="7171432"/>
                </a:cubicBezTo>
                <a:cubicBezTo>
                  <a:pt x="5923063" y="7157440"/>
                  <a:pt x="5937160" y="7145674"/>
                  <a:pt x="5950039" y="7132795"/>
                </a:cubicBezTo>
                <a:cubicBezTo>
                  <a:pt x="5958625" y="7107037"/>
                  <a:pt x="5965713" y="7080731"/>
                  <a:pt x="5975797" y="7055522"/>
                </a:cubicBezTo>
                <a:cubicBezTo>
                  <a:pt x="5984383" y="7034057"/>
                  <a:pt x="5994244" y="7013059"/>
                  <a:pt x="6001555" y="6991127"/>
                </a:cubicBezTo>
                <a:cubicBezTo>
                  <a:pt x="6049238" y="6848080"/>
                  <a:pt x="5965552" y="7056403"/>
                  <a:pt x="6040191" y="6862339"/>
                </a:cubicBezTo>
                <a:cubicBezTo>
                  <a:pt x="6051928" y="6831824"/>
                  <a:pt x="6065299" y="6801950"/>
                  <a:pt x="6078828" y="6772186"/>
                </a:cubicBezTo>
                <a:cubicBezTo>
                  <a:pt x="6086772" y="6754708"/>
                  <a:pt x="6097949" y="6738686"/>
                  <a:pt x="6104586" y="6720671"/>
                </a:cubicBezTo>
                <a:cubicBezTo>
                  <a:pt x="6128052" y="6656979"/>
                  <a:pt x="6128253" y="6581790"/>
                  <a:pt x="6168980" y="6527488"/>
                </a:cubicBezTo>
                <a:cubicBezTo>
                  <a:pt x="6221488" y="6457478"/>
                  <a:pt x="6199645" y="6495902"/>
                  <a:pt x="6233374" y="6411578"/>
                </a:cubicBezTo>
                <a:cubicBezTo>
                  <a:pt x="6260792" y="6247070"/>
                  <a:pt x="6216312" y="6404276"/>
                  <a:pt x="6297769" y="6295668"/>
                </a:cubicBezTo>
                <a:cubicBezTo>
                  <a:pt x="6321959" y="6263416"/>
                  <a:pt x="6324155" y="6216510"/>
                  <a:pt x="6336405" y="6179758"/>
                </a:cubicBezTo>
                <a:cubicBezTo>
                  <a:pt x="6354630" y="6125083"/>
                  <a:pt x="6374531" y="6090628"/>
                  <a:pt x="6400800" y="6038091"/>
                </a:cubicBezTo>
                <a:cubicBezTo>
                  <a:pt x="6405093" y="6016626"/>
                  <a:pt x="6409875" y="5995253"/>
                  <a:pt x="6413679" y="5973696"/>
                </a:cubicBezTo>
                <a:cubicBezTo>
                  <a:pt x="6422755" y="5922265"/>
                  <a:pt x="6422921" y="5868696"/>
                  <a:pt x="6439436" y="5819150"/>
                </a:cubicBezTo>
                <a:lnTo>
                  <a:pt x="6465194" y="5741877"/>
                </a:lnTo>
                <a:cubicBezTo>
                  <a:pt x="6473780" y="5690361"/>
                  <a:pt x="6484474" y="5639153"/>
                  <a:pt x="6490952" y="5587330"/>
                </a:cubicBezTo>
                <a:cubicBezTo>
                  <a:pt x="6495245" y="5552986"/>
                  <a:pt x="6499787" y="5518673"/>
                  <a:pt x="6503831" y="5484299"/>
                </a:cubicBezTo>
                <a:cubicBezTo>
                  <a:pt x="6508373" y="5445691"/>
                  <a:pt x="6510799" y="5406811"/>
                  <a:pt x="6516710" y="5368389"/>
                </a:cubicBezTo>
                <a:cubicBezTo>
                  <a:pt x="6519401" y="5350895"/>
                  <a:pt x="6526422" y="5334289"/>
                  <a:pt x="6529588" y="5316874"/>
                </a:cubicBezTo>
                <a:cubicBezTo>
                  <a:pt x="6543602" y="5239798"/>
                  <a:pt x="6568225" y="5085054"/>
                  <a:pt x="6568225" y="5085054"/>
                </a:cubicBezTo>
                <a:cubicBezTo>
                  <a:pt x="6559639" y="4775961"/>
                  <a:pt x="6553503" y="4466790"/>
                  <a:pt x="6542467" y="4157775"/>
                </a:cubicBezTo>
                <a:cubicBezTo>
                  <a:pt x="6540622" y="4106114"/>
                  <a:pt x="6535628" y="4054569"/>
                  <a:pt x="6529588" y="4003229"/>
                </a:cubicBezTo>
                <a:cubicBezTo>
                  <a:pt x="6527030" y="3981489"/>
                  <a:pt x="6520626" y="3960371"/>
                  <a:pt x="6516710" y="3938834"/>
                </a:cubicBezTo>
                <a:cubicBezTo>
                  <a:pt x="6512039" y="3913142"/>
                  <a:pt x="6507070" y="3887472"/>
                  <a:pt x="6503831" y="3861561"/>
                </a:cubicBezTo>
                <a:cubicBezTo>
                  <a:pt x="6498480" y="3818750"/>
                  <a:pt x="6497054" y="3775482"/>
                  <a:pt x="6490952" y="3732772"/>
                </a:cubicBezTo>
                <a:cubicBezTo>
                  <a:pt x="6488449" y="3715250"/>
                  <a:pt x="6481239" y="3698672"/>
                  <a:pt x="6478073" y="3681257"/>
                </a:cubicBezTo>
                <a:cubicBezTo>
                  <a:pt x="6472643" y="3651391"/>
                  <a:pt x="6471147" y="3620871"/>
                  <a:pt x="6465194" y="3591105"/>
                </a:cubicBezTo>
                <a:cubicBezTo>
                  <a:pt x="6458251" y="3556392"/>
                  <a:pt x="6448751" y="3522227"/>
                  <a:pt x="6439436" y="3488074"/>
                </a:cubicBezTo>
                <a:cubicBezTo>
                  <a:pt x="6435864" y="3474977"/>
                  <a:pt x="6429354" y="3462721"/>
                  <a:pt x="6426557" y="3449437"/>
                </a:cubicBezTo>
                <a:cubicBezTo>
                  <a:pt x="6371707" y="3188896"/>
                  <a:pt x="6412685" y="3317664"/>
                  <a:pt x="6375042" y="3204739"/>
                </a:cubicBezTo>
                <a:cubicBezTo>
                  <a:pt x="6366456" y="3144637"/>
                  <a:pt x="6353071" y="3085028"/>
                  <a:pt x="6349284" y="3024434"/>
                </a:cubicBezTo>
                <a:cubicBezTo>
                  <a:pt x="6344991" y="2955747"/>
                  <a:pt x="6343609" y="2886815"/>
                  <a:pt x="6336405" y="2818372"/>
                </a:cubicBezTo>
                <a:cubicBezTo>
                  <a:pt x="6334984" y="2804871"/>
                  <a:pt x="6327256" y="2792789"/>
                  <a:pt x="6323527" y="2779736"/>
                </a:cubicBezTo>
                <a:cubicBezTo>
                  <a:pt x="6318664" y="2762717"/>
                  <a:pt x="6314941" y="2745392"/>
                  <a:pt x="6310648" y="2728220"/>
                </a:cubicBezTo>
                <a:cubicBezTo>
                  <a:pt x="6306355" y="2689583"/>
                  <a:pt x="6297769" y="2651184"/>
                  <a:pt x="6297769" y="2612310"/>
                </a:cubicBezTo>
                <a:cubicBezTo>
                  <a:pt x="6297769" y="2400496"/>
                  <a:pt x="6299896" y="2406367"/>
                  <a:pt x="6323527" y="2264581"/>
                </a:cubicBezTo>
                <a:cubicBezTo>
                  <a:pt x="6327820" y="2170136"/>
                  <a:pt x="6332906" y="2075724"/>
                  <a:pt x="6336405" y="1981246"/>
                </a:cubicBezTo>
                <a:cubicBezTo>
                  <a:pt x="6353049" y="1531834"/>
                  <a:pt x="6321839" y="1706349"/>
                  <a:pt x="6362163" y="1504727"/>
                </a:cubicBezTo>
                <a:cubicBezTo>
                  <a:pt x="6357870" y="1401696"/>
                  <a:pt x="6355717" y="1298554"/>
                  <a:pt x="6349284" y="1195634"/>
                </a:cubicBezTo>
                <a:cubicBezTo>
                  <a:pt x="6347125" y="1161090"/>
                  <a:pt x="6339165" y="1127104"/>
                  <a:pt x="6336405" y="1092603"/>
                </a:cubicBezTo>
                <a:cubicBezTo>
                  <a:pt x="6330575" y="1019730"/>
                  <a:pt x="6332237" y="946248"/>
                  <a:pt x="6323527" y="873663"/>
                </a:cubicBezTo>
                <a:cubicBezTo>
                  <a:pt x="6321217" y="854413"/>
                  <a:pt x="6291942" y="734140"/>
                  <a:pt x="6272011" y="706237"/>
                </a:cubicBezTo>
                <a:cubicBezTo>
                  <a:pt x="6263014" y="693642"/>
                  <a:pt x="6246253" y="689065"/>
                  <a:pt x="6233374" y="680479"/>
                </a:cubicBezTo>
                <a:cubicBezTo>
                  <a:pt x="6224788" y="667600"/>
                  <a:pt x="6215296" y="655282"/>
                  <a:pt x="6207617" y="641843"/>
                </a:cubicBezTo>
                <a:cubicBezTo>
                  <a:pt x="6198092" y="625174"/>
                  <a:pt x="6193852" y="605319"/>
                  <a:pt x="6181859" y="590327"/>
                </a:cubicBezTo>
                <a:cubicBezTo>
                  <a:pt x="6159103" y="561882"/>
                  <a:pt x="6124792" y="543363"/>
                  <a:pt x="6104586" y="513054"/>
                </a:cubicBezTo>
                <a:cubicBezTo>
                  <a:pt x="6096000" y="500175"/>
                  <a:pt x="6086508" y="487856"/>
                  <a:pt x="6078828" y="474417"/>
                </a:cubicBezTo>
                <a:cubicBezTo>
                  <a:pt x="6069303" y="457748"/>
                  <a:pt x="6065063" y="437894"/>
                  <a:pt x="6053070" y="422902"/>
                </a:cubicBezTo>
                <a:cubicBezTo>
                  <a:pt x="6030314" y="394457"/>
                  <a:pt x="6001555" y="371387"/>
                  <a:pt x="5975797" y="345629"/>
                </a:cubicBezTo>
                <a:lnTo>
                  <a:pt x="5937160" y="306992"/>
                </a:lnTo>
                <a:cubicBezTo>
                  <a:pt x="5932867" y="294113"/>
                  <a:pt x="5931811" y="279651"/>
                  <a:pt x="5924281" y="268356"/>
                </a:cubicBezTo>
                <a:cubicBezTo>
                  <a:pt x="5907604" y="243340"/>
                  <a:pt x="5856449" y="206706"/>
                  <a:pt x="5834129" y="191082"/>
                </a:cubicBezTo>
                <a:cubicBezTo>
                  <a:pt x="5808768" y="173329"/>
                  <a:pt x="5756856" y="139567"/>
                  <a:pt x="5756856" y="139567"/>
                </a:cubicBezTo>
                <a:lnTo>
                  <a:pt x="4597757" y="152446"/>
                </a:lnTo>
                <a:cubicBezTo>
                  <a:pt x="4563154" y="153152"/>
                  <a:pt x="4529166" y="161881"/>
                  <a:pt x="4494727" y="165325"/>
                </a:cubicBezTo>
                <a:cubicBezTo>
                  <a:pt x="4370793" y="177718"/>
                  <a:pt x="4259711" y="183232"/>
                  <a:pt x="4134118" y="191082"/>
                </a:cubicBezTo>
                <a:cubicBezTo>
                  <a:pt x="3934203" y="257720"/>
                  <a:pt x="4087809" y="211381"/>
                  <a:pt x="3580327" y="191082"/>
                </a:cubicBezTo>
                <a:cubicBezTo>
                  <a:pt x="3537218" y="189358"/>
                  <a:pt x="3494468" y="182496"/>
                  <a:pt x="3451538" y="178203"/>
                </a:cubicBezTo>
                <a:cubicBezTo>
                  <a:pt x="3417194" y="169617"/>
                  <a:pt x="3383634" y="156837"/>
                  <a:pt x="3348507" y="152446"/>
                </a:cubicBezTo>
                <a:cubicBezTo>
                  <a:pt x="3314163" y="148153"/>
                  <a:pt x="3279616" y="145257"/>
                  <a:pt x="3245476" y="139567"/>
                </a:cubicBezTo>
                <a:cubicBezTo>
                  <a:pt x="3228016" y="136657"/>
                  <a:pt x="3211420" y="129598"/>
                  <a:pt x="3193960" y="126688"/>
                </a:cubicBezTo>
                <a:cubicBezTo>
                  <a:pt x="3159820" y="120998"/>
                  <a:pt x="3125137" y="119072"/>
                  <a:pt x="3090929" y="113809"/>
                </a:cubicBezTo>
                <a:cubicBezTo>
                  <a:pt x="3044988" y="106741"/>
                  <a:pt x="2961790" y="85613"/>
                  <a:pt x="2923504" y="75172"/>
                </a:cubicBezTo>
                <a:cubicBezTo>
                  <a:pt x="2910407" y="71600"/>
                  <a:pt x="2898179" y="64956"/>
                  <a:pt x="2884867" y="62294"/>
                </a:cubicBezTo>
                <a:cubicBezTo>
                  <a:pt x="2765502" y="38422"/>
                  <a:pt x="2601616" y="41019"/>
                  <a:pt x="2498501" y="36536"/>
                </a:cubicBezTo>
                <a:cubicBezTo>
                  <a:pt x="2111016" y="-28046"/>
                  <a:pt x="2396172" y="9829"/>
                  <a:pt x="1635617" y="23657"/>
                </a:cubicBezTo>
                <a:cubicBezTo>
                  <a:pt x="1547009" y="53193"/>
                  <a:pt x="1654139" y="20289"/>
                  <a:pt x="1493949" y="49415"/>
                </a:cubicBezTo>
                <a:cubicBezTo>
                  <a:pt x="1480592" y="51844"/>
                  <a:pt x="1468669" y="59866"/>
                  <a:pt x="1455312" y="62294"/>
                </a:cubicBezTo>
                <a:cubicBezTo>
                  <a:pt x="1421259" y="68485"/>
                  <a:pt x="1386625" y="70879"/>
                  <a:pt x="1352281" y="75172"/>
                </a:cubicBezTo>
                <a:cubicBezTo>
                  <a:pt x="1283240" y="98186"/>
                  <a:pt x="1342498" y="80208"/>
                  <a:pt x="1249250" y="100930"/>
                </a:cubicBezTo>
                <a:cubicBezTo>
                  <a:pt x="1231971" y="104770"/>
                  <a:pt x="1215298" y="111614"/>
                  <a:pt x="1197735" y="113809"/>
                </a:cubicBezTo>
                <a:cubicBezTo>
                  <a:pt x="1146440" y="120221"/>
                  <a:pt x="1094704" y="122395"/>
                  <a:pt x="1043188" y="126688"/>
                </a:cubicBezTo>
                <a:cubicBezTo>
                  <a:pt x="1026016" y="130981"/>
                  <a:pt x="1008692" y="134704"/>
                  <a:pt x="991673" y="139567"/>
                </a:cubicBezTo>
                <a:cubicBezTo>
                  <a:pt x="978620" y="143297"/>
                  <a:pt x="966264" y="149393"/>
                  <a:pt x="953036" y="152446"/>
                </a:cubicBezTo>
                <a:cubicBezTo>
                  <a:pt x="910378" y="162290"/>
                  <a:pt x="865781" y="164359"/>
                  <a:pt x="824248" y="178203"/>
                </a:cubicBezTo>
                <a:lnTo>
                  <a:pt x="746974" y="203961"/>
                </a:lnTo>
                <a:cubicBezTo>
                  <a:pt x="734095" y="208254"/>
                  <a:pt x="721777" y="214920"/>
                  <a:pt x="708338" y="216840"/>
                </a:cubicBezTo>
                <a:lnTo>
                  <a:pt x="618186" y="229719"/>
                </a:lnTo>
                <a:lnTo>
                  <a:pt x="540912" y="255477"/>
                </a:lnTo>
                <a:cubicBezTo>
                  <a:pt x="428853" y="292830"/>
                  <a:pt x="515844" y="267602"/>
                  <a:pt x="270456" y="281234"/>
                </a:cubicBezTo>
                <a:cubicBezTo>
                  <a:pt x="257577" y="285527"/>
                  <a:pt x="242420" y="285632"/>
                  <a:pt x="231819" y="294113"/>
                </a:cubicBezTo>
                <a:cubicBezTo>
                  <a:pt x="201064" y="318718"/>
                  <a:pt x="208736" y="340280"/>
                  <a:pt x="193183" y="371386"/>
                </a:cubicBezTo>
                <a:cubicBezTo>
                  <a:pt x="186261" y="385230"/>
                  <a:pt x="174347" y="396178"/>
                  <a:pt x="167425" y="410023"/>
                </a:cubicBezTo>
                <a:cubicBezTo>
                  <a:pt x="156605" y="431663"/>
                  <a:pt x="147856" y="479544"/>
                  <a:pt x="141667" y="500175"/>
                </a:cubicBezTo>
                <a:cubicBezTo>
                  <a:pt x="133865" y="526181"/>
                  <a:pt x="115910" y="577448"/>
                  <a:pt x="115910" y="577448"/>
                </a:cubicBezTo>
                <a:cubicBezTo>
                  <a:pt x="75169" y="862638"/>
                  <a:pt x="84747" y="760990"/>
                  <a:pt x="115910" y="1311544"/>
                </a:cubicBezTo>
                <a:cubicBezTo>
                  <a:pt x="116785" y="1326998"/>
                  <a:pt x="134745" y="1336337"/>
                  <a:pt x="141667" y="1350181"/>
                </a:cubicBezTo>
                <a:cubicBezTo>
                  <a:pt x="172770" y="1412387"/>
                  <a:pt x="128053" y="1371155"/>
                  <a:pt x="193183" y="1414575"/>
                </a:cubicBezTo>
                <a:cubicBezTo>
                  <a:pt x="197476" y="1427454"/>
                  <a:pt x="202769" y="1440042"/>
                  <a:pt x="206062" y="1453212"/>
                </a:cubicBezTo>
                <a:cubicBezTo>
                  <a:pt x="211371" y="1474448"/>
                  <a:pt x="212651" y="1496639"/>
                  <a:pt x="218941" y="1517606"/>
                </a:cubicBezTo>
                <a:cubicBezTo>
                  <a:pt x="238914" y="1584184"/>
                  <a:pt x="245083" y="1574314"/>
                  <a:pt x="270456" y="1633516"/>
                </a:cubicBezTo>
                <a:cubicBezTo>
                  <a:pt x="275804" y="1645994"/>
                  <a:pt x="278568" y="1659442"/>
                  <a:pt x="283335" y="1672153"/>
                </a:cubicBezTo>
                <a:cubicBezTo>
                  <a:pt x="291452" y="1693799"/>
                  <a:pt x="299704" y="1715421"/>
                  <a:pt x="309093" y="1736547"/>
                </a:cubicBezTo>
                <a:cubicBezTo>
                  <a:pt x="316890" y="1754091"/>
                  <a:pt x="328109" y="1770087"/>
                  <a:pt x="334850" y="1788063"/>
                </a:cubicBezTo>
                <a:cubicBezTo>
                  <a:pt x="370490" y="1883105"/>
                  <a:pt x="321289" y="1799918"/>
                  <a:pt x="373487" y="1878215"/>
                </a:cubicBezTo>
                <a:cubicBezTo>
                  <a:pt x="377780" y="1899680"/>
                  <a:pt x="383037" y="1920974"/>
                  <a:pt x="386366" y="1942609"/>
                </a:cubicBezTo>
                <a:cubicBezTo>
                  <a:pt x="391629" y="1976817"/>
                  <a:pt x="393054" y="2011587"/>
                  <a:pt x="399245" y="2045640"/>
                </a:cubicBezTo>
                <a:cubicBezTo>
                  <a:pt x="401674" y="2058997"/>
                  <a:pt x="408394" y="2071224"/>
                  <a:pt x="412124" y="2084277"/>
                </a:cubicBezTo>
                <a:cubicBezTo>
                  <a:pt x="426044" y="2132997"/>
                  <a:pt x="425003" y="2119780"/>
                  <a:pt x="425003" y="2148671"/>
                </a:cubicBezTo>
                <a:lnTo>
                  <a:pt x="1223493" y="5020660"/>
                </a:lnTo>
              </a:path>
            </a:pathLst>
          </a:custGeom>
          <a:solidFill>
            <a:srgbClr val="0000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784976" cy="1752600"/>
          </a:xfrm>
        </p:spPr>
        <p:txBody>
          <a:bodyPr>
            <a:noAutofit/>
          </a:bodyPr>
          <a:lstStyle/>
          <a:p>
            <a:endParaRPr lang="sk-SK" sz="3600" b="1" dirty="0" smtClean="0">
              <a:solidFill>
                <a:schemeClr val="tx1"/>
              </a:solidFill>
            </a:endParaRPr>
          </a:p>
          <a:p>
            <a:endParaRPr lang="sk-SK" sz="3600" b="1" dirty="0">
              <a:solidFill>
                <a:schemeClr val="tx1"/>
              </a:solidFill>
            </a:endParaRPr>
          </a:p>
          <a:p>
            <a:r>
              <a:rPr lang="sk-SK" sz="3600" b="1" dirty="0" smtClean="0">
                <a:solidFill>
                  <a:schemeClr val="tx1"/>
                </a:solidFill>
              </a:rPr>
              <a:t>Tomáško </a:t>
            </a:r>
            <a:r>
              <a:rPr lang="sk-SK" sz="3600" b="1" dirty="0" err="1" smtClean="0">
                <a:solidFill>
                  <a:schemeClr val="tx1"/>
                </a:solidFill>
              </a:rPr>
              <a:t>Kramár</a:t>
            </a:r>
            <a:r>
              <a:rPr lang="sk-SK" sz="3600" b="1" dirty="0" smtClean="0">
                <a:solidFill>
                  <a:schemeClr val="tx1"/>
                </a:solidFill>
              </a:rPr>
              <a:t>                         Miško </a:t>
            </a:r>
            <a:r>
              <a:rPr lang="sk-SK" sz="3600" b="1" dirty="0" err="1" smtClean="0">
                <a:solidFill>
                  <a:schemeClr val="tx1"/>
                </a:solidFill>
              </a:rPr>
              <a:t>Kompan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" name="Blesk 3"/>
          <p:cNvSpPr/>
          <p:nvPr/>
        </p:nvSpPr>
        <p:spPr>
          <a:xfrm>
            <a:off x="2378389" y="-1251217"/>
            <a:ext cx="3816424" cy="8640960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3968" y="1340768"/>
            <a:ext cx="4896544" cy="2259682"/>
          </a:xfrm>
        </p:spPr>
        <p:txBody>
          <a:bodyPr>
            <a:noAutofit/>
          </a:bodyPr>
          <a:lstStyle/>
          <a:p>
            <a:pPr algn="r"/>
            <a:r>
              <a:rPr lang="sk-SK" sz="4800" b="1" dirty="0" err="1" smtClean="0">
                <a:latin typeface="+mn-lt"/>
              </a:rPr>
              <a:t>Kolaboratívnemu</a:t>
            </a:r>
            <a:r>
              <a:rPr lang="sk-SK" sz="4800" b="1" dirty="0" smtClean="0">
                <a:latin typeface="+mn-lt"/>
              </a:rPr>
              <a:t> </a:t>
            </a:r>
            <a:r>
              <a:rPr lang="sk-SK" sz="4800" b="1" dirty="0" smtClean="0">
                <a:latin typeface="+mn-lt"/>
              </a:rPr>
              <a:t>odporúčaniu</a:t>
            </a:r>
            <a:endParaRPr lang="sk-SK" sz="4800" b="1" dirty="0"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5842" y="1556792"/>
            <a:ext cx="3630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/>
              <a:t>Odporúčanie </a:t>
            </a:r>
            <a:endParaRPr lang="sk-SK" sz="4800" b="1" dirty="0" smtClean="0"/>
          </a:p>
          <a:p>
            <a:r>
              <a:rPr lang="sk-SK" sz="4800" b="1" dirty="0" smtClean="0"/>
              <a:t>založené </a:t>
            </a:r>
          </a:p>
          <a:p>
            <a:r>
              <a:rPr lang="sk-SK" sz="4800" b="1" dirty="0" smtClean="0"/>
              <a:t>na </a:t>
            </a:r>
            <a:r>
              <a:rPr lang="sk-SK" sz="4800" b="1" dirty="0"/>
              <a:t>obsahu</a:t>
            </a:r>
            <a:endParaRPr lang="sk-SK" sz="4800" dirty="0"/>
          </a:p>
        </p:txBody>
      </p:sp>
      <p:sp>
        <p:nvSpPr>
          <p:cNvPr id="7" name="BlokTextu 6"/>
          <p:cNvSpPr txBox="1"/>
          <p:nvPr/>
        </p:nvSpPr>
        <p:spPr>
          <a:xfrm>
            <a:off x="3563888" y="2420888"/>
            <a:ext cx="1421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/>
              <a:t>proti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401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50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Obsah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Metriky podobnosti obsahu</a:t>
            </a:r>
            <a:endParaRPr lang="sk-SK" dirty="0"/>
          </a:p>
          <a:p>
            <a:pPr lvl="1"/>
            <a:r>
              <a:rPr lang="sk-SK" dirty="0" smtClean="0"/>
              <a:t>Kosínusová podobnosť</a:t>
            </a:r>
          </a:p>
          <a:p>
            <a:pPr lvl="1"/>
            <a:r>
              <a:rPr lang="sk-SK" dirty="0" err="1" smtClean="0"/>
              <a:t>Jaccard</a:t>
            </a:r>
            <a:r>
              <a:rPr lang="sk-SK" dirty="0" smtClean="0"/>
              <a:t> index</a:t>
            </a:r>
          </a:p>
          <a:p>
            <a:pPr lvl="1"/>
            <a:r>
              <a:rPr lang="sk-SK" dirty="0" err="1" smtClean="0"/>
              <a:t>Manhattan</a:t>
            </a:r>
            <a:endParaRPr lang="sk-SK" dirty="0" smtClean="0"/>
          </a:p>
          <a:p>
            <a:pPr lvl="1"/>
            <a:r>
              <a:rPr lang="sk-SK" dirty="0"/>
              <a:t>Euklidovská vzdialenosť</a:t>
            </a:r>
          </a:p>
          <a:p>
            <a:pPr lvl="1"/>
            <a:endParaRPr lang="sk-SK" dirty="0" smtClean="0"/>
          </a:p>
          <a:p>
            <a:pPr marL="457200" lvl="1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7301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10944" cy="6192688"/>
          </a:xfrm>
        </p:spPr>
        <p:txBody>
          <a:bodyPr>
            <a:normAutofit/>
          </a:bodyPr>
          <a:lstStyle/>
          <a:p>
            <a:pPr algn="l"/>
            <a:r>
              <a:rPr lang="sk-SK" sz="6000" b="1" dirty="0" err="1" smtClean="0"/>
              <a:t>Škálovateľnosť</a:t>
            </a:r>
            <a:endParaRPr lang="sk-SK" sz="6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7957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50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Obsah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Veľa dokumentov</a:t>
            </a:r>
          </a:p>
          <a:p>
            <a:r>
              <a:rPr lang="sk-SK" dirty="0" smtClean="0"/>
              <a:t>Nový dokument</a:t>
            </a:r>
          </a:p>
          <a:p>
            <a:pPr lvl="1"/>
            <a:r>
              <a:rPr lang="sk-SK" dirty="0" smtClean="0"/>
              <a:t>Analyzovanie obsahu</a:t>
            </a:r>
          </a:p>
          <a:p>
            <a:pPr lvl="1"/>
            <a:r>
              <a:rPr lang="sk-SK" dirty="0" smtClean="0"/>
              <a:t>Výpočet podobnosti</a:t>
            </a:r>
          </a:p>
          <a:p>
            <a:r>
              <a:rPr lang="sk-SK" dirty="0" smtClean="0"/>
              <a:t>Nezávislé na ľuďoch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00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Kolaboratívne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Veľa používateľov, málo hodnotení</a:t>
            </a:r>
          </a:p>
          <a:p>
            <a:pPr lvl="1"/>
            <a:r>
              <a:rPr lang="sk-SK" dirty="0" smtClean="0"/>
              <a:t>Prerátavanie podobnosti</a:t>
            </a:r>
          </a:p>
          <a:p>
            <a:r>
              <a:rPr lang="sk-SK" dirty="0" smtClean="0"/>
              <a:t>Nový obsah – málo hodnotení</a:t>
            </a:r>
          </a:p>
          <a:p>
            <a:pPr lvl="1"/>
            <a:r>
              <a:rPr lang="sk-SK" dirty="0" smtClean="0"/>
              <a:t>Čakám na hodnotenie</a:t>
            </a:r>
          </a:p>
          <a:p>
            <a:r>
              <a:rPr lang="sk-SK" dirty="0" smtClean="0"/>
              <a:t>Riedka matica</a:t>
            </a:r>
          </a:p>
          <a:p>
            <a:r>
              <a:rPr lang="sk-SK" dirty="0" smtClean="0"/>
              <a:t>Nezávislé na obsahu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15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10944" cy="6192688"/>
          </a:xfrm>
        </p:spPr>
        <p:txBody>
          <a:bodyPr>
            <a:normAutofit/>
          </a:bodyPr>
          <a:lstStyle/>
          <a:p>
            <a:pPr algn="l"/>
            <a:r>
              <a:rPr lang="sk-SK" sz="6000" b="1" dirty="0" smtClean="0"/>
              <a:t>Domény</a:t>
            </a:r>
            <a:endParaRPr lang="sk-SK" sz="6000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66" y="48096"/>
            <a:ext cx="2589480" cy="680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Kolaboratívne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Veľa používateľov</a:t>
            </a:r>
          </a:p>
          <a:p>
            <a:r>
              <a:rPr lang="sk-SK" dirty="0" smtClean="0"/>
              <a:t>Zložitý obsah</a:t>
            </a:r>
          </a:p>
          <a:p>
            <a:r>
              <a:rPr lang="sk-SK" dirty="0" smtClean="0"/>
              <a:t>Akýkoľvek obsah (hudba..)</a:t>
            </a:r>
          </a:p>
          <a:p>
            <a:r>
              <a:rPr lang="sk-SK" dirty="0" smtClean="0"/>
              <a:t>Veľa klikania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32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50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Málo používateľov</a:t>
            </a:r>
          </a:p>
          <a:p>
            <a:r>
              <a:rPr lang="sk-SK" dirty="0" smtClean="0"/>
              <a:t>Dostupné </a:t>
            </a:r>
            <a:r>
              <a:rPr lang="sk-SK" dirty="0" err="1" smtClean="0"/>
              <a:t>metadáta</a:t>
            </a:r>
            <a:endParaRPr lang="sk-SK" dirty="0" smtClean="0"/>
          </a:p>
          <a:p>
            <a:r>
              <a:rPr lang="sk-SK" dirty="0" smtClean="0"/>
              <a:t>Štruktúrovaný obsah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16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410944" cy="6192688"/>
          </a:xfrm>
        </p:spPr>
        <p:txBody>
          <a:bodyPr>
            <a:normAutofit/>
          </a:bodyPr>
          <a:lstStyle/>
          <a:p>
            <a:pPr algn="r"/>
            <a:r>
              <a:rPr lang="sk-SK" sz="6000" b="1" dirty="0" err="1" smtClean="0"/>
              <a:t>Cold</a:t>
            </a:r>
            <a:r>
              <a:rPr lang="sk-SK" sz="6000" b="1" dirty="0" smtClean="0"/>
              <a:t> </a:t>
            </a:r>
            <a:r>
              <a:rPr lang="sk-SK" sz="6000" b="1" dirty="0" err="1" smtClean="0"/>
              <a:t>start</a:t>
            </a:r>
            <a:endParaRPr lang="sk-SK" sz="6000" b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096344" cy="670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50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Nový obsah</a:t>
            </a:r>
          </a:p>
          <a:p>
            <a:pPr lvl="1"/>
            <a:r>
              <a:rPr lang="sk-SK" dirty="0" smtClean="0"/>
              <a:t>Iba podobnosť</a:t>
            </a:r>
          </a:p>
          <a:p>
            <a:r>
              <a:rPr lang="sk-SK" dirty="0" smtClean="0"/>
              <a:t>Nový používateľ</a:t>
            </a:r>
          </a:p>
          <a:p>
            <a:pPr lvl="1"/>
            <a:r>
              <a:rPr lang="sk-SK" dirty="0" smtClean="0"/>
              <a:t>Už po prvom kliku sa dá odporúčať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94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Kolaboratívne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Nový </a:t>
            </a:r>
            <a:r>
              <a:rPr lang="sk-SK" dirty="0" smtClean="0"/>
              <a:t>obsah</a:t>
            </a:r>
          </a:p>
          <a:p>
            <a:pPr lvl="1"/>
            <a:r>
              <a:rPr lang="sk-SK" dirty="0" smtClean="0"/>
              <a:t>Čakám na hodnotenia</a:t>
            </a:r>
            <a:endParaRPr lang="sk-SK" dirty="0"/>
          </a:p>
          <a:p>
            <a:r>
              <a:rPr lang="sk-SK" dirty="0"/>
              <a:t>Nový </a:t>
            </a:r>
            <a:r>
              <a:rPr lang="sk-SK" dirty="0" smtClean="0"/>
              <a:t>používateľ</a:t>
            </a:r>
          </a:p>
          <a:p>
            <a:pPr lvl="1"/>
            <a:r>
              <a:rPr lang="sk-SK" dirty="0" smtClean="0"/>
              <a:t>Čakám kým viem nájsť podobných</a:t>
            </a:r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31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4810" y="404664"/>
            <a:ext cx="4173654" cy="5976664"/>
          </a:xfrm>
        </p:spPr>
        <p:txBody>
          <a:bodyPr>
            <a:normAutofit/>
          </a:bodyPr>
          <a:lstStyle/>
          <a:p>
            <a:r>
              <a:rPr lang="sk-SK" sz="6000" b="1" dirty="0" err="1" smtClean="0">
                <a:solidFill>
                  <a:schemeClr val="bg1"/>
                </a:solidFill>
              </a:rPr>
              <a:t>Warm-up</a:t>
            </a:r>
            <a:endParaRPr lang="sk-SK" sz="6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ichal\Desktop\duel\hand_wra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4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Michal\Desktop\win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" y="306936"/>
            <a:ext cx="9144718" cy="62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50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3641109" y="1652517"/>
            <a:ext cx="2607291" cy="1981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447800" y="3657600"/>
            <a:ext cx="2226289" cy="1981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47800" y="1600200"/>
            <a:ext cx="1861781" cy="1981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Odporúčanie založené na obsahu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4920018"/>
            <a:ext cx="2438400" cy="163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Odporúčané: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133600" y="2438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83307" y="270225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24585" y="286830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29385" y="228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270225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51462" y="228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205853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38600" y="2245057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577153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2490717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45122" y="3100317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2092657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2955" y="2879679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3032079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53000" y="2210938"/>
            <a:ext cx="3048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0600" y="2795517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05400" y="2549857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67200" y="25908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15000" y="214952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79092" y="42672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81785" y="42672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34185" y="38100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20036" y="38100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438399" y="47244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42447" y="39624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12878" y="44196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43200" y="4920018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47247" y="4920018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04781" y="457200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7181" y="411935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29854" y="486087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747275">
            <a:off x="4314844" y="3953436"/>
            <a:ext cx="1905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477000" y="5486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77000" y="5867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77000" y="6248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>
            <a:stCxn id="37" idx="2"/>
          </p:cNvCxnSpPr>
          <p:nvPr/>
        </p:nvCxnSpPr>
        <p:spPr>
          <a:xfrm rot="10800000" flipH="1" flipV="1">
            <a:off x="1729853" y="5013278"/>
            <a:ext cx="4721879" cy="625522"/>
          </a:xfrm>
          <a:prstGeom prst="curvedConnector3">
            <a:avLst>
              <a:gd name="adj1" fmla="val -368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5" idx="6"/>
            <a:endCxn id="43" idx="6"/>
          </p:cNvCxnSpPr>
          <p:nvPr/>
        </p:nvCxnSpPr>
        <p:spPr>
          <a:xfrm>
            <a:off x="6019800" y="2301923"/>
            <a:ext cx="762000" cy="3717877"/>
          </a:xfrm>
          <a:prstGeom prst="curvedConnector3">
            <a:avLst>
              <a:gd name="adj1" fmla="val 13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12" idx="5"/>
            <a:endCxn id="44" idx="4"/>
          </p:cNvCxnSpPr>
          <p:nvPr/>
        </p:nvCxnSpPr>
        <p:spPr>
          <a:xfrm rot="16200000" flipH="1">
            <a:off x="2394332" y="2318131"/>
            <a:ext cx="4234499" cy="4235637"/>
          </a:xfrm>
          <a:prstGeom prst="curvedConnector3">
            <a:avLst>
              <a:gd name="adj1" fmla="val 10539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8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Kolaboratívne odporúčanie</a:t>
            </a:r>
            <a:endParaRPr lang="sk-SK" b="1" dirty="0"/>
          </a:p>
        </p:txBody>
      </p:sp>
      <p:pic>
        <p:nvPicPr>
          <p:cNvPr id="102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19" y="22048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07" y="192521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43" y="292494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1" y="307858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4267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6358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techlineinfo.com/wp-content/uploads/2010/05/Use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5675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7827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05" y="22428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01" y="156190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34" y="263691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9157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01" y="260090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dn.techlineinfo.com/wp-content/uploads/2010/05/User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40" y="360396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ryicon.com/icon/png/System/Scrap/User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12" y="422108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ípka doprava 2"/>
          <p:cNvSpPr/>
          <p:nvPr/>
        </p:nvSpPr>
        <p:spPr>
          <a:xfrm rot="18694287">
            <a:off x="5832140" y="4540068"/>
            <a:ext cx="972108" cy="1193188"/>
          </a:xfrm>
          <a:prstGeom prst="rightArrow">
            <a:avLst>
              <a:gd name="adj1" fmla="val 28413"/>
              <a:gd name="adj2" fmla="val 5529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 doprava 19"/>
          <p:cNvSpPr/>
          <p:nvPr/>
        </p:nvSpPr>
        <p:spPr>
          <a:xfrm rot="8073732">
            <a:off x="4287030" y="3193169"/>
            <a:ext cx="972108" cy="1193188"/>
          </a:xfrm>
          <a:prstGeom prst="rightArrow">
            <a:avLst>
              <a:gd name="adj1" fmla="val 28413"/>
              <a:gd name="adj2" fmla="val 552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2" descr="http://www.mlahart.com/core/media/media.nl?id=31687&amp;c=635655&amp;h=31ff8cfeb623c6d1b08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821" r="62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57" y="5661249"/>
            <a:ext cx="132593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410944" cy="6192688"/>
          </a:xfrm>
        </p:spPr>
        <p:txBody>
          <a:bodyPr>
            <a:normAutofit/>
          </a:bodyPr>
          <a:lstStyle/>
          <a:p>
            <a:pPr algn="r"/>
            <a:r>
              <a:rPr lang="sk-SK" sz="6000" b="1" dirty="0" smtClean="0"/>
              <a:t>Predmet odporúčania</a:t>
            </a:r>
            <a:endParaRPr lang="sk-SK" sz="6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7" y="-1"/>
            <a:ext cx="2853919" cy="684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505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Obsah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Čo to je obsah?</a:t>
            </a:r>
          </a:p>
          <a:p>
            <a:pPr lvl="1"/>
            <a:r>
              <a:rPr lang="sk-SK" dirty="0" smtClean="0"/>
              <a:t>Dokumenty a ich atribúty</a:t>
            </a:r>
          </a:p>
          <a:p>
            <a:pPr lvl="2"/>
            <a:r>
              <a:rPr lang="sk-SK" dirty="0" smtClean="0"/>
              <a:t>Články, filmy, hudba...</a:t>
            </a:r>
          </a:p>
          <a:p>
            <a:r>
              <a:rPr lang="sk-SK" dirty="0" smtClean="0"/>
              <a:t>Ako sa dá reprezentovať?</a:t>
            </a:r>
          </a:p>
          <a:p>
            <a:pPr lvl="1"/>
            <a:r>
              <a:rPr lang="sk-SK" dirty="0" smtClean="0"/>
              <a:t>Kľúčové slová, </a:t>
            </a:r>
            <a:r>
              <a:rPr lang="sk-SK" dirty="0" err="1" smtClean="0"/>
              <a:t>metadáta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Ako ho získať?</a:t>
            </a:r>
          </a:p>
          <a:p>
            <a:pPr lvl="1"/>
            <a:r>
              <a:rPr lang="sk-SK" dirty="0" smtClean="0"/>
              <a:t>Závislé od domény </a:t>
            </a:r>
          </a:p>
          <a:p>
            <a:pPr lvl="2"/>
            <a:r>
              <a:rPr lang="sk-SK" dirty="0" smtClean="0"/>
              <a:t>Spracovanie textu, </a:t>
            </a:r>
            <a:r>
              <a:rPr lang="sk-SK" dirty="0" err="1" smtClean="0"/>
              <a:t>lematizácia</a:t>
            </a:r>
            <a:r>
              <a:rPr lang="sk-SK" dirty="0" smtClean="0"/>
              <a:t>, </a:t>
            </a:r>
            <a:r>
              <a:rPr lang="sk-SK" dirty="0" err="1" smtClean="0"/>
              <a:t>stemovanie</a:t>
            </a:r>
            <a:endParaRPr lang="sk-SK" dirty="0" smtClean="0"/>
          </a:p>
          <a:p>
            <a:pPr lvl="3"/>
            <a:r>
              <a:rPr lang="sk-SK" dirty="0" smtClean="0"/>
              <a:t>súdili – súdiť – súd </a:t>
            </a:r>
            <a:endParaRPr lang="sk-SK" dirty="0"/>
          </a:p>
          <a:p>
            <a:pPr lvl="2"/>
            <a:r>
              <a:rPr lang="sk-SK" dirty="0" smtClean="0"/>
              <a:t>Získanie externých </a:t>
            </a:r>
            <a:r>
              <a:rPr lang="sk-SK" dirty="0" err="1" smtClean="0"/>
              <a:t>metadát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8235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Kolaboratívne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WTF?!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16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10944" cy="6192688"/>
          </a:xfrm>
        </p:spPr>
        <p:txBody>
          <a:bodyPr>
            <a:normAutofit/>
          </a:bodyPr>
          <a:lstStyle/>
          <a:p>
            <a:pPr algn="l"/>
            <a:r>
              <a:rPr lang="sk-SK" sz="6000" b="1" dirty="0" smtClean="0"/>
              <a:t>Generovanie odporúčaní</a:t>
            </a:r>
            <a:endParaRPr lang="sk-SK" sz="6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986"/>
            <a:ext cx="2448272" cy="686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Kolaboratívne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Metriky podobnosti obsahu</a:t>
            </a:r>
          </a:p>
          <a:p>
            <a:pPr lvl="1"/>
            <a:r>
              <a:rPr lang="sk-SK" dirty="0"/>
              <a:t>Kosínusová podobnosť</a:t>
            </a:r>
          </a:p>
          <a:p>
            <a:pPr lvl="1"/>
            <a:r>
              <a:rPr lang="sk-SK" dirty="0" err="1"/>
              <a:t>Jaccard</a:t>
            </a:r>
            <a:r>
              <a:rPr lang="sk-SK" dirty="0"/>
              <a:t> index</a:t>
            </a:r>
          </a:p>
          <a:p>
            <a:pPr lvl="1"/>
            <a:r>
              <a:rPr lang="sk-SK" dirty="0" err="1"/>
              <a:t>Manhattan</a:t>
            </a:r>
            <a:endParaRPr lang="sk-SK" dirty="0"/>
          </a:p>
          <a:p>
            <a:pPr lvl="1"/>
            <a:r>
              <a:rPr lang="sk-SK" dirty="0" smtClean="0"/>
              <a:t>Euklidovská vzdialenosť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37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179</Words>
  <Application>Microsoft Office PowerPoint</Application>
  <PresentationFormat>Prezentácia na obrazovke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Kolaboratívnemu odporúčaniu</vt:lpstr>
      <vt:lpstr>Warm-up</vt:lpstr>
      <vt:lpstr>Odporúčanie založené na obsahu</vt:lpstr>
      <vt:lpstr>Kolaboratívne odporúčanie</vt:lpstr>
      <vt:lpstr>Predmet odporúčania</vt:lpstr>
      <vt:lpstr>Obsah</vt:lpstr>
      <vt:lpstr>Kolaboratívne</vt:lpstr>
      <vt:lpstr>Generovanie odporúčaní</vt:lpstr>
      <vt:lpstr>Kolaboratívne</vt:lpstr>
      <vt:lpstr>Obsah</vt:lpstr>
      <vt:lpstr>Škálovateľnosť</vt:lpstr>
      <vt:lpstr>Obsah</vt:lpstr>
      <vt:lpstr>Kolaboratívne</vt:lpstr>
      <vt:lpstr>Domény</vt:lpstr>
      <vt:lpstr>Kolaboratívne</vt:lpstr>
      <vt:lpstr>Obsah</vt:lpstr>
      <vt:lpstr>Cold start</vt:lpstr>
      <vt:lpstr>Obsah</vt:lpstr>
      <vt:lpstr>Kolaboratívne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Odporúčanie založené na obsahu proti kolaboratívnemu odporúčaniu</dc:title>
  <dc:creator>Miso Kompan</dc:creator>
  <cp:lastModifiedBy>miso.kompan@gmail.com</cp:lastModifiedBy>
  <cp:revision>16</cp:revision>
  <dcterms:created xsi:type="dcterms:W3CDTF">2012-10-07T17:41:27Z</dcterms:created>
  <dcterms:modified xsi:type="dcterms:W3CDTF">2012-10-09T07:19:51Z</dcterms:modified>
</cp:coreProperties>
</file>